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 id="2147483675" r:id="rId3"/>
  </p:sldMasterIdLst>
  <p:notesMasterIdLst>
    <p:notesMasterId r:id="rId55"/>
  </p:notesMasterIdLst>
  <p:sldIdLst>
    <p:sldId id="256" r:id="rId4"/>
    <p:sldId id="259" r:id="rId5"/>
    <p:sldId id="258" r:id="rId6"/>
    <p:sldId id="261" r:id="rId7"/>
    <p:sldId id="262" r:id="rId8"/>
    <p:sldId id="265" r:id="rId9"/>
    <p:sldId id="263" r:id="rId10"/>
    <p:sldId id="277" r:id="rId11"/>
    <p:sldId id="260" r:id="rId12"/>
    <p:sldId id="311" r:id="rId13"/>
    <p:sldId id="266" r:id="rId14"/>
    <p:sldId id="257" r:id="rId15"/>
    <p:sldId id="270" r:id="rId16"/>
    <p:sldId id="309" r:id="rId17"/>
    <p:sldId id="264" r:id="rId18"/>
    <p:sldId id="273" r:id="rId19"/>
    <p:sldId id="267" r:id="rId20"/>
    <p:sldId id="310" r:id="rId21"/>
    <p:sldId id="268" r:id="rId22"/>
    <p:sldId id="269" r:id="rId23"/>
    <p:sldId id="271" r:id="rId24"/>
    <p:sldId id="272" r:id="rId25"/>
    <p:sldId id="274" r:id="rId26"/>
    <p:sldId id="275" r:id="rId27"/>
    <p:sldId id="276" r:id="rId28"/>
    <p:sldId id="278" r:id="rId29"/>
    <p:sldId id="281" r:id="rId30"/>
    <p:sldId id="282" r:id="rId31"/>
    <p:sldId id="283" r:id="rId32"/>
    <p:sldId id="284" r:id="rId33"/>
    <p:sldId id="286"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Amatic SC" panose="00000500000000000000" pitchFamily="2" charset="-79"/>
      <p:regular r:id="rId56"/>
      <p:bold r:id="rId57"/>
    </p:embeddedFont>
    <p:embeddedFont>
      <p:font typeface="Calibri" panose="020F0502020204030204" pitchFamily="34" charset="0"/>
      <p:regular r:id="rId58"/>
      <p:bold r:id="rId59"/>
      <p:italic r:id="rId60"/>
      <p:boldItalic r:id="rId61"/>
    </p:embeddedFont>
    <p:embeddedFont>
      <p:font typeface="Calisto MT" panose="02040603050505030304" pitchFamily="18" charset="0"/>
      <p:regular r:id="rId62"/>
      <p:bold r:id="rId63"/>
      <p:italic r:id="rId64"/>
      <p:boldItalic r:id="rId65"/>
    </p:embeddedFont>
    <p:embeddedFont>
      <p:font typeface="Lexend Deca" panose="020B0604020202020204" charset="0"/>
      <p:regular r:id="rId66"/>
      <p:bold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ed Hat Display" panose="020B0604020202020204" charset="0"/>
      <p:regular r:id="rId75"/>
      <p:bold r:id="rId76"/>
      <p:italic r:id="rId77"/>
      <p:boldItalic r:id="rId78"/>
    </p:embeddedFont>
    <p:embeddedFont>
      <p:font typeface="Roboto" panose="02000000000000000000" pitchFamily="2" charset="0"/>
      <p:regular r:id="rId79"/>
      <p:bold r:id="rId80"/>
      <p:italic r:id="rId81"/>
      <p:boldItalic r:id="rId82"/>
    </p:embeddedFont>
    <p:embeddedFont>
      <p:font typeface="Roboto Condensed Light" panose="02000000000000000000" pitchFamily="2" charset="0"/>
      <p:regular r:id="rId83"/>
      <p:italic r:id="rId84"/>
    </p:embeddedFont>
    <p:embeddedFont>
      <p:font typeface="Roboto Medium" panose="02000000000000000000" pitchFamily="2"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162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728DB1-4AC3-4D69-B35A-8401407FAF2A}">
  <a:tblStyle styleId="{C4728DB1-4AC3-4D69-B35A-8401407FAF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68834" autoAdjust="0"/>
  </p:normalViewPr>
  <p:slideViewPr>
    <p:cSldViewPr snapToGrid="0">
      <p:cViewPr varScale="1">
        <p:scale>
          <a:sx n="92" d="100"/>
          <a:sy n="92" d="100"/>
        </p:scale>
        <p:origin x="816" y="-186"/>
      </p:cViewPr>
      <p:guideLst>
        <p:guide pos="288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presProps" Target="pres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2.xml"/><Relationship Id="rId90" Type="http://schemas.openxmlformats.org/officeDocument/2006/relationships/viewProps" Target="viewProps.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font" Target="fonts/font30.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2.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4.xml"/><Relationship Id="rId71" Type="http://schemas.openxmlformats.org/officeDocument/2006/relationships/font" Target="fonts/font16.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6.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6.9486302984581999E-2"/>
          <c:y val="4.1660220104065941E-2"/>
          <c:w val="0.87869489367721254"/>
          <c:h val="0.84814799465856228"/>
        </c:manualLayout>
      </c:layout>
      <c:barChart>
        <c:barDir val="bar"/>
        <c:grouping val="clustered"/>
        <c:varyColors val="0"/>
        <c:ser>
          <c:idx val="0"/>
          <c:order val="0"/>
          <c:tx>
            <c:strRef>
              <c:f>Sheet1!$B$1</c:f>
              <c:strCache>
                <c:ptCount val="1"/>
                <c:pt idx="0">
                  <c:v>Deaths (Non-Suicide)</c:v>
                </c:pt>
              </c:strCache>
            </c:strRef>
          </c:tx>
          <c:spPr>
            <a:solidFill>
              <a:schemeClr val="accent4"/>
            </a:solidFill>
            <a:ln>
              <a:solidFill>
                <a:schemeClr val="accent4"/>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2017</c:v>
                </c:pt>
                <c:pt idx="1">
                  <c:v>2018</c:v>
                </c:pt>
                <c:pt idx="2">
                  <c:v>2019</c:v>
                </c:pt>
                <c:pt idx="3">
                  <c:v>2020</c:v>
                </c:pt>
              </c:numCache>
            </c:numRef>
          </c:cat>
          <c:val>
            <c:numRef>
              <c:f>Sheet1!$B$2:$B$5</c:f>
              <c:numCache>
                <c:formatCode>_(* #,##0.0_);_(* \(#,##0.0\);_(* "-"??_);_(@_)</c:formatCode>
                <c:ptCount val="4"/>
                <c:pt idx="0">
                  <c:v>15112</c:v>
                </c:pt>
                <c:pt idx="1">
                  <c:v>14896</c:v>
                </c:pt>
                <c:pt idx="2">
                  <c:v>15448</c:v>
                </c:pt>
                <c:pt idx="3">
                  <c:v>19411</c:v>
                </c:pt>
              </c:numCache>
            </c:numRef>
          </c:val>
          <c:extLst>
            <c:ext xmlns:c16="http://schemas.microsoft.com/office/drawing/2014/chart" uri="{C3380CC4-5D6E-409C-BE32-E72D297353CC}">
              <c16:uniqueId val="{00000000-2870-4052-B448-A4C23BE6FFCA}"/>
            </c:ext>
          </c:extLst>
        </c:ser>
        <c:ser>
          <c:idx val="2"/>
          <c:order val="1"/>
          <c:tx>
            <c:strRef>
              <c:f>Sheet1!$C$1</c:f>
              <c:strCache>
                <c:ptCount val="1"/>
                <c:pt idx="0">
                  <c:v>Suicide </c:v>
                </c:pt>
              </c:strCache>
            </c:strRef>
          </c:tx>
          <c:spPr>
            <a:solidFill>
              <a:schemeClr val="accent6"/>
            </a:solidFill>
            <a:ln>
              <a:solidFill>
                <a:schemeClr val="accent6"/>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2017</c:v>
                </c:pt>
                <c:pt idx="1">
                  <c:v>2018</c:v>
                </c:pt>
                <c:pt idx="2">
                  <c:v>2019</c:v>
                </c:pt>
                <c:pt idx="3">
                  <c:v>2020</c:v>
                </c:pt>
              </c:numCache>
            </c:numRef>
          </c:cat>
          <c:val>
            <c:numRef>
              <c:f>Sheet1!$C$2:$C$5</c:f>
              <c:numCache>
                <c:formatCode>_(* #,##0.0_);_(* \(#,##0.0\);_(* "-"??_);_(@_)</c:formatCode>
                <c:ptCount val="4"/>
                <c:pt idx="0">
                  <c:v>23854</c:v>
                </c:pt>
                <c:pt idx="1">
                  <c:v>24432</c:v>
                </c:pt>
                <c:pt idx="2">
                  <c:v>23942</c:v>
                </c:pt>
                <c:pt idx="3">
                  <c:v>26919</c:v>
                </c:pt>
              </c:numCache>
            </c:numRef>
          </c:val>
          <c:extLst>
            <c:ext xmlns:c16="http://schemas.microsoft.com/office/drawing/2014/chart" uri="{C3380CC4-5D6E-409C-BE32-E72D297353CC}">
              <c16:uniqueId val="{00000001-2870-4052-B448-A4C23BE6FFCA}"/>
            </c:ext>
          </c:extLst>
        </c:ser>
        <c:ser>
          <c:idx val="1"/>
          <c:order val="2"/>
          <c:tx>
            <c:strRef>
              <c:f>Sheet1!$D$1</c:f>
              <c:strCache>
                <c:ptCount val="1"/>
                <c:pt idx="0">
                  <c:v>Injuries</c:v>
                </c:pt>
              </c:strCache>
            </c:strRef>
          </c:tx>
          <c:spPr>
            <a:solidFill>
              <a:schemeClr val="accent5"/>
            </a:solidFill>
            <a:ln>
              <a:solidFill>
                <a:schemeClr val="accent5"/>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Sheet1!$A$2:$A$5</c:f>
              <c:numCache>
                <c:formatCode>General</c:formatCode>
                <c:ptCount val="4"/>
                <c:pt idx="0">
                  <c:v>2017</c:v>
                </c:pt>
                <c:pt idx="1">
                  <c:v>2018</c:v>
                </c:pt>
                <c:pt idx="2">
                  <c:v>2019</c:v>
                </c:pt>
                <c:pt idx="3">
                  <c:v>2020</c:v>
                </c:pt>
              </c:numCache>
            </c:numRef>
          </c:cat>
          <c:val>
            <c:numRef>
              <c:f>Sheet1!$D$2:$D$5</c:f>
              <c:numCache>
                <c:formatCode>General</c:formatCode>
                <c:ptCount val="4"/>
                <c:pt idx="0">
                  <c:v>31265</c:v>
                </c:pt>
                <c:pt idx="1">
                  <c:v>28284</c:v>
                </c:pt>
                <c:pt idx="2">
                  <c:v>30186</c:v>
                </c:pt>
                <c:pt idx="3">
                  <c:v>30492</c:v>
                </c:pt>
              </c:numCache>
            </c:numRef>
          </c:val>
          <c:extLst>
            <c:ext xmlns:c16="http://schemas.microsoft.com/office/drawing/2014/chart" uri="{C3380CC4-5D6E-409C-BE32-E72D297353CC}">
              <c16:uniqueId val="{00000002-2870-4052-B448-A4C23BE6FFCA}"/>
            </c:ext>
          </c:extLst>
        </c:ser>
        <c:dLbls>
          <c:dLblPos val="outEnd"/>
          <c:showLegendKey val="0"/>
          <c:showVal val="1"/>
          <c:showCatName val="0"/>
          <c:showSerName val="0"/>
          <c:showPercent val="0"/>
          <c:showBubbleSize val="0"/>
        </c:dLbls>
        <c:gapWidth val="326"/>
        <c:overlap val="-58"/>
        <c:axId val="1111705064"/>
        <c:axId val="1111706704"/>
      </c:barChart>
      <c:catAx>
        <c:axId val="1111705064"/>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0"/>
        <c:axPos val="b"/>
        <c:majorGridlines>
          <c:spPr>
            <a:ln w="9525" cap="flat" cmpd="sng" algn="ctr">
              <a:gradFill>
                <a:gsLst>
                  <a:gs pos="99000">
                    <a:schemeClr val="tx1">
                      <a:lumMod val="25000"/>
                      <a:lumOff val="75000"/>
                    </a:schemeClr>
                  </a:gs>
                  <a:gs pos="0">
                    <a:schemeClr val="tx1">
                      <a:lumMod val="15000"/>
                      <a:lumOff val="85000"/>
                    </a:schemeClr>
                  </a:gs>
                </a:gsLst>
                <a:lin ang="5400000" scaled="0"/>
              </a:gradFill>
              <a:round/>
            </a:ln>
            <a:effectLst/>
          </c:spPr>
        </c:majorGridlines>
        <c:numFmt formatCode="_(* #,##0.0_);_(* \(#,##0.0\);_(* &quot;-&quot;??_);_(@_)"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5064"/>
        <c:crosses val="autoZero"/>
        <c:crossBetween val="between"/>
      </c:valAx>
      <c:spPr>
        <a:noFill/>
        <a:ln>
          <a:solidFill>
            <a:schemeClr val="accent6"/>
          </a:solidFill>
        </a:ln>
        <a:effectLst/>
      </c:spPr>
    </c:plotArea>
    <c:legend>
      <c:legendPos val="b"/>
      <c:legendEntry>
        <c:idx val="1"/>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image1.png>
</file>

<file path=ppt/media/image10.png>
</file>

<file path=ppt/media/image11.sv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johnshopkinssph.libsyn.com/bonus-the-massacre-in-uvalde-texas"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foxla.com/news/grassroots-organizations-nationwide-push-for-common-sense-gun-laws-to-prevent-mass-shooting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gunviolencearchive.org/query/0484b316-f676-44bc-97ed-ecefeabae077"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washingtonpost.com/nation/2022/05/25/reconstruction-timeline-uvalde-school-shooting/?itid=lk_inline_manual_1" TargetMode="External"/><Relationship Id="rId4" Type="http://schemas.openxmlformats.org/officeDocument/2006/relationships/hyperlink" Target="https://www.washingtonpost.com/nation/2022/07/05/highland-park-parade-shooting-live-updates/?itid=lk_inline_manual_1"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marketwatch.com/amp/story/the-complicated-fraught-connection-between-gun-violence-and-mental-health-we-have-to-be-very-careful-how-we-talk-about-the-link-between-the-two-11653442468"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www.12news.com/article/news/local/arizona/research-shows-nearly-70-percent-of-mass-shootings-involve-gun-violence/75-7d75a0c8-4540-42c6-adcc-d25ebbb8a19a" TargetMode="External"/><Relationship Id="rId4" Type="http://schemas.openxmlformats.org/officeDocument/2006/relationships/hyperlink" Target="https://publichealth.jhu.edu/departments/health-policy-and-management/research-and-practice/center-for-gun-violence-solutions/tea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d28cca82fd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d28cca82fd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sz="1000" b="0" i="0" cap="all" dirty="0">
                <a:effectLst/>
                <a:latin typeface="Calisto MT" panose="02040603050505030304" pitchFamily="18" charset="0"/>
              </a:rPr>
              <a:t>MYTH #3 MORE GUNS IN MORE PLACES WILL MAKE US SAFER.</a:t>
            </a:r>
          </a:p>
          <a:p>
            <a:pPr marL="158750" indent="0" algn="l">
              <a:buNone/>
            </a:pPr>
            <a:br>
              <a:rPr lang="en-US" sz="1000" dirty="0">
                <a:latin typeface="Calisto MT" panose="02040603050505030304" pitchFamily="18" charset="0"/>
              </a:rPr>
            </a:br>
            <a:r>
              <a:rPr lang="en-US" sz="1000" b="0" i="0" dirty="0">
                <a:effectLst/>
                <a:latin typeface="Calisto MT" panose="02040603050505030304" pitchFamily="18" charset="0"/>
              </a:rPr>
              <a:t>FACT: “If firearms everywhere made us safer … we would be the safest place in the world,” </a:t>
            </a:r>
            <a:r>
              <a:rPr lang="en-US" sz="1000" b="0" i="0" dirty="0" err="1">
                <a:effectLst/>
                <a:latin typeface="Calisto MT" panose="02040603050505030304" pitchFamily="18" charset="0"/>
              </a:rPr>
              <a:t>Crifasi</a:t>
            </a:r>
            <a:r>
              <a:rPr lang="en-US" sz="1000" b="0" i="0" dirty="0">
                <a:effectLst/>
                <a:latin typeface="Calisto MT" panose="02040603050505030304" pitchFamily="18" charset="0"/>
              </a:rPr>
              <a:t> said in an episode of </a:t>
            </a:r>
            <a:r>
              <a:rPr lang="en-US" sz="1000" b="0" i="0" u="sng" dirty="0">
                <a:effectLst/>
                <a:latin typeface="Calisto MT" panose="02040603050505030304" pitchFamily="18" charset="0"/>
                <a:hlinkClick r:id="rId3">
                  <a:extLst>
                    <a:ext uri="{A12FA001-AC4F-418D-AE19-62706E023703}">
                      <ahyp:hlinkClr xmlns:ahyp="http://schemas.microsoft.com/office/drawing/2018/hyperlinkcolor" val="tx"/>
                    </a:ext>
                  </a:extLst>
                </a:hlinkClick>
              </a:rPr>
              <a:t>Public Health On Call</a:t>
            </a:r>
            <a:r>
              <a:rPr lang="en-US" sz="1000" b="0" i="0" dirty="0">
                <a:effectLst/>
                <a:latin typeface="Calisto MT" panose="02040603050505030304" pitchFamily="18" charset="0"/>
              </a:rPr>
              <a:t>.  “We have more guns than people in this country, yet we are the only country that continues to experience exceptionally high rates of firearm homicide and fatal mass shootings occurring with regularity.”</a:t>
            </a:r>
          </a:p>
          <a:p>
            <a:pPr marL="0" indent="0" algn="l">
              <a:spcAft>
                <a:spcPts val="1200"/>
              </a:spcAft>
              <a:buNone/>
            </a:pPr>
            <a:endParaRPr lang="en-US" sz="1000" b="0" i="0" u="sng" cap="all" dirty="0">
              <a:effectLst/>
              <a:latin typeface="Calisto MT" panose="02040603050505030304" pitchFamily="18" charset="0"/>
            </a:endParaRPr>
          </a:p>
          <a:p>
            <a:pPr marL="158750" indent="0">
              <a:buNone/>
            </a:pPr>
            <a:r>
              <a:rPr lang="en-US" sz="1000" b="0" i="0" cap="all" dirty="0">
                <a:effectLst/>
                <a:latin typeface="Calisto MT" panose="02040603050505030304" pitchFamily="18" charset="0"/>
              </a:rPr>
              <a:t>MYTH #4 : THERE ARE MORE GUN DEATHS IN THE U.S. BECAUSE AMERICA IS A VIOLENT SOCIETY.</a:t>
            </a:r>
          </a:p>
          <a:p>
            <a:endParaRPr lang="en-US" sz="1000" cap="all" dirty="0">
              <a:effectLst/>
              <a:latin typeface="Calisto MT" panose="02040603050505030304" pitchFamily="18" charset="0"/>
            </a:endParaRPr>
          </a:p>
          <a:p>
            <a:pPr marL="158750" indent="0">
              <a:buNone/>
            </a:pPr>
            <a:r>
              <a:rPr lang="en-US" sz="1000" b="0" i="0" dirty="0">
                <a:effectLst/>
                <a:latin typeface="Calisto MT" panose="02040603050505030304" pitchFamily="18" charset="0"/>
              </a:rPr>
              <a:t>FACT: “Most countries don’t have a problem with fatal mass shootings,” Webster told </a:t>
            </a:r>
            <a:r>
              <a:rPr lang="en-US" sz="1000" b="0" i="0" u="sng" dirty="0">
                <a:effectLst/>
                <a:latin typeface="Calisto MT" panose="02040603050505030304" pitchFamily="18" charset="0"/>
                <a:hlinkClick r:id="rId4">
                  <a:extLst>
                    <a:ext uri="{A12FA001-AC4F-418D-AE19-62706E023703}">
                      <ahyp:hlinkClr xmlns:ahyp="http://schemas.microsoft.com/office/drawing/2018/hyperlinkcolor" val="tx"/>
                    </a:ext>
                  </a:extLst>
                </a:hlinkClick>
              </a:rPr>
              <a:t>Fox News in LA</a:t>
            </a:r>
            <a:r>
              <a:rPr lang="en-US" sz="1000" b="0" i="0" dirty="0">
                <a:effectLst/>
                <a:latin typeface="Calisto MT" panose="02040603050505030304" pitchFamily="18" charset="0"/>
              </a:rPr>
              <a:t>. “Most countries do not have anywhere close to the rates of homicides that we do. It’s driven principally … because we have decided to make guns readily available to almost anyone, and our interests seem to be more in protecting those who sell weapons and want to own them as opposed to the broader public.”</a:t>
            </a:r>
          </a:p>
          <a:p>
            <a:pPr marL="158750" indent="0">
              <a:buNone/>
            </a:pPr>
            <a:endParaRPr lang="en-US" sz="1000" b="0" i="0" dirty="0">
              <a:effectLst/>
              <a:latin typeface="Calisto MT" panose="02040603050505030304" pitchFamily="18" charset="0"/>
            </a:endParaRPr>
          </a:p>
          <a:p>
            <a:pPr marL="158750" indent="0" algn="l">
              <a:buNone/>
            </a:pPr>
            <a:r>
              <a:rPr lang="en-US" sz="1000" b="0" i="0" dirty="0">
                <a:solidFill>
                  <a:srgbClr val="2A2A2A"/>
                </a:solidFill>
                <a:effectLst/>
                <a:latin typeface="Calisto MT" panose="02040603050505030304" pitchFamily="18" charset="0"/>
              </a:rPr>
              <a:t>Mass shootings have been on the rise in recent years. In 2021, almost 700 such incidents occurred, a jump from the 611 in 2020 and 417 in 2019. Before that, incidents had not topped 400 annually since the Gun Violence Archive started tracking in 2014.</a:t>
            </a:r>
          </a:p>
          <a:p>
            <a:pPr marL="158750" indent="0" algn="l">
              <a:buNone/>
            </a:pPr>
            <a:endParaRPr lang="en-US" sz="1000" b="0" i="0" dirty="0">
              <a:solidFill>
                <a:srgbClr val="2A2A2A"/>
              </a:solidFill>
              <a:effectLst/>
              <a:latin typeface="Calisto MT" panose="02040603050505030304" pitchFamily="18" charset="0"/>
            </a:endParaRPr>
          </a:p>
          <a:p>
            <a:pPr marL="158750" indent="0" algn="l">
              <a:buNone/>
            </a:pPr>
            <a:r>
              <a:rPr lang="en-US" sz="1000" b="0" i="0" dirty="0">
                <a:solidFill>
                  <a:srgbClr val="2A2A2A"/>
                </a:solidFill>
                <a:effectLst/>
                <a:latin typeface="Calisto MT" panose="02040603050505030304" pitchFamily="18" charset="0"/>
              </a:rPr>
              <a:t>This year is on pace with last year’s high when comparing the same time period.</a:t>
            </a:r>
          </a:p>
          <a:p>
            <a:pPr marL="158750" indent="0">
              <a:buNone/>
            </a:pPr>
            <a:endParaRPr lang="en-US"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68125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d2b1def09f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 name="Google Shape;1159;gd2b1def09f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d282fd9639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d282fd9639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Southern and Western states allow a greater access to guns than most states in the Mid-Atlantic and Northeast and on the West Coast. </a:t>
            </a:r>
          </a:p>
          <a:p>
            <a:pPr marL="0" lvl="0" indent="0" algn="l" rtl="0">
              <a:spcBef>
                <a:spcPts val="0"/>
              </a:spcBef>
              <a:spcAft>
                <a:spcPts val="0"/>
              </a:spcAft>
              <a:buNone/>
            </a:pPr>
            <a:r>
              <a:rPr lang="en-US" dirty="0"/>
              <a:t>The states in darker purple with easier access to guns show greater numbers off gun purchase and in many cases steep increases in gun </a:t>
            </a:r>
          </a:p>
          <a:p>
            <a:pPr marL="0" lvl="0" indent="0" algn="l" rtl="0">
              <a:spcBef>
                <a:spcPts val="0"/>
              </a:spcBef>
              <a:spcAft>
                <a:spcPts val="0"/>
              </a:spcAft>
              <a:buNone/>
            </a:pPr>
            <a:r>
              <a:rPr lang="en-US" dirty="0"/>
              <a:t>Deaths from 2010 through 2022.</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d2b1def09f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d2b1def09f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d28cca82fd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d28cca82fd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902336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d2b1def09f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d2b1def09f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7a2f41f1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7a2f41f1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d2b1def09f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d2b1def09f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d2b1def09f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d2b1def09f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9352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d2b1def09f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d2b1def09f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d282fd9639_1_8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d282fd9639_1_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dirty="0">
                <a:effectLst/>
                <a:latin typeface="Calibri" panose="020F0502020204030204" pitchFamily="34" charset="0"/>
                <a:ea typeface="Calibri" panose="020F0502020204030204" pitchFamily="34" charset="0"/>
                <a:cs typeface="Calibri" panose="020F0502020204030204" pitchFamily="34" charset="0"/>
              </a:rPr>
              <a:t>In light of the recent tragic mass shootings have plagued the United States of America for decades. With the absolute horrid recent school shooting at Robb Elementary School in Uvalde, Texas as well as the hundreds of other shootings that have happened at schools, work, at home, or just on the street we wanted to analyze gun violence in America. We want to find out if gun control laws should in fact be girded more tightly, as we will look at the FBI’s monthly NICs background check data to compare gun checks vs violence, and how these deliberate and malicious shootings stack up against accidental discharges and subsequent injuries or death.</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dirty="0">
              <a:effectLst/>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dirty="0">
                <a:latin typeface="Calibri" panose="020F0502020204030204" pitchFamily="34" charset="0"/>
                <a:cs typeface="Calibri" panose="020F0502020204030204" pitchFamily="34" charset="0"/>
              </a:rPr>
              <a:t>Our hope was to identify trends which if we are lucky might point to some root causes though a look at commonality among incidents. We hope our research can help others find a path that will lead to a solution.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2b1def09f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2b1def09f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d2b1def09f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 name="Google Shape;1342;gd2b1def09f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d2b1def09f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d2b1def09f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7a2f41f18a_0_1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7a2f41f18a_0_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7a2f41f18a_0_1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7a2f41f18a_0_1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d2ed3e4a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d2ed3e4a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1"/>
        <p:cNvGrpSpPr/>
        <p:nvPr/>
      </p:nvGrpSpPr>
      <p:grpSpPr>
        <a:xfrm>
          <a:off x="0" y="0"/>
          <a:ext cx="0" cy="0"/>
          <a:chOff x="0" y="0"/>
          <a:chExt cx="0" cy="0"/>
        </a:xfrm>
      </p:grpSpPr>
      <p:sp>
        <p:nvSpPr>
          <p:cNvPr id="1702" name="Google Shape;1702;gd2c2a74d8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3" name="Google Shape;1703;gd2c2a74d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d2ce4478c3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d2ce4478c3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gd2dd8120b9_1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gd2dd8120b9_1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5"/>
        <p:cNvGrpSpPr/>
        <p:nvPr/>
      </p:nvGrpSpPr>
      <p:grpSpPr>
        <a:xfrm>
          <a:off x="0" y="0"/>
          <a:ext cx="0" cy="0"/>
          <a:chOff x="0" y="0"/>
          <a:chExt cx="0" cy="0"/>
        </a:xfrm>
      </p:grpSpPr>
      <p:sp>
        <p:nvSpPr>
          <p:cNvPr id="2016" name="Google Shape;2016;gd2dd8120b9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7" name="Google Shape;2017;gd2dd8120b9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d282fd9639_1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d282fd9639_1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0"/>
        <p:cNvGrpSpPr/>
        <p:nvPr/>
      </p:nvGrpSpPr>
      <p:grpSpPr>
        <a:xfrm>
          <a:off x="0" y="0"/>
          <a:ext cx="0" cy="0"/>
          <a:chOff x="0" y="0"/>
          <a:chExt cx="0" cy="0"/>
        </a:xfrm>
      </p:grpSpPr>
      <p:sp>
        <p:nvSpPr>
          <p:cNvPr id="2381" name="Google Shape;2381;gd2dd8120b9_1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2" name="Google Shape;2382;gd2dd8120b9_1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7"/>
        <p:cNvGrpSpPr/>
        <p:nvPr/>
      </p:nvGrpSpPr>
      <p:grpSpPr>
        <a:xfrm>
          <a:off x="0" y="0"/>
          <a:ext cx="0" cy="0"/>
          <a:chOff x="0" y="0"/>
          <a:chExt cx="0" cy="0"/>
        </a:xfrm>
      </p:grpSpPr>
      <p:sp>
        <p:nvSpPr>
          <p:cNvPr id="2398" name="Google Shape;2398;gd2dd8120b9_3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9" name="Google Shape;2399;gd2dd8120b9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1"/>
        <p:cNvGrpSpPr/>
        <p:nvPr/>
      </p:nvGrpSpPr>
      <p:grpSpPr>
        <a:xfrm>
          <a:off x="0" y="0"/>
          <a:ext cx="0" cy="0"/>
          <a:chOff x="0" y="0"/>
          <a:chExt cx="0" cy="0"/>
        </a:xfrm>
      </p:grpSpPr>
      <p:sp>
        <p:nvSpPr>
          <p:cNvPr id="2432" name="Google Shape;2432;gd2dd8120b9_3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3" name="Google Shape;2433;gd2dd8120b9_3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d2dd8120b9_3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d2dd8120b9_3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8"/>
        <p:cNvGrpSpPr/>
        <p:nvPr/>
      </p:nvGrpSpPr>
      <p:grpSpPr>
        <a:xfrm>
          <a:off x="0" y="0"/>
          <a:ext cx="0" cy="0"/>
          <a:chOff x="0" y="0"/>
          <a:chExt cx="0" cy="0"/>
        </a:xfrm>
      </p:grpSpPr>
      <p:sp>
        <p:nvSpPr>
          <p:cNvPr id="9269" name="Google Shape;9269;gd2dd8120b9_3_6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0" name="Google Shape;9270;gd2dd8120b9_3_6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5"/>
        <p:cNvGrpSpPr/>
        <p:nvPr/>
      </p:nvGrpSpPr>
      <p:grpSpPr>
        <a:xfrm>
          <a:off x="0" y="0"/>
          <a:ext cx="0" cy="0"/>
          <a:chOff x="0" y="0"/>
          <a:chExt cx="0" cy="0"/>
        </a:xfrm>
      </p:grpSpPr>
      <p:sp>
        <p:nvSpPr>
          <p:cNvPr id="9696" name="Google Shape;9696;gd2dd8120b9_3_7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7" name="Google Shape;9697;gd2dd8120b9_3_7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8"/>
        <p:cNvGrpSpPr/>
        <p:nvPr/>
      </p:nvGrpSpPr>
      <p:grpSpPr>
        <a:xfrm>
          <a:off x="0" y="0"/>
          <a:ext cx="0" cy="0"/>
          <a:chOff x="0" y="0"/>
          <a:chExt cx="0" cy="0"/>
        </a:xfrm>
      </p:grpSpPr>
      <p:sp>
        <p:nvSpPr>
          <p:cNvPr id="9859" name="Google Shape;9859;gd2dd8120b9_3_7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0" name="Google Shape;9860;gd2dd8120b9_3_7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0"/>
        <p:cNvGrpSpPr/>
        <p:nvPr/>
      </p:nvGrpSpPr>
      <p:grpSpPr>
        <a:xfrm>
          <a:off x="0" y="0"/>
          <a:ext cx="0" cy="0"/>
          <a:chOff x="0" y="0"/>
          <a:chExt cx="0" cy="0"/>
        </a:xfrm>
      </p:grpSpPr>
      <p:sp>
        <p:nvSpPr>
          <p:cNvPr id="10261" name="Google Shape;10261;gd2dd8120b9_3_78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2" name="Google Shape;10262;gd2dd8120b9_3_7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1"/>
        <p:cNvGrpSpPr/>
        <p:nvPr/>
      </p:nvGrpSpPr>
      <p:grpSpPr>
        <a:xfrm>
          <a:off x="0" y="0"/>
          <a:ext cx="0" cy="0"/>
          <a:chOff x="0" y="0"/>
          <a:chExt cx="0" cy="0"/>
        </a:xfrm>
      </p:grpSpPr>
      <p:sp>
        <p:nvSpPr>
          <p:cNvPr id="10632" name="Google Shape;10632;gd2dd8120b9_3_8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3" name="Google Shape;10633;gd2dd8120b9_3_8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3"/>
        <p:cNvGrpSpPr/>
        <p:nvPr/>
      </p:nvGrpSpPr>
      <p:grpSpPr>
        <a:xfrm>
          <a:off x="0" y="0"/>
          <a:ext cx="0" cy="0"/>
          <a:chOff x="0" y="0"/>
          <a:chExt cx="0" cy="0"/>
        </a:xfrm>
      </p:grpSpPr>
      <p:sp>
        <p:nvSpPr>
          <p:cNvPr id="10934" name="Google Shape;10934;gd2dd8120b9_3_8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5" name="Google Shape;10935;gd2dd8120b9_3_8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d28cca82fd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d28cca82fd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5"/>
        <p:cNvGrpSpPr/>
        <p:nvPr/>
      </p:nvGrpSpPr>
      <p:grpSpPr>
        <a:xfrm>
          <a:off x="0" y="0"/>
          <a:ext cx="0" cy="0"/>
          <a:chOff x="0" y="0"/>
          <a:chExt cx="0" cy="0"/>
        </a:xfrm>
      </p:grpSpPr>
      <p:sp>
        <p:nvSpPr>
          <p:cNvPr id="11226" name="Google Shape;11226;gd2dd8120b9_3_8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7" name="Google Shape;11227;gd2dd8120b9_3_8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4"/>
        <p:cNvGrpSpPr/>
        <p:nvPr/>
      </p:nvGrpSpPr>
      <p:grpSpPr>
        <a:xfrm>
          <a:off x="0" y="0"/>
          <a:ext cx="0" cy="0"/>
          <a:chOff x="0" y="0"/>
          <a:chExt cx="0" cy="0"/>
        </a:xfrm>
      </p:grpSpPr>
      <p:sp>
        <p:nvSpPr>
          <p:cNvPr id="11585" name="Google Shape;11585;gd2dd8120b9_3_9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6" name="Google Shape;11586;gd2dd8120b9_3_9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1"/>
        <p:cNvGrpSpPr/>
        <p:nvPr/>
      </p:nvGrpSpPr>
      <p:grpSpPr>
        <a:xfrm>
          <a:off x="0" y="0"/>
          <a:ext cx="0" cy="0"/>
          <a:chOff x="0" y="0"/>
          <a:chExt cx="0" cy="0"/>
        </a:xfrm>
      </p:grpSpPr>
      <p:sp>
        <p:nvSpPr>
          <p:cNvPr id="12002" name="Google Shape;12002;gd2dd8120b9_3_96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3" name="Google Shape;12003;gd2dd8120b9_3_9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1"/>
        <p:cNvGrpSpPr/>
        <p:nvPr/>
      </p:nvGrpSpPr>
      <p:grpSpPr>
        <a:xfrm>
          <a:off x="0" y="0"/>
          <a:ext cx="0" cy="0"/>
          <a:chOff x="0" y="0"/>
          <a:chExt cx="0" cy="0"/>
        </a:xfrm>
      </p:grpSpPr>
      <p:sp>
        <p:nvSpPr>
          <p:cNvPr id="12342" name="Google Shape;12342;gd2dd8120b9_3_99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3" name="Google Shape;12343;gd2dd8120b9_3_9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29"/>
        <p:cNvGrpSpPr/>
        <p:nvPr/>
      </p:nvGrpSpPr>
      <p:grpSpPr>
        <a:xfrm>
          <a:off x="0" y="0"/>
          <a:ext cx="0" cy="0"/>
          <a:chOff x="0" y="0"/>
          <a:chExt cx="0" cy="0"/>
        </a:xfrm>
      </p:grpSpPr>
      <p:sp>
        <p:nvSpPr>
          <p:cNvPr id="12530" name="Google Shape;12530;gd2dd8120b9_3_10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1" name="Google Shape;12531;gd2dd8120b9_3_10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2"/>
        <p:cNvGrpSpPr/>
        <p:nvPr/>
      </p:nvGrpSpPr>
      <p:grpSpPr>
        <a:xfrm>
          <a:off x="0" y="0"/>
          <a:ext cx="0" cy="0"/>
          <a:chOff x="0" y="0"/>
          <a:chExt cx="0" cy="0"/>
        </a:xfrm>
      </p:grpSpPr>
      <p:sp>
        <p:nvSpPr>
          <p:cNvPr id="12773" name="Google Shape;12773;SLIDES_API1421925808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4" name="Google Shape;12774;SLIDES_API142192580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6"/>
        <p:cNvGrpSpPr/>
        <p:nvPr/>
      </p:nvGrpSpPr>
      <p:grpSpPr>
        <a:xfrm>
          <a:off x="0" y="0"/>
          <a:ext cx="0" cy="0"/>
          <a:chOff x="0" y="0"/>
          <a:chExt cx="0" cy="0"/>
        </a:xfrm>
      </p:grpSpPr>
      <p:sp>
        <p:nvSpPr>
          <p:cNvPr id="12887" name="Google Shape;12887;SLIDES_API1421925808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8" name="Google Shape;12888;SLIDES_API1421925808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9"/>
        <p:cNvGrpSpPr/>
        <p:nvPr/>
      </p:nvGrpSpPr>
      <p:grpSpPr>
        <a:xfrm>
          <a:off x="0" y="0"/>
          <a:ext cx="0" cy="0"/>
          <a:chOff x="0" y="0"/>
          <a:chExt cx="0" cy="0"/>
        </a:xfrm>
      </p:grpSpPr>
      <p:sp>
        <p:nvSpPr>
          <p:cNvPr id="12930" name="Google Shape;12930;SLIDES_API1421925808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1" name="Google Shape;12931;SLIDES_API1421925808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6"/>
        <p:cNvGrpSpPr/>
        <p:nvPr/>
      </p:nvGrpSpPr>
      <p:grpSpPr>
        <a:xfrm>
          <a:off x="0" y="0"/>
          <a:ext cx="0" cy="0"/>
          <a:chOff x="0" y="0"/>
          <a:chExt cx="0" cy="0"/>
        </a:xfrm>
      </p:grpSpPr>
      <p:sp>
        <p:nvSpPr>
          <p:cNvPr id="13307" name="Google Shape;13307;SLIDES_API1421925808_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8" name="Google Shape;13308;SLIDES_API1421925808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2"/>
        <p:cNvGrpSpPr/>
        <p:nvPr/>
      </p:nvGrpSpPr>
      <p:grpSpPr>
        <a:xfrm>
          <a:off x="0" y="0"/>
          <a:ext cx="0" cy="0"/>
          <a:chOff x="0" y="0"/>
          <a:chExt cx="0" cy="0"/>
        </a:xfrm>
      </p:grpSpPr>
      <p:sp>
        <p:nvSpPr>
          <p:cNvPr id="14213" name="Google Shape;14213;SLIDES_API1421925808_1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4" name="Google Shape;14214;SLIDES_API1421925808_1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d28cca82fd_1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d28cca82fd_1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0"/>
        <p:cNvGrpSpPr/>
        <p:nvPr/>
      </p:nvGrpSpPr>
      <p:grpSpPr>
        <a:xfrm>
          <a:off x="0" y="0"/>
          <a:ext cx="0" cy="0"/>
          <a:chOff x="0" y="0"/>
          <a:chExt cx="0" cy="0"/>
        </a:xfrm>
      </p:grpSpPr>
      <p:sp>
        <p:nvSpPr>
          <p:cNvPr id="14971" name="Google Shape;14971;SLIDES_API1421925808_2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2" name="Google Shape;14972;SLIDES_API1421925808_2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1"/>
        <p:cNvGrpSpPr/>
        <p:nvPr/>
      </p:nvGrpSpPr>
      <p:grpSpPr>
        <a:xfrm>
          <a:off x="0" y="0"/>
          <a:ext cx="0" cy="0"/>
          <a:chOff x="0" y="0"/>
          <a:chExt cx="0" cy="0"/>
        </a:xfrm>
      </p:grpSpPr>
      <p:sp>
        <p:nvSpPr>
          <p:cNvPr id="15152" name="Google Shape;15152;SLIDES_API1421925808_24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3" name="Google Shape;15153;SLIDES_API1421925808_2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d2b1def09f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d2b1def09f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d2b1def09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d2b1def09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7"/>
        <p:cNvGrpSpPr/>
        <p:nvPr/>
      </p:nvGrpSpPr>
      <p:grpSpPr>
        <a:xfrm>
          <a:off x="0" y="0"/>
          <a:ext cx="0" cy="0"/>
          <a:chOff x="0" y="0"/>
          <a:chExt cx="0" cy="0"/>
        </a:xfrm>
      </p:grpSpPr>
      <p:sp>
        <p:nvSpPr>
          <p:cNvPr id="1618" name="Google Shape;1618;g7a2f41f18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9" name="Google Shape;1619;g7a2f41f18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sz="1200" b="0" i="0" u="none" dirty="0">
                <a:solidFill>
                  <a:schemeClr val="tx1"/>
                </a:solidFill>
                <a:effectLst/>
                <a:latin typeface="Calisto MT" panose="02040603050505030304" pitchFamily="18" charset="0"/>
              </a:rPr>
              <a:t>There have already been more than 300 mass shootings this year in the United States, according to the </a:t>
            </a:r>
            <a:r>
              <a:rPr lang="en-US" sz="1200" b="0" i="0" u="none" strike="noStrike" dirty="0">
                <a:solidFill>
                  <a:schemeClr val="tx1"/>
                </a:solidFill>
                <a:effectLst/>
                <a:latin typeface="Calisto MT" panose="02040603050505030304" pitchFamily="18" charset="0"/>
                <a:hlinkClick r:id="rId3">
                  <a:extLst>
                    <a:ext uri="{A12FA001-AC4F-418D-AE19-62706E023703}">
                      <ahyp:hlinkClr xmlns:ahyp="http://schemas.microsoft.com/office/drawing/2018/hyperlinkcolor" val="tx"/>
                    </a:ext>
                  </a:extLst>
                </a:hlinkClick>
              </a:rPr>
              <a:t>Gun Violence Archive</a:t>
            </a:r>
            <a:r>
              <a:rPr lang="en-US" sz="1200" b="0" i="0" u="none" dirty="0">
                <a:solidFill>
                  <a:schemeClr val="tx1"/>
                </a:solidFill>
                <a:effectLst/>
                <a:latin typeface="Calisto MT" panose="02040603050505030304" pitchFamily="18" charset="0"/>
              </a:rPr>
              <a:t>. The </a:t>
            </a:r>
            <a:r>
              <a:rPr lang="en-US" sz="1200" b="0" i="0" u="none" strike="noStrike" dirty="0">
                <a:solidFill>
                  <a:schemeClr val="tx1"/>
                </a:solidFill>
                <a:effectLst/>
                <a:latin typeface="Calisto MT" panose="02040603050505030304" pitchFamily="18" charset="0"/>
                <a:hlinkClick r:id="rId4">
                  <a:extLst>
                    <a:ext uri="{A12FA001-AC4F-418D-AE19-62706E023703}">
                      <ahyp:hlinkClr xmlns:ahyp="http://schemas.microsoft.com/office/drawing/2018/hyperlinkcolor" val="tx"/>
                    </a:ext>
                  </a:extLst>
                </a:hlinkClick>
              </a:rPr>
              <a:t>shooting at a Fourth of July parade</a:t>
            </a:r>
            <a:r>
              <a:rPr lang="en-US" sz="1200" b="0" i="0" u="none" dirty="0">
                <a:solidFill>
                  <a:schemeClr val="tx1"/>
                </a:solidFill>
                <a:effectLst/>
                <a:latin typeface="Calisto MT" panose="02040603050505030304" pitchFamily="18" charset="0"/>
              </a:rPr>
              <a:t> in Highland Park, Ill. that left six people dead and dozens injured was one of fourteen mass shootings over the long weekend. There have been just over 100 since </a:t>
            </a:r>
            <a:r>
              <a:rPr lang="en-US" sz="1200" b="0" i="0" u="none" strike="noStrike" dirty="0">
                <a:solidFill>
                  <a:schemeClr val="tx1"/>
                </a:solidFill>
                <a:effectLst/>
                <a:latin typeface="Calisto MT" panose="02040603050505030304" pitchFamily="18" charset="0"/>
                <a:hlinkClick r:id="rId5">
                  <a:extLst>
                    <a:ext uri="{A12FA001-AC4F-418D-AE19-62706E023703}">
                      <ahyp:hlinkClr xmlns:ahyp="http://schemas.microsoft.com/office/drawing/2018/hyperlinkcolor" val="tx"/>
                    </a:ext>
                  </a:extLst>
                </a:hlinkClick>
              </a:rPr>
              <a:t>a rampage at an elementary school in Uvalde</a:t>
            </a:r>
            <a:r>
              <a:rPr lang="en-US" sz="1200" b="0" i="0" u="none" dirty="0">
                <a:solidFill>
                  <a:schemeClr val="tx1"/>
                </a:solidFill>
                <a:effectLst/>
                <a:latin typeface="Calisto MT" panose="02040603050505030304" pitchFamily="18" charset="0"/>
              </a:rPr>
              <a:t>, Tex., left 19 children and two teachers dead on May 24.</a:t>
            </a:r>
          </a:p>
          <a:p>
            <a:pPr algn="l"/>
            <a:r>
              <a:rPr lang="en-US" sz="1200" b="0" i="0" u="none" dirty="0">
                <a:solidFill>
                  <a:schemeClr val="tx1"/>
                </a:solidFill>
                <a:effectLst/>
                <a:latin typeface="Calisto MT" panose="02040603050505030304" pitchFamily="18" charset="0"/>
              </a:rPr>
              <a:t>Mass shootings, where four or more people — not including the shooter — are injured or killed, have averaged more than one per day so far this year. Not a single week in 2022 has passed without at least four mass shootings.</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d28cca82fd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d28cca82fd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l">
              <a:spcAft>
                <a:spcPts val="1200"/>
              </a:spcAft>
              <a:buNone/>
            </a:pPr>
            <a:r>
              <a:rPr lang="en-US" sz="1100" b="0" i="0" cap="all" dirty="0">
                <a:effectLst/>
                <a:latin typeface="Calisto MT" panose="02040603050505030304" pitchFamily="18" charset="0"/>
              </a:rPr>
              <a:t>MYTH #1: MASS SHOOTINGS, LIKE THE ONES IN TEXAS AND BUFFALO, ARE THE RESULT OF MENTAL HEALTH ISSUES.</a:t>
            </a:r>
          </a:p>
          <a:p>
            <a:pPr marL="0" indent="0" algn="l">
              <a:spcAft>
                <a:spcPts val="1200"/>
              </a:spcAft>
              <a:buNone/>
            </a:pPr>
            <a:endParaRPr lang="en-US" sz="1100" b="0" i="0" cap="all" dirty="0">
              <a:effectLst/>
              <a:latin typeface="Calisto MT" panose="02040603050505030304" pitchFamily="18" charset="0"/>
            </a:endParaRPr>
          </a:p>
          <a:p>
            <a:pPr marL="0" indent="0" algn="l">
              <a:spcAft>
                <a:spcPts val="1200"/>
              </a:spcAft>
              <a:buNone/>
            </a:pPr>
            <a:r>
              <a:rPr lang="en-US" sz="1100" b="0" i="0" dirty="0">
                <a:effectLst/>
                <a:latin typeface="Calisto MT" panose="02040603050505030304" pitchFamily="18" charset="0"/>
              </a:rPr>
              <a:t>FACT: While motives in the Uvalde massacre are still unknown, “increasingly, we are seeing people who are frustrated, angry and hateful and using firearms take that out on a particular group,” </a:t>
            </a:r>
            <a:r>
              <a:rPr lang="en-US" sz="1100" b="0" i="0" dirty="0" err="1">
                <a:effectLst/>
                <a:latin typeface="Calisto MT" panose="02040603050505030304" pitchFamily="18" charset="0"/>
              </a:rPr>
              <a:t>Crifasi</a:t>
            </a:r>
            <a:r>
              <a:rPr lang="en-US" sz="1100" b="0" i="0" dirty="0">
                <a:effectLst/>
                <a:latin typeface="Calisto MT" panose="02040603050505030304" pitchFamily="18" charset="0"/>
              </a:rPr>
              <a:t> </a:t>
            </a:r>
            <a:r>
              <a:rPr lang="en-US" sz="1100" b="0" i="0" u="sng" dirty="0">
                <a:effectLst/>
                <a:latin typeface="Calisto MT" panose="02040603050505030304" pitchFamily="18" charset="0"/>
                <a:hlinkClick r:id="rId3">
                  <a:extLst>
                    <a:ext uri="{A12FA001-AC4F-418D-AE19-62706E023703}">
                      <ahyp:hlinkClr xmlns:ahyp="http://schemas.microsoft.com/office/drawing/2018/hyperlinkcolor" val="tx"/>
                    </a:ext>
                  </a:extLst>
                </a:hlinkClick>
              </a:rPr>
              <a:t>told MarketWatch</a:t>
            </a:r>
            <a:endParaRPr lang="en-US" sz="1100" b="0" i="0" u="sng" cap="none" dirty="0">
              <a:effectLst/>
              <a:latin typeface="Calisto MT" panose="02040603050505030304" pitchFamily="18" charset="0"/>
            </a:endParaRPr>
          </a:p>
          <a:p>
            <a:pPr marL="0" indent="0" algn="l">
              <a:spcAft>
                <a:spcPts val="1200"/>
              </a:spcAft>
              <a:buNone/>
            </a:pPr>
            <a:endParaRPr lang="en-US" sz="1100" b="0" i="0" u="sng" cap="none" dirty="0">
              <a:effectLst/>
              <a:latin typeface="Calisto MT" panose="02040603050505030304" pitchFamily="18" charset="0"/>
            </a:endParaRPr>
          </a:p>
          <a:p>
            <a:pPr marL="0" indent="0" algn="l">
              <a:spcAft>
                <a:spcPts val="1200"/>
              </a:spcAft>
              <a:buNone/>
            </a:pPr>
            <a:r>
              <a:rPr lang="en-US" b="0" i="0" cap="all" dirty="0">
                <a:effectLst/>
                <a:latin typeface="Calisto MT" panose="02040603050505030304" pitchFamily="18" charset="0"/>
              </a:rPr>
              <a:t>MYTH #2: IN MOST MASS SHOOTINGS, PERPETRATORS DO NOT KNOW THE PEOPLE THEY KILL.</a:t>
            </a:r>
          </a:p>
          <a:p>
            <a:pPr marL="0" indent="0" algn="l">
              <a:spcAft>
                <a:spcPts val="1200"/>
              </a:spcAft>
              <a:buNone/>
            </a:pPr>
            <a:endParaRPr lang="en-US" sz="1100" b="0" i="0" cap="all" dirty="0">
              <a:effectLst/>
              <a:latin typeface="Calisto MT" panose="02040603050505030304" pitchFamily="18" charset="0"/>
            </a:endParaRPr>
          </a:p>
          <a:p>
            <a:pPr marL="0" indent="0" algn="l">
              <a:spcAft>
                <a:spcPts val="1200"/>
              </a:spcAft>
              <a:buNone/>
            </a:pPr>
            <a:r>
              <a:rPr lang="en-US" sz="1100" b="0" i="0" dirty="0">
                <a:effectLst/>
                <a:latin typeface="Calisto MT" panose="02040603050505030304" pitchFamily="18" charset="0"/>
              </a:rPr>
              <a:t>FACT: Nearly 70% of mass shootings involve domestic violence, </a:t>
            </a:r>
            <a:r>
              <a:rPr lang="en-US" sz="1100" b="0" i="0" u="sng" dirty="0">
                <a:effectLst/>
                <a:latin typeface="Calisto MT" panose="02040603050505030304" pitchFamily="18" charset="0"/>
                <a:hlinkClick r:id="rId4">
                  <a:extLst>
                    <a:ext uri="{A12FA001-AC4F-418D-AE19-62706E023703}">
                      <ahyp:hlinkClr xmlns:ahyp="http://schemas.microsoft.com/office/drawing/2018/hyperlinkcolor" val="tx"/>
                    </a:ext>
                  </a:extLst>
                </a:hlinkClick>
              </a:rPr>
              <a:t>Lisa Geller, MPH</a:t>
            </a:r>
            <a:r>
              <a:rPr lang="en-US" sz="1100" b="0" i="0" dirty="0">
                <a:effectLst/>
                <a:latin typeface="Calisto MT" panose="02040603050505030304" pitchFamily="18" charset="0"/>
              </a:rPr>
              <a:t>, state affairs advisor for the Center, told </a:t>
            </a:r>
            <a:r>
              <a:rPr lang="en-US" sz="1100" b="0" i="0" u="sng" dirty="0">
                <a:effectLst/>
                <a:latin typeface="Calisto MT" panose="02040603050505030304" pitchFamily="18" charset="0"/>
                <a:hlinkClick r:id="rId5">
                  <a:extLst>
                    <a:ext uri="{A12FA001-AC4F-418D-AE19-62706E023703}">
                      <ahyp:hlinkClr xmlns:ahyp="http://schemas.microsoft.com/office/drawing/2018/hyperlinkcolor" val="tx"/>
                    </a:ext>
                  </a:extLst>
                </a:hlinkClick>
              </a:rPr>
              <a:t>12 News in Arizona</a:t>
            </a:r>
            <a:r>
              <a:rPr lang="en-US" sz="1100" b="0" i="0" dirty="0">
                <a:effectLst/>
                <a:latin typeface="Calisto MT" panose="02040603050505030304" pitchFamily="18" charset="0"/>
              </a:rPr>
              <a:t>. </a:t>
            </a:r>
            <a:endParaRPr lang="en-US" sz="1100" b="0" dirty="0">
              <a:latin typeface="Calisto MT" panose="02040603050505030304" pitchFamily="18" charset="0"/>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623621" y="3689311"/>
            <a:ext cx="1712268" cy="1580953"/>
            <a:chOff x="1861525" y="2810075"/>
            <a:chExt cx="818875" cy="756075"/>
          </a:xfrm>
        </p:grpSpPr>
        <p:sp>
          <p:nvSpPr>
            <p:cNvPr id="10" name="Google Shape;10;p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269604" y="4279861"/>
            <a:ext cx="1712268" cy="1580953"/>
            <a:chOff x="1861525" y="2810075"/>
            <a:chExt cx="818875" cy="756075"/>
          </a:xfrm>
        </p:grpSpPr>
        <p:sp>
          <p:nvSpPr>
            <p:cNvPr id="13" name="Google Shape;13;p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8430596" y="-320714"/>
            <a:ext cx="1712268" cy="1580953"/>
            <a:chOff x="1861525" y="2810075"/>
            <a:chExt cx="818875" cy="756075"/>
          </a:xfrm>
        </p:grpSpPr>
        <p:sp>
          <p:nvSpPr>
            <p:cNvPr id="16" name="Google Shape;16;p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4659946" y="3689311"/>
            <a:ext cx="1712268" cy="1580953"/>
            <a:chOff x="1861525" y="2810075"/>
            <a:chExt cx="818875" cy="756075"/>
          </a:xfrm>
        </p:grpSpPr>
        <p:sp>
          <p:nvSpPr>
            <p:cNvPr id="19" name="Google Shape;19;p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1194897" y="25780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1194956" y="1658516"/>
            <a:ext cx="2609756" cy="1771277"/>
            <a:chOff x="2508925" y="2162750"/>
            <a:chExt cx="829600" cy="563025"/>
          </a:xfrm>
        </p:grpSpPr>
        <p:sp>
          <p:nvSpPr>
            <p:cNvPr id="23" name="Google Shape;23;p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7134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2"/>
          <p:cNvGrpSpPr/>
          <p:nvPr/>
        </p:nvGrpSpPr>
        <p:grpSpPr>
          <a:xfrm>
            <a:off x="713394" y="2728116"/>
            <a:ext cx="2609756" cy="1771277"/>
            <a:chOff x="2508925" y="2162750"/>
            <a:chExt cx="829600" cy="563025"/>
          </a:xfrm>
        </p:grpSpPr>
        <p:sp>
          <p:nvSpPr>
            <p:cNvPr id="27" name="Google Shape;27;p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2"/>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1272184" y="807704"/>
            <a:ext cx="856103" cy="671621"/>
            <a:chOff x="909625" y="7261150"/>
            <a:chExt cx="730775" cy="573300"/>
          </a:xfrm>
        </p:grpSpPr>
        <p:sp>
          <p:nvSpPr>
            <p:cNvPr id="31" name="Google Shape;31;p2"/>
            <p:cNvSpPr/>
            <p:nvPr/>
          </p:nvSpPr>
          <p:spPr>
            <a:xfrm>
              <a:off x="1283175" y="7414425"/>
              <a:ext cx="57475" cy="126825"/>
            </a:xfrm>
            <a:custGeom>
              <a:avLst/>
              <a:gdLst/>
              <a:ahLst/>
              <a:cxnLst/>
              <a:rect l="l" t="t" r="r" b="b"/>
              <a:pathLst>
                <a:path w="2299" h="5073" extrusionOk="0">
                  <a:moveTo>
                    <a:pt x="346" y="1"/>
                  </a:moveTo>
                  <a:lnTo>
                    <a:pt x="346" y="1"/>
                  </a:lnTo>
                  <a:cubicBezTo>
                    <a:pt x="1" y="2454"/>
                    <a:pt x="501" y="4049"/>
                    <a:pt x="1311" y="4918"/>
                  </a:cubicBezTo>
                  <a:cubicBezTo>
                    <a:pt x="1414" y="5021"/>
                    <a:pt x="1572" y="5073"/>
                    <a:pt x="1733" y="5073"/>
                  </a:cubicBezTo>
                  <a:cubicBezTo>
                    <a:pt x="1852" y="5073"/>
                    <a:pt x="1972" y="5045"/>
                    <a:pt x="2073" y="4990"/>
                  </a:cubicBezTo>
                  <a:cubicBezTo>
                    <a:pt x="2239" y="4894"/>
                    <a:pt x="2299" y="4751"/>
                    <a:pt x="2204" y="4632"/>
                  </a:cubicBezTo>
                  <a:cubicBezTo>
                    <a:pt x="1584" y="3858"/>
                    <a:pt x="1370" y="2477"/>
                    <a:pt x="1953" y="477"/>
                  </a:cubicBezTo>
                  <a:cubicBezTo>
                    <a:pt x="1442" y="334"/>
                    <a:pt x="918" y="168"/>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07575" y="7399850"/>
              <a:ext cx="417625" cy="180100"/>
            </a:xfrm>
            <a:custGeom>
              <a:avLst/>
              <a:gdLst/>
              <a:ahLst/>
              <a:cxnLst/>
              <a:rect l="l" t="t" r="r" b="b"/>
              <a:pathLst>
                <a:path w="16705" h="7204" extrusionOk="0">
                  <a:moveTo>
                    <a:pt x="11024" y="1727"/>
                  </a:moveTo>
                  <a:cubicBezTo>
                    <a:pt x="11907" y="1727"/>
                    <a:pt x="12621" y="2425"/>
                    <a:pt x="12633" y="3310"/>
                  </a:cubicBezTo>
                  <a:cubicBezTo>
                    <a:pt x="12657" y="3870"/>
                    <a:pt x="12692" y="4489"/>
                    <a:pt x="12776" y="5108"/>
                  </a:cubicBezTo>
                  <a:cubicBezTo>
                    <a:pt x="12787" y="5192"/>
                    <a:pt x="12787" y="5287"/>
                    <a:pt x="12776" y="5382"/>
                  </a:cubicBezTo>
                  <a:cubicBezTo>
                    <a:pt x="12776" y="5406"/>
                    <a:pt x="12752" y="5442"/>
                    <a:pt x="12752" y="5477"/>
                  </a:cubicBezTo>
                  <a:cubicBezTo>
                    <a:pt x="12740" y="5573"/>
                    <a:pt x="12716" y="5656"/>
                    <a:pt x="12668" y="5751"/>
                  </a:cubicBezTo>
                  <a:cubicBezTo>
                    <a:pt x="12585" y="5930"/>
                    <a:pt x="12442" y="6073"/>
                    <a:pt x="12287" y="6180"/>
                  </a:cubicBezTo>
                  <a:cubicBezTo>
                    <a:pt x="12204" y="6239"/>
                    <a:pt x="12121" y="6287"/>
                    <a:pt x="12014" y="6299"/>
                  </a:cubicBezTo>
                  <a:cubicBezTo>
                    <a:pt x="11966" y="6311"/>
                    <a:pt x="11906" y="6335"/>
                    <a:pt x="11847" y="6335"/>
                  </a:cubicBezTo>
                  <a:cubicBezTo>
                    <a:pt x="11728" y="6358"/>
                    <a:pt x="11597" y="6370"/>
                    <a:pt x="11466" y="6370"/>
                  </a:cubicBezTo>
                  <a:cubicBezTo>
                    <a:pt x="10787" y="6466"/>
                    <a:pt x="10109" y="6513"/>
                    <a:pt x="9394" y="6513"/>
                  </a:cubicBezTo>
                  <a:cubicBezTo>
                    <a:pt x="8204" y="6513"/>
                    <a:pt x="7334" y="6477"/>
                    <a:pt x="6263" y="6299"/>
                  </a:cubicBezTo>
                  <a:cubicBezTo>
                    <a:pt x="5370" y="6156"/>
                    <a:pt x="5358" y="5465"/>
                    <a:pt x="5358" y="4561"/>
                  </a:cubicBezTo>
                  <a:lnTo>
                    <a:pt x="5572" y="3132"/>
                  </a:lnTo>
                  <a:cubicBezTo>
                    <a:pt x="5668" y="2382"/>
                    <a:pt x="6310" y="1822"/>
                    <a:pt x="7072" y="1810"/>
                  </a:cubicBezTo>
                  <a:lnTo>
                    <a:pt x="7263" y="1810"/>
                  </a:lnTo>
                  <a:lnTo>
                    <a:pt x="8311" y="1774"/>
                  </a:lnTo>
                  <a:lnTo>
                    <a:pt x="8799" y="1763"/>
                  </a:lnTo>
                  <a:lnTo>
                    <a:pt x="11002" y="1727"/>
                  </a:lnTo>
                  <a:cubicBezTo>
                    <a:pt x="11009" y="1727"/>
                    <a:pt x="11016" y="1727"/>
                    <a:pt x="11024" y="1727"/>
                  </a:cubicBezTo>
                  <a:close/>
                  <a:moveTo>
                    <a:pt x="3358" y="0"/>
                  </a:moveTo>
                  <a:lnTo>
                    <a:pt x="1631" y="703"/>
                  </a:lnTo>
                  <a:lnTo>
                    <a:pt x="0" y="1370"/>
                  </a:lnTo>
                  <a:lnTo>
                    <a:pt x="0" y="1882"/>
                  </a:lnTo>
                  <a:lnTo>
                    <a:pt x="3477" y="6394"/>
                  </a:lnTo>
                  <a:lnTo>
                    <a:pt x="3798" y="6466"/>
                  </a:lnTo>
                  <a:cubicBezTo>
                    <a:pt x="3822" y="6477"/>
                    <a:pt x="3870" y="6477"/>
                    <a:pt x="3905" y="6489"/>
                  </a:cubicBezTo>
                  <a:cubicBezTo>
                    <a:pt x="3977" y="6513"/>
                    <a:pt x="4048" y="6537"/>
                    <a:pt x="4144" y="6549"/>
                  </a:cubicBezTo>
                  <a:cubicBezTo>
                    <a:pt x="5953" y="6989"/>
                    <a:pt x="7715" y="7204"/>
                    <a:pt x="9370" y="7204"/>
                  </a:cubicBezTo>
                  <a:cubicBezTo>
                    <a:pt x="10085" y="7204"/>
                    <a:pt x="10763" y="7168"/>
                    <a:pt x="11418" y="7073"/>
                  </a:cubicBezTo>
                  <a:lnTo>
                    <a:pt x="11775" y="7025"/>
                  </a:lnTo>
                  <a:cubicBezTo>
                    <a:pt x="11823" y="7025"/>
                    <a:pt x="11871" y="7013"/>
                    <a:pt x="11906" y="7001"/>
                  </a:cubicBezTo>
                  <a:cubicBezTo>
                    <a:pt x="12633" y="6835"/>
                    <a:pt x="13180" y="6287"/>
                    <a:pt x="13335" y="5584"/>
                  </a:cubicBezTo>
                  <a:cubicBezTo>
                    <a:pt x="13359" y="5537"/>
                    <a:pt x="13359" y="5501"/>
                    <a:pt x="13371" y="5465"/>
                  </a:cubicBezTo>
                  <a:cubicBezTo>
                    <a:pt x="13395" y="5299"/>
                    <a:pt x="13395" y="5120"/>
                    <a:pt x="13371" y="4942"/>
                  </a:cubicBezTo>
                  <a:cubicBezTo>
                    <a:pt x="13311" y="4430"/>
                    <a:pt x="13264" y="3930"/>
                    <a:pt x="13264" y="3477"/>
                  </a:cubicBezTo>
                  <a:cubicBezTo>
                    <a:pt x="13252" y="3060"/>
                    <a:pt x="13419" y="2656"/>
                    <a:pt x="13692" y="2358"/>
                  </a:cubicBezTo>
                  <a:cubicBezTo>
                    <a:pt x="13990" y="2060"/>
                    <a:pt x="14395" y="1882"/>
                    <a:pt x="14812" y="1882"/>
                  </a:cubicBezTo>
                  <a:lnTo>
                    <a:pt x="15419" y="1882"/>
                  </a:lnTo>
                  <a:cubicBezTo>
                    <a:pt x="16097" y="1882"/>
                    <a:pt x="16645" y="1370"/>
                    <a:pt x="16705" y="715"/>
                  </a:cubicBezTo>
                  <a:lnTo>
                    <a:pt x="16705" y="596"/>
                  </a:lnTo>
                  <a:lnTo>
                    <a:pt x="16705" y="584"/>
                  </a:lnTo>
                  <a:lnTo>
                    <a:pt x="13502" y="167"/>
                  </a:lnTo>
                  <a:lnTo>
                    <a:pt x="33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934925" y="7409975"/>
              <a:ext cx="285775" cy="424475"/>
            </a:xfrm>
            <a:custGeom>
              <a:avLst/>
              <a:gdLst/>
              <a:ahLst/>
              <a:cxnLst/>
              <a:rect l="l" t="t" r="r" b="b"/>
              <a:pathLst>
                <a:path w="11431" h="16979" extrusionOk="0">
                  <a:moveTo>
                    <a:pt x="11431" y="0"/>
                  </a:moveTo>
                  <a:lnTo>
                    <a:pt x="1" y="298"/>
                  </a:lnTo>
                  <a:cubicBezTo>
                    <a:pt x="584" y="596"/>
                    <a:pt x="1775" y="1346"/>
                    <a:pt x="1167" y="4263"/>
                  </a:cubicBezTo>
                  <a:cubicBezTo>
                    <a:pt x="298" y="8406"/>
                    <a:pt x="417" y="9347"/>
                    <a:pt x="155" y="14752"/>
                  </a:cubicBezTo>
                  <a:cubicBezTo>
                    <a:pt x="108" y="15550"/>
                    <a:pt x="655" y="16228"/>
                    <a:pt x="1358" y="16240"/>
                  </a:cubicBezTo>
                  <a:lnTo>
                    <a:pt x="9311" y="16979"/>
                  </a:lnTo>
                  <a:cubicBezTo>
                    <a:pt x="9318" y="16979"/>
                    <a:pt x="9325" y="16979"/>
                    <a:pt x="9331" y="16979"/>
                  </a:cubicBezTo>
                  <a:cubicBezTo>
                    <a:pt x="9882" y="16979"/>
                    <a:pt x="10336" y="16495"/>
                    <a:pt x="10407" y="15871"/>
                  </a:cubicBezTo>
                  <a:lnTo>
                    <a:pt x="114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963200" y="7442700"/>
              <a:ext cx="230700" cy="367650"/>
            </a:xfrm>
            <a:custGeom>
              <a:avLst/>
              <a:gdLst/>
              <a:ahLst/>
              <a:cxnLst/>
              <a:rect l="l" t="t" r="r" b="b"/>
              <a:pathLst>
                <a:path w="9228" h="14706" extrusionOk="0">
                  <a:moveTo>
                    <a:pt x="1537" y="1"/>
                  </a:moveTo>
                  <a:cubicBezTo>
                    <a:pt x="1251" y="1"/>
                    <a:pt x="1048" y="251"/>
                    <a:pt x="1108" y="537"/>
                  </a:cubicBezTo>
                  <a:cubicBezTo>
                    <a:pt x="1239" y="1287"/>
                    <a:pt x="1215" y="2156"/>
                    <a:pt x="1001" y="3168"/>
                  </a:cubicBezTo>
                  <a:cubicBezTo>
                    <a:pt x="322" y="6490"/>
                    <a:pt x="263" y="7716"/>
                    <a:pt x="120" y="10967"/>
                  </a:cubicBezTo>
                  <a:cubicBezTo>
                    <a:pt x="84" y="11705"/>
                    <a:pt x="48" y="12514"/>
                    <a:pt x="1" y="13503"/>
                  </a:cubicBezTo>
                  <a:cubicBezTo>
                    <a:pt x="1" y="13645"/>
                    <a:pt x="48" y="13800"/>
                    <a:pt x="144" y="13884"/>
                  </a:cubicBezTo>
                  <a:cubicBezTo>
                    <a:pt x="167" y="13907"/>
                    <a:pt x="215" y="13943"/>
                    <a:pt x="263" y="13943"/>
                  </a:cubicBezTo>
                  <a:lnTo>
                    <a:pt x="286" y="13943"/>
                  </a:lnTo>
                  <a:lnTo>
                    <a:pt x="8192" y="14705"/>
                  </a:lnTo>
                  <a:cubicBezTo>
                    <a:pt x="8216" y="14693"/>
                    <a:pt x="8275" y="14622"/>
                    <a:pt x="8299" y="14503"/>
                  </a:cubicBezTo>
                  <a:lnTo>
                    <a:pt x="9216" y="477"/>
                  </a:lnTo>
                  <a:cubicBezTo>
                    <a:pt x="9228" y="227"/>
                    <a:pt x="9026" y="1"/>
                    <a:pt x="877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10225" y="7261150"/>
              <a:ext cx="730175" cy="155975"/>
            </a:xfrm>
            <a:custGeom>
              <a:avLst/>
              <a:gdLst/>
              <a:ahLst/>
              <a:cxnLst/>
              <a:rect l="l" t="t" r="r" b="b"/>
              <a:pathLst>
                <a:path w="29207" h="6239" extrusionOk="0">
                  <a:moveTo>
                    <a:pt x="1882" y="0"/>
                  </a:moveTo>
                  <a:cubicBezTo>
                    <a:pt x="1643" y="0"/>
                    <a:pt x="1417" y="95"/>
                    <a:pt x="1239" y="226"/>
                  </a:cubicBezTo>
                  <a:cubicBezTo>
                    <a:pt x="1155" y="286"/>
                    <a:pt x="1084" y="369"/>
                    <a:pt x="1024" y="464"/>
                  </a:cubicBezTo>
                  <a:cubicBezTo>
                    <a:pt x="965" y="572"/>
                    <a:pt x="905" y="691"/>
                    <a:pt x="869" y="810"/>
                  </a:cubicBezTo>
                  <a:cubicBezTo>
                    <a:pt x="869" y="810"/>
                    <a:pt x="858" y="810"/>
                    <a:pt x="858" y="834"/>
                  </a:cubicBezTo>
                  <a:lnTo>
                    <a:pt x="858" y="845"/>
                  </a:lnTo>
                  <a:cubicBezTo>
                    <a:pt x="846" y="929"/>
                    <a:pt x="810" y="1084"/>
                    <a:pt x="750" y="1322"/>
                  </a:cubicBezTo>
                  <a:cubicBezTo>
                    <a:pt x="691" y="1584"/>
                    <a:pt x="619" y="1893"/>
                    <a:pt x="536" y="2239"/>
                  </a:cubicBezTo>
                  <a:cubicBezTo>
                    <a:pt x="381" y="2798"/>
                    <a:pt x="238" y="3453"/>
                    <a:pt x="96" y="4001"/>
                  </a:cubicBezTo>
                  <a:cubicBezTo>
                    <a:pt x="84" y="4048"/>
                    <a:pt x="84" y="4084"/>
                    <a:pt x="72" y="4120"/>
                  </a:cubicBezTo>
                  <a:cubicBezTo>
                    <a:pt x="24" y="4334"/>
                    <a:pt x="0" y="4560"/>
                    <a:pt x="0" y="4775"/>
                  </a:cubicBezTo>
                  <a:cubicBezTo>
                    <a:pt x="0" y="5120"/>
                    <a:pt x="72" y="5477"/>
                    <a:pt x="250" y="5787"/>
                  </a:cubicBezTo>
                  <a:lnTo>
                    <a:pt x="298" y="5882"/>
                  </a:lnTo>
                  <a:cubicBezTo>
                    <a:pt x="405" y="6108"/>
                    <a:pt x="655" y="6239"/>
                    <a:pt x="905" y="6239"/>
                  </a:cubicBezTo>
                  <a:lnTo>
                    <a:pt x="27873" y="6239"/>
                  </a:lnTo>
                  <a:cubicBezTo>
                    <a:pt x="28290" y="6239"/>
                    <a:pt x="28623" y="5929"/>
                    <a:pt x="28671" y="5525"/>
                  </a:cubicBezTo>
                  <a:lnTo>
                    <a:pt x="28766" y="4775"/>
                  </a:lnTo>
                  <a:lnTo>
                    <a:pt x="28849" y="4001"/>
                  </a:lnTo>
                  <a:lnTo>
                    <a:pt x="29147" y="1322"/>
                  </a:lnTo>
                  <a:lnTo>
                    <a:pt x="29194" y="881"/>
                  </a:lnTo>
                  <a:lnTo>
                    <a:pt x="29194" y="845"/>
                  </a:lnTo>
                  <a:cubicBezTo>
                    <a:pt x="29206" y="715"/>
                    <a:pt x="29183" y="584"/>
                    <a:pt x="29123" y="464"/>
                  </a:cubicBezTo>
                  <a:cubicBezTo>
                    <a:pt x="29075" y="369"/>
                    <a:pt x="29016" y="298"/>
                    <a:pt x="28944" y="226"/>
                  </a:cubicBezTo>
                  <a:cubicBezTo>
                    <a:pt x="28813" y="95"/>
                    <a:pt x="28611" y="0"/>
                    <a:pt x="2839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49525" y="7718050"/>
              <a:ext cx="40200" cy="40200"/>
            </a:xfrm>
            <a:custGeom>
              <a:avLst/>
              <a:gdLst/>
              <a:ahLst/>
              <a:cxnLst/>
              <a:rect l="l" t="t" r="r" b="b"/>
              <a:pathLst>
                <a:path w="1608" h="1608" extrusionOk="0">
                  <a:moveTo>
                    <a:pt x="810" y="0"/>
                  </a:moveTo>
                  <a:cubicBezTo>
                    <a:pt x="358" y="0"/>
                    <a:pt x="0" y="357"/>
                    <a:pt x="0" y="810"/>
                  </a:cubicBezTo>
                  <a:cubicBezTo>
                    <a:pt x="0" y="1250"/>
                    <a:pt x="358" y="1608"/>
                    <a:pt x="810" y="1608"/>
                  </a:cubicBezTo>
                  <a:cubicBezTo>
                    <a:pt x="1251" y="1608"/>
                    <a:pt x="1608" y="1250"/>
                    <a:pt x="1608" y="810"/>
                  </a:cubicBezTo>
                  <a:cubicBezTo>
                    <a:pt x="1608" y="357"/>
                    <a:pt x="1251" y="0"/>
                    <a:pt x="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197750" y="7272750"/>
              <a:ext cx="219400" cy="44675"/>
            </a:xfrm>
            <a:custGeom>
              <a:avLst/>
              <a:gdLst/>
              <a:ahLst/>
              <a:cxnLst/>
              <a:rect l="l" t="t" r="r" b="b"/>
              <a:pathLst>
                <a:path w="8776" h="1787" extrusionOk="0">
                  <a:moveTo>
                    <a:pt x="775" y="0"/>
                  </a:moveTo>
                  <a:cubicBezTo>
                    <a:pt x="346" y="0"/>
                    <a:pt x="1" y="405"/>
                    <a:pt x="1" y="893"/>
                  </a:cubicBezTo>
                  <a:cubicBezTo>
                    <a:pt x="1" y="1382"/>
                    <a:pt x="346" y="1786"/>
                    <a:pt x="775" y="1786"/>
                  </a:cubicBezTo>
                  <a:lnTo>
                    <a:pt x="8002" y="1786"/>
                  </a:lnTo>
                  <a:cubicBezTo>
                    <a:pt x="8430" y="1786"/>
                    <a:pt x="8776" y="1382"/>
                    <a:pt x="8776" y="893"/>
                  </a:cubicBezTo>
                  <a:cubicBezTo>
                    <a:pt x="8776" y="405"/>
                    <a:pt x="8418" y="0"/>
                    <a:pt x="80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05800" y="7282275"/>
              <a:ext cx="203325" cy="25325"/>
            </a:xfrm>
            <a:custGeom>
              <a:avLst/>
              <a:gdLst/>
              <a:ahLst/>
              <a:cxnLst/>
              <a:rect l="l" t="t" r="r" b="b"/>
              <a:pathLst>
                <a:path w="8133" h="1013" extrusionOk="0">
                  <a:moveTo>
                    <a:pt x="453" y="0"/>
                  </a:moveTo>
                  <a:cubicBezTo>
                    <a:pt x="203" y="0"/>
                    <a:pt x="0" y="227"/>
                    <a:pt x="0" y="512"/>
                  </a:cubicBezTo>
                  <a:cubicBezTo>
                    <a:pt x="0" y="798"/>
                    <a:pt x="215" y="1013"/>
                    <a:pt x="453" y="1013"/>
                  </a:cubicBezTo>
                  <a:lnTo>
                    <a:pt x="7680" y="1013"/>
                  </a:lnTo>
                  <a:cubicBezTo>
                    <a:pt x="7942" y="1013"/>
                    <a:pt x="8132" y="798"/>
                    <a:pt x="8132" y="512"/>
                  </a:cubicBezTo>
                  <a:cubicBezTo>
                    <a:pt x="8132" y="227"/>
                    <a:pt x="7918" y="0"/>
                    <a:pt x="768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909625" y="7361750"/>
              <a:ext cx="721550" cy="19375"/>
            </a:xfrm>
            <a:custGeom>
              <a:avLst/>
              <a:gdLst/>
              <a:ahLst/>
              <a:cxnLst/>
              <a:rect l="l" t="t" r="r" b="b"/>
              <a:pathLst>
                <a:path w="28862" h="775" extrusionOk="0">
                  <a:moveTo>
                    <a:pt x="108" y="0"/>
                  </a:moveTo>
                  <a:cubicBezTo>
                    <a:pt x="96" y="36"/>
                    <a:pt x="96" y="72"/>
                    <a:pt x="84" y="120"/>
                  </a:cubicBezTo>
                  <a:cubicBezTo>
                    <a:pt x="36" y="322"/>
                    <a:pt x="1" y="548"/>
                    <a:pt x="1" y="774"/>
                  </a:cubicBezTo>
                  <a:lnTo>
                    <a:pt x="28766" y="774"/>
                  </a:lnTo>
                  <a:lnTo>
                    <a:pt x="28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23625" y="7281975"/>
              <a:ext cx="174750" cy="34850"/>
            </a:xfrm>
            <a:custGeom>
              <a:avLst/>
              <a:gdLst/>
              <a:ahLst/>
              <a:cxnLst/>
              <a:rect l="l" t="t" r="r" b="b"/>
              <a:pathLst>
                <a:path w="6990" h="1394" extrusionOk="0">
                  <a:moveTo>
                    <a:pt x="322" y="1"/>
                  </a:moveTo>
                  <a:lnTo>
                    <a:pt x="322" y="12"/>
                  </a:lnTo>
                  <a:cubicBezTo>
                    <a:pt x="310" y="84"/>
                    <a:pt x="274" y="251"/>
                    <a:pt x="214" y="489"/>
                  </a:cubicBezTo>
                  <a:cubicBezTo>
                    <a:pt x="155" y="739"/>
                    <a:pt x="83" y="1060"/>
                    <a:pt x="0" y="1394"/>
                  </a:cubicBezTo>
                  <a:lnTo>
                    <a:pt x="6644" y="1394"/>
                  </a:lnTo>
                  <a:lnTo>
                    <a:pt x="6870" y="489"/>
                  </a:lnTo>
                  <a:lnTo>
                    <a:pt x="6989" y="1"/>
                  </a:lnTo>
                  <a:close/>
                </a:path>
              </a:pathLst>
            </a:custGeom>
            <a:solidFill>
              <a:srgbClr val="454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960825" y="7323650"/>
              <a:ext cx="24425" cy="51825"/>
            </a:xfrm>
            <a:custGeom>
              <a:avLst/>
              <a:gdLst/>
              <a:ahLst/>
              <a:cxnLst/>
              <a:rect l="l" t="t" r="r" b="b"/>
              <a:pathLst>
                <a:path w="977" h="2073" extrusionOk="0">
                  <a:moveTo>
                    <a:pt x="512"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980475" y="7323650"/>
              <a:ext cx="24425" cy="51825"/>
            </a:xfrm>
            <a:custGeom>
              <a:avLst/>
              <a:gdLst/>
              <a:ahLst/>
              <a:cxnLst/>
              <a:rect l="l" t="t" r="r" b="b"/>
              <a:pathLst>
                <a:path w="977" h="2073" extrusionOk="0">
                  <a:moveTo>
                    <a:pt x="536" y="0"/>
                  </a:moveTo>
                  <a:lnTo>
                    <a:pt x="0" y="2072"/>
                  </a:lnTo>
                  <a:lnTo>
                    <a:pt x="465"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000125"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019750" y="7323650"/>
              <a:ext cx="25025" cy="51825"/>
            </a:xfrm>
            <a:custGeom>
              <a:avLst/>
              <a:gdLst/>
              <a:ahLst/>
              <a:cxnLst/>
              <a:rect l="l" t="t" r="r" b="b"/>
              <a:pathLst>
                <a:path w="1001" h="2073" extrusionOk="0">
                  <a:moveTo>
                    <a:pt x="537" y="0"/>
                  </a:moveTo>
                  <a:lnTo>
                    <a:pt x="1" y="2072"/>
                  </a:lnTo>
                  <a:lnTo>
                    <a:pt x="465" y="2072"/>
                  </a:lnTo>
                  <a:lnTo>
                    <a:pt x="10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040000" y="7323650"/>
              <a:ext cx="24425" cy="51825"/>
            </a:xfrm>
            <a:custGeom>
              <a:avLst/>
              <a:gdLst/>
              <a:ahLst/>
              <a:cxnLst/>
              <a:rect l="l" t="t" r="r" b="b"/>
              <a:pathLst>
                <a:path w="977" h="2073" extrusionOk="0">
                  <a:moveTo>
                    <a:pt x="524"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059650" y="7323650"/>
              <a:ext cx="24725" cy="51825"/>
            </a:xfrm>
            <a:custGeom>
              <a:avLst/>
              <a:gdLst/>
              <a:ahLst/>
              <a:cxnLst/>
              <a:rect l="l" t="t" r="r" b="b"/>
              <a:pathLst>
                <a:path w="989" h="2073" extrusionOk="0">
                  <a:moveTo>
                    <a:pt x="536" y="0"/>
                  </a:moveTo>
                  <a:lnTo>
                    <a:pt x="0" y="2072"/>
                  </a:lnTo>
                  <a:lnTo>
                    <a:pt x="465" y="2072"/>
                  </a:lnTo>
                  <a:lnTo>
                    <a:pt x="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079300"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099225" y="7323650"/>
              <a:ext cx="24725" cy="51825"/>
            </a:xfrm>
            <a:custGeom>
              <a:avLst/>
              <a:gdLst/>
              <a:ahLst/>
              <a:cxnLst/>
              <a:rect l="l" t="t" r="r" b="b"/>
              <a:pathLst>
                <a:path w="989" h="2073" extrusionOk="0">
                  <a:moveTo>
                    <a:pt x="537" y="0"/>
                  </a:moveTo>
                  <a:lnTo>
                    <a:pt x="1" y="2072"/>
                  </a:lnTo>
                  <a:lnTo>
                    <a:pt x="453" y="2072"/>
                  </a:lnTo>
                  <a:lnTo>
                    <a:pt x="9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p:nvPr/>
        </p:nvSpPr>
        <p:spPr>
          <a:xfrm rot="10800000">
            <a:off x="1414851" y="1570875"/>
            <a:ext cx="405900" cy="287100"/>
          </a:xfrm>
          <a:prstGeom prst="triangle">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820750" y="3259150"/>
            <a:ext cx="669354" cy="338704"/>
          </a:xfrm>
          <a:custGeom>
            <a:avLst/>
            <a:gdLst/>
            <a:ahLst/>
            <a:cxnLst/>
            <a:rect l="l" t="t" r="r" b="b"/>
            <a:pathLst>
              <a:path w="15956" h="8074" extrusionOk="0">
                <a:moveTo>
                  <a:pt x="7978" y="1"/>
                </a:moveTo>
                <a:cubicBezTo>
                  <a:pt x="3573" y="1"/>
                  <a:pt x="1" y="1811"/>
                  <a:pt x="1" y="4037"/>
                </a:cubicBezTo>
                <a:cubicBezTo>
                  <a:pt x="1" y="6275"/>
                  <a:pt x="3573" y="8073"/>
                  <a:pt x="7978" y="8073"/>
                </a:cubicBezTo>
                <a:cubicBezTo>
                  <a:pt x="12383" y="8073"/>
                  <a:pt x="15955" y="6275"/>
                  <a:pt x="15955" y="4037"/>
                </a:cubicBezTo>
                <a:cubicBezTo>
                  <a:pt x="15955" y="1811"/>
                  <a:pt x="12383" y="1"/>
                  <a:pt x="7978" y="1"/>
                </a:cubicBezTo>
                <a:close/>
              </a:path>
            </a:pathLst>
          </a:custGeom>
          <a:solidFill>
            <a:srgbClr val="CAB8AC">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2"/>
          <p:cNvGrpSpPr/>
          <p:nvPr/>
        </p:nvGrpSpPr>
        <p:grpSpPr>
          <a:xfrm>
            <a:off x="1664223" y="1697722"/>
            <a:ext cx="707953" cy="1824593"/>
            <a:chOff x="3638250" y="3093950"/>
            <a:chExt cx="458400" cy="1181425"/>
          </a:xfrm>
        </p:grpSpPr>
        <p:sp>
          <p:nvSpPr>
            <p:cNvPr id="52" name="Google Shape;52;p2"/>
            <p:cNvSpPr/>
            <p:nvPr/>
          </p:nvSpPr>
          <p:spPr>
            <a:xfrm>
              <a:off x="3873900" y="3623375"/>
              <a:ext cx="182850" cy="227800"/>
            </a:xfrm>
            <a:custGeom>
              <a:avLst/>
              <a:gdLst/>
              <a:ahLst/>
              <a:cxnLst/>
              <a:rect l="l" t="t" r="r" b="b"/>
              <a:pathLst>
                <a:path w="7314" h="9112" extrusionOk="0">
                  <a:moveTo>
                    <a:pt x="2857" y="1"/>
                  </a:moveTo>
                  <a:cubicBezTo>
                    <a:pt x="1236" y="1"/>
                    <a:pt x="1" y="1939"/>
                    <a:pt x="1052" y="5065"/>
                  </a:cubicBezTo>
                  <a:cubicBezTo>
                    <a:pt x="1408" y="6135"/>
                    <a:pt x="4223" y="9111"/>
                    <a:pt x="5848" y="9111"/>
                  </a:cubicBezTo>
                  <a:cubicBezTo>
                    <a:pt x="6774" y="9111"/>
                    <a:pt x="7314" y="8144"/>
                    <a:pt x="6790" y="5303"/>
                  </a:cubicBezTo>
                  <a:cubicBezTo>
                    <a:pt x="6101" y="1584"/>
                    <a:pt x="4322" y="1"/>
                    <a:pt x="2857" y="1"/>
                  </a:cubicBezTo>
                  <a:close/>
                </a:path>
              </a:pathLst>
            </a:custGeom>
            <a:solidFill>
              <a:srgbClr val="D2D2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965125" y="3167350"/>
              <a:ext cx="91625" cy="164575"/>
            </a:xfrm>
            <a:custGeom>
              <a:avLst/>
              <a:gdLst/>
              <a:ahLst/>
              <a:cxnLst/>
              <a:rect l="l" t="t" r="r" b="b"/>
              <a:pathLst>
                <a:path w="3665" h="6583" extrusionOk="0">
                  <a:moveTo>
                    <a:pt x="298" y="1"/>
                  </a:moveTo>
                  <a:cubicBezTo>
                    <a:pt x="0" y="1"/>
                    <a:pt x="7" y="360"/>
                    <a:pt x="951" y="1304"/>
                  </a:cubicBezTo>
                  <a:cubicBezTo>
                    <a:pt x="2522" y="2863"/>
                    <a:pt x="272" y="3840"/>
                    <a:pt x="1427" y="5066"/>
                  </a:cubicBezTo>
                  <a:cubicBezTo>
                    <a:pt x="2320" y="6024"/>
                    <a:pt x="3242" y="6583"/>
                    <a:pt x="3542" y="6583"/>
                  </a:cubicBezTo>
                  <a:cubicBezTo>
                    <a:pt x="3630" y="6583"/>
                    <a:pt x="3665" y="6535"/>
                    <a:pt x="3630" y="6435"/>
                  </a:cubicBezTo>
                  <a:cubicBezTo>
                    <a:pt x="3487" y="6007"/>
                    <a:pt x="3320" y="5745"/>
                    <a:pt x="3380" y="4090"/>
                  </a:cubicBezTo>
                  <a:cubicBezTo>
                    <a:pt x="3439" y="2435"/>
                    <a:pt x="2403" y="1554"/>
                    <a:pt x="1094" y="399"/>
                  </a:cubicBezTo>
                  <a:cubicBezTo>
                    <a:pt x="816" y="154"/>
                    <a:pt x="492" y="1"/>
                    <a:pt x="298"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836475" y="4052125"/>
              <a:ext cx="111650" cy="171325"/>
            </a:xfrm>
            <a:custGeom>
              <a:avLst/>
              <a:gdLst/>
              <a:ahLst/>
              <a:cxnLst/>
              <a:rect l="l" t="t" r="r" b="b"/>
              <a:pathLst>
                <a:path w="4466" h="6853" extrusionOk="0">
                  <a:moveTo>
                    <a:pt x="3882" y="0"/>
                  </a:moveTo>
                  <a:cubicBezTo>
                    <a:pt x="3874" y="290"/>
                    <a:pt x="3219" y="610"/>
                    <a:pt x="2740" y="610"/>
                  </a:cubicBezTo>
                  <a:cubicBezTo>
                    <a:pt x="2490" y="610"/>
                    <a:pt x="2288" y="522"/>
                    <a:pt x="2251" y="298"/>
                  </a:cubicBezTo>
                  <a:lnTo>
                    <a:pt x="2168" y="345"/>
                  </a:lnTo>
                  <a:cubicBezTo>
                    <a:pt x="2203" y="834"/>
                    <a:pt x="2251" y="1250"/>
                    <a:pt x="2168" y="1727"/>
                  </a:cubicBezTo>
                  <a:cubicBezTo>
                    <a:pt x="2084" y="2239"/>
                    <a:pt x="1918" y="2786"/>
                    <a:pt x="1668" y="3393"/>
                  </a:cubicBezTo>
                  <a:cubicBezTo>
                    <a:pt x="858" y="5298"/>
                    <a:pt x="1" y="6001"/>
                    <a:pt x="1" y="6584"/>
                  </a:cubicBezTo>
                  <a:cubicBezTo>
                    <a:pt x="1" y="6620"/>
                    <a:pt x="13" y="6668"/>
                    <a:pt x="13" y="6691"/>
                  </a:cubicBezTo>
                  <a:cubicBezTo>
                    <a:pt x="128" y="6807"/>
                    <a:pt x="319" y="6852"/>
                    <a:pt x="538" y="6852"/>
                  </a:cubicBezTo>
                  <a:cubicBezTo>
                    <a:pt x="771" y="6852"/>
                    <a:pt x="1035" y="6801"/>
                    <a:pt x="1275" y="6727"/>
                  </a:cubicBezTo>
                  <a:cubicBezTo>
                    <a:pt x="1906" y="6513"/>
                    <a:pt x="2406" y="6299"/>
                    <a:pt x="2799" y="4775"/>
                  </a:cubicBezTo>
                  <a:cubicBezTo>
                    <a:pt x="3180" y="3274"/>
                    <a:pt x="3882" y="3536"/>
                    <a:pt x="4311" y="2727"/>
                  </a:cubicBezTo>
                  <a:cubicBezTo>
                    <a:pt x="4466" y="2441"/>
                    <a:pt x="4454" y="2262"/>
                    <a:pt x="4358" y="2084"/>
                  </a:cubicBezTo>
                  <a:cubicBezTo>
                    <a:pt x="4227" y="1858"/>
                    <a:pt x="4049" y="1572"/>
                    <a:pt x="3954" y="1119"/>
                  </a:cubicBezTo>
                  <a:cubicBezTo>
                    <a:pt x="3918" y="893"/>
                    <a:pt x="3882" y="607"/>
                    <a:pt x="3882" y="286"/>
                  </a:cubicBezTo>
                  <a:lnTo>
                    <a:pt x="3882"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53150" y="4183675"/>
              <a:ext cx="25" cy="25"/>
            </a:xfrm>
            <a:custGeom>
              <a:avLst/>
              <a:gdLst/>
              <a:ahLst/>
              <a:cxnLst/>
              <a:rect l="l" t="t" r="r" b="b"/>
              <a:pathLst>
                <a:path w="1" h="1" extrusionOk="0">
                  <a:moveTo>
                    <a:pt x="0" y="1"/>
                  </a:moveTo>
                  <a:lnTo>
                    <a:pt x="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836775" y="4095875"/>
              <a:ext cx="115525" cy="132100"/>
            </a:xfrm>
            <a:custGeom>
              <a:avLst/>
              <a:gdLst/>
              <a:ahLst/>
              <a:cxnLst/>
              <a:rect l="l" t="t" r="r" b="b"/>
              <a:pathLst>
                <a:path w="4621" h="5284" extrusionOk="0">
                  <a:moveTo>
                    <a:pt x="4168" y="0"/>
                  </a:moveTo>
                  <a:cubicBezTo>
                    <a:pt x="4275" y="322"/>
                    <a:pt x="4001" y="560"/>
                    <a:pt x="3572" y="1012"/>
                  </a:cubicBezTo>
                  <a:cubicBezTo>
                    <a:pt x="3144" y="1477"/>
                    <a:pt x="2882" y="1834"/>
                    <a:pt x="2489" y="2822"/>
                  </a:cubicBezTo>
                  <a:cubicBezTo>
                    <a:pt x="2221" y="3468"/>
                    <a:pt x="1236" y="4186"/>
                    <a:pt x="777" y="4186"/>
                  </a:cubicBezTo>
                  <a:cubicBezTo>
                    <a:pt x="542" y="4186"/>
                    <a:pt x="446" y="3997"/>
                    <a:pt x="655" y="3513"/>
                  </a:cubicBezTo>
                  <a:lnTo>
                    <a:pt x="655" y="3513"/>
                  </a:lnTo>
                  <a:lnTo>
                    <a:pt x="477" y="3787"/>
                  </a:lnTo>
                  <a:cubicBezTo>
                    <a:pt x="453" y="3822"/>
                    <a:pt x="417" y="3870"/>
                    <a:pt x="405" y="3906"/>
                  </a:cubicBezTo>
                  <a:cubicBezTo>
                    <a:pt x="405" y="3918"/>
                    <a:pt x="393" y="3929"/>
                    <a:pt x="393" y="3929"/>
                  </a:cubicBezTo>
                  <a:cubicBezTo>
                    <a:pt x="358" y="3989"/>
                    <a:pt x="334" y="4037"/>
                    <a:pt x="286" y="4084"/>
                  </a:cubicBezTo>
                  <a:lnTo>
                    <a:pt x="263" y="4096"/>
                  </a:lnTo>
                  <a:cubicBezTo>
                    <a:pt x="239" y="4156"/>
                    <a:pt x="203" y="4203"/>
                    <a:pt x="179" y="4251"/>
                  </a:cubicBezTo>
                  <a:lnTo>
                    <a:pt x="179" y="4263"/>
                  </a:lnTo>
                  <a:cubicBezTo>
                    <a:pt x="143" y="4310"/>
                    <a:pt x="120" y="4370"/>
                    <a:pt x="108" y="4406"/>
                  </a:cubicBezTo>
                  <a:cubicBezTo>
                    <a:pt x="84" y="4453"/>
                    <a:pt x="60" y="4501"/>
                    <a:pt x="48" y="4549"/>
                  </a:cubicBezTo>
                  <a:lnTo>
                    <a:pt x="48" y="4560"/>
                  </a:lnTo>
                  <a:cubicBezTo>
                    <a:pt x="24" y="4608"/>
                    <a:pt x="12" y="4632"/>
                    <a:pt x="12" y="4680"/>
                  </a:cubicBezTo>
                  <a:lnTo>
                    <a:pt x="12" y="4691"/>
                  </a:lnTo>
                  <a:cubicBezTo>
                    <a:pt x="1" y="4739"/>
                    <a:pt x="1" y="4787"/>
                    <a:pt x="1" y="4810"/>
                  </a:cubicBezTo>
                  <a:cubicBezTo>
                    <a:pt x="1" y="4858"/>
                    <a:pt x="1" y="4882"/>
                    <a:pt x="12" y="4918"/>
                  </a:cubicBezTo>
                  <a:cubicBezTo>
                    <a:pt x="67" y="5186"/>
                    <a:pt x="329" y="5283"/>
                    <a:pt x="650" y="5283"/>
                  </a:cubicBezTo>
                  <a:cubicBezTo>
                    <a:pt x="885" y="5283"/>
                    <a:pt x="1152" y="5231"/>
                    <a:pt x="1394" y="5156"/>
                  </a:cubicBezTo>
                  <a:cubicBezTo>
                    <a:pt x="2025" y="4965"/>
                    <a:pt x="2525" y="4727"/>
                    <a:pt x="2918" y="3203"/>
                  </a:cubicBezTo>
                  <a:cubicBezTo>
                    <a:pt x="3156" y="2274"/>
                    <a:pt x="3513" y="2013"/>
                    <a:pt x="3834" y="1774"/>
                  </a:cubicBezTo>
                  <a:cubicBezTo>
                    <a:pt x="3834" y="2763"/>
                    <a:pt x="3834" y="4013"/>
                    <a:pt x="3882" y="4048"/>
                  </a:cubicBezTo>
                  <a:cubicBezTo>
                    <a:pt x="3907" y="4074"/>
                    <a:pt x="3942" y="4089"/>
                    <a:pt x="3977" y="4089"/>
                  </a:cubicBezTo>
                  <a:cubicBezTo>
                    <a:pt x="4008" y="4089"/>
                    <a:pt x="4038" y="4077"/>
                    <a:pt x="4061" y="4048"/>
                  </a:cubicBezTo>
                  <a:lnTo>
                    <a:pt x="4275" y="1786"/>
                  </a:lnTo>
                  <a:lnTo>
                    <a:pt x="4346" y="1286"/>
                  </a:lnTo>
                  <a:cubicBezTo>
                    <a:pt x="4370" y="1239"/>
                    <a:pt x="4406" y="1191"/>
                    <a:pt x="4418" y="1143"/>
                  </a:cubicBezTo>
                  <a:cubicBezTo>
                    <a:pt x="4620" y="798"/>
                    <a:pt x="4513" y="619"/>
                    <a:pt x="4346" y="334"/>
                  </a:cubicBezTo>
                  <a:cubicBezTo>
                    <a:pt x="4287" y="238"/>
                    <a:pt x="4227" y="143"/>
                    <a:pt x="4168" y="0"/>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846000" y="3540425"/>
              <a:ext cx="122075" cy="529700"/>
            </a:xfrm>
            <a:custGeom>
              <a:avLst/>
              <a:gdLst/>
              <a:ahLst/>
              <a:cxnLst/>
              <a:rect l="l" t="t" r="r" b="b"/>
              <a:pathLst>
                <a:path w="4883" h="21188" extrusionOk="0">
                  <a:moveTo>
                    <a:pt x="1312" y="1"/>
                  </a:moveTo>
                  <a:cubicBezTo>
                    <a:pt x="901" y="1"/>
                    <a:pt x="644" y="283"/>
                    <a:pt x="477" y="1109"/>
                  </a:cubicBezTo>
                  <a:cubicBezTo>
                    <a:pt x="24" y="3407"/>
                    <a:pt x="1" y="4514"/>
                    <a:pt x="441" y="7967"/>
                  </a:cubicBezTo>
                  <a:cubicBezTo>
                    <a:pt x="882" y="11586"/>
                    <a:pt x="1310" y="16253"/>
                    <a:pt x="1572" y="18539"/>
                  </a:cubicBezTo>
                  <a:cubicBezTo>
                    <a:pt x="1656" y="19432"/>
                    <a:pt x="1751" y="20170"/>
                    <a:pt x="1775" y="20849"/>
                  </a:cubicBezTo>
                  <a:cubicBezTo>
                    <a:pt x="1820" y="21093"/>
                    <a:pt x="2043" y="21187"/>
                    <a:pt x="2316" y="21187"/>
                  </a:cubicBezTo>
                  <a:cubicBezTo>
                    <a:pt x="2830" y="21187"/>
                    <a:pt x="3521" y="20851"/>
                    <a:pt x="3537" y="20540"/>
                  </a:cubicBezTo>
                  <a:cubicBezTo>
                    <a:pt x="3537" y="20373"/>
                    <a:pt x="3537" y="20194"/>
                    <a:pt x="3549" y="19992"/>
                  </a:cubicBezTo>
                  <a:cubicBezTo>
                    <a:pt x="3751" y="18420"/>
                    <a:pt x="4370" y="17218"/>
                    <a:pt x="4370" y="15849"/>
                  </a:cubicBezTo>
                  <a:cubicBezTo>
                    <a:pt x="4370" y="14432"/>
                    <a:pt x="3894" y="13622"/>
                    <a:pt x="3775" y="12074"/>
                  </a:cubicBezTo>
                  <a:lnTo>
                    <a:pt x="3775" y="11288"/>
                  </a:lnTo>
                  <a:cubicBezTo>
                    <a:pt x="3775" y="9241"/>
                    <a:pt x="4727" y="7455"/>
                    <a:pt x="4727" y="6002"/>
                  </a:cubicBezTo>
                  <a:cubicBezTo>
                    <a:pt x="4727" y="4550"/>
                    <a:pt x="4882" y="1263"/>
                    <a:pt x="3215" y="644"/>
                  </a:cubicBezTo>
                  <a:cubicBezTo>
                    <a:pt x="2357" y="319"/>
                    <a:pt x="1748" y="1"/>
                    <a:pt x="1312"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971025" y="4103900"/>
              <a:ext cx="73850" cy="163150"/>
            </a:xfrm>
            <a:custGeom>
              <a:avLst/>
              <a:gdLst/>
              <a:ahLst/>
              <a:cxnLst/>
              <a:rect l="l" t="t" r="r" b="b"/>
              <a:pathLst>
                <a:path w="2954" h="6526" extrusionOk="0">
                  <a:moveTo>
                    <a:pt x="2798" y="1"/>
                  </a:moveTo>
                  <a:cubicBezTo>
                    <a:pt x="2724" y="244"/>
                    <a:pt x="2331" y="372"/>
                    <a:pt x="1968" y="372"/>
                  </a:cubicBezTo>
                  <a:cubicBezTo>
                    <a:pt x="1692" y="372"/>
                    <a:pt x="1433" y="298"/>
                    <a:pt x="1346" y="144"/>
                  </a:cubicBezTo>
                  <a:lnTo>
                    <a:pt x="1346" y="310"/>
                  </a:lnTo>
                  <a:cubicBezTo>
                    <a:pt x="1346" y="620"/>
                    <a:pt x="1346" y="906"/>
                    <a:pt x="1334" y="1156"/>
                  </a:cubicBezTo>
                  <a:cubicBezTo>
                    <a:pt x="1250" y="3132"/>
                    <a:pt x="869" y="3835"/>
                    <a:pt x="441" y="4978"/>
                  </a:cubicBezTo>
                  <a:cubicBezTo>
                    <a:pt x="203" y="5632"/>
                    <a:pt x="0" y="6097"/>
                    <a:pt x="24" y="6394"/>
                  </a:cubicBezTo>
                  <a:cubicBezTo>
                    <a:pt x="155" y="6490"/>
                    <a:pt x="393" y="6525"/>
                    <a:pt x="738" y="6525"/>
                  </a:cubicBezTo>
                  <a:cubicBezTo>
                    <a:pt x="2715" y="6525"/>
                    <a:pt x="2596" y="5573"/>
                    <a:pt x="2596" y="4263"/>
                  </a:cubicBezTo>
                  <a:cubicBezTo>
                    <a:pt x="2596" y="3013"/>
                    <a:pt x="2917" y="2704"/>
                    <a:pt x="2953" y="1942"/>
                  </a:cubicBezTo>
                  <a:cubicBezTo>
                    <a:pt x="2905" y="1727"/>
                    <a:pt x="2834" y="1453"/>
                    <a:pt x="2774" y="1144"/>
                  </a:cubicBezTo>
                  <a:cubicBezTo>
                    <a:pt x="2715" y="810"/>
                    <a:pt x="2774" y="441"/>
                    <a:pt x="2798"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971025" y="4140525"/>
              <a:ext cx="75025" cy="134850"/>
            </a:xfrm>
            <a:custGeom>
              <a:avLst/>
              <a:gdLst/>
              <a:ahLst/>
              <a:cxnLst/>
              <a:rect l="l" t="t" r="r" b="b"/>
              <a:pathLst>
                <a:path w="3001" h="5394" extrusionOk="0">
                  <a:moveTo>
                    <a:pt x="2834" y="0"/>
                  </a:moveTo>
                  <a:cubicBezTo>
                    <a:pt x="2822" y="215"/>
                    <a:pt x="2774" y="810"/>
                    <a:pt x="2643" y="1286"/>
                  </a:cubicBezTo>
                  <a:cubicBezTo>
                    <a:pt x="2501" y="1762"/>
                    <a:pt x="2417" y="2548"/>
                    <a:pt x="2286" y="3155"/>
                  </a:cubicBezTo>
                  <a:cubicBezTo>
                    <a:pt x="2192" y="3547"/>
                    <a:pt x="1226" y="4311"/>
                    <a:pt x="706" y="4311"/>
                  </a:cubicBezTo>
                  <a:cubicBezTo>
                    <a:pt x="436" y="4311"/>
                    <a:pt x="286" y="4106"/>
                    <a:pt x="441" y="3536"/>
                  </a:cubicBezTo>
                  <a:lnTo>
                    <a:pt x="441" y="3536"/>
                  </a:lnTo>
                  <a:cubicBezTo>
                    <a:pt x="203" y="4191"/>
                    <a:pt x="0" y="4644"/>
                    <a:pt x="0" y="4941"/>
                  </a:cubicBezTo>
                  <a:cubicBezTo>
                    <a:pt x="24" y="5263"/>
                    <a:pt x="262" y="5394"/>
                    <a:pt x="881" y="5394"/>
                  </a:cubicBezTo>
                  <a:cubicBezTo>
                    <a:pt x="2774" y="5394"/>
                    <a:pt x="2655" y="4489"/>
                    <a:pt x="2655" y="3239"/>
                  </a:cubicBezTo>
                  <a:cubicBezTo>
                    <a:pt x="2655" y="1989"/>
                    <a:pt x="3001" y="1715"/>
                    <a:pt x="3001" y="929"/>
                  </a:cubicBezTo>
                  <a:cubicBezTo>
                    <a:pt x="3001" y="774"/>
                    <a:pt x="2965" y="643"/>
                    <a:pt x="2941" y="477"/>
                  </a:cubicBezTo>
                  <a:cubicBezTo>
                    <a:pt x="2905" y="334"/>
                    <a:pt x="2870" y="179"/>
                    <a:pt x="2834" y="0"/>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932325" y="3516450"/>
              <a:ext cx="129500" cy="599325"/>
            </a:xfrm>
            <a:custGeom>
              <a:avLst/>
              <a:gdLst/>
              <a:ahLst/>
              <a:cxnLst/>
              <a:rect l="l" t="t" r="r" b="b"/>
              <a:pathLst>
                <a:path w="5180" h="23973" extrusionOk="0">
                  <a:moveTo>
                    <a:pt x="1262" y="1"/>
                  </a:moveTo>
                  <a:cubicBezTo>
                    <a:pt x="619" y="1"/>
                    <a:pt x="75" y="672"/>
                    <a:pt x="48" y="2758"/>
                  </a:cubicBezTo>
                  <a:cubicBezTo>
                    <a:pt x="0" y="6794"/>
                    <a:pt x="584" y="7925"/>
                    <a:pt x="1132" y="11962"/>
                  </a:cubicBezTo>
                  <a:cubicBezTo>
                    <a:pt x="1548" y="15069"/>
                    <a:pt x="2858" y="20951"/>
                    <a:pt x="2882" y="23713"/>
                  </a:cubicBezTo>
                  <a:cubicBezTo>
                    <a:pt x="2975" y="23888"/>
                    <a:pt x="3237" y="23972"/>
                    <a:pt x="3517" y="23972"/>
                  </a:cubicBezTo>
                  <a:cubicBezTo>
                    <a:pt x="3884" y="23972"/>
                    <a:pt x="4282" y="23828"/>
                    <a:pt x="4370" y="23558"/>
                  </a:cubicBezTo>
                  <a:cubicBezTo>
                    <a:pt x="4370" y="23511"/>
                    <a:pt x="4382" y="23344"/>
                    <a:pt x="4382" y="23094"/>
                  </a:cubicBezTo>
                  <a:cubicBezTo>
                    <a:pt x="4537" y="21451"/>
                    <a:pt x="5180" y="20201"/>
                    <a:pt x="5168" y="18796"/>
                  </a:cubicBezTo>
                  <a:cubicBezTo>
                    <a:pt x="5156" y="17308"/>
                    <a:pt x="4632" y="16486"/>
                    <a:pt x="4525" y="14807"/>
                  </a:cubicBezTo>
                  <a:cubicBezTo>
                    <a:pt x="4572" y="12081"/>
                    <a:pt x="4668" y="9366"/>
                    <a:pt x="4751" y="7675"/>
                  </a:cubicBezTo>
                  <a:cubicBezTo>
                    <a:pt x="4906" y="4508"/>
                    <a:pt x="3930" y="2389"/>
                    <a:pt x="3096" y="1318"/>
                  </a:cubicBezTo>
                  <a:cubicBezTo>
                    <a:pt x="2977" y="1151"/>
                    <a:pt x="2882" y="948"/>
                    <a:pt x="2798" y="722"/>
                  </a:cubicBezTo>
                  <a:cubicBezTo>
                    <a:pt x="2787" y="770"/>
                    <a:pt x="2763" y="817"/>
                    <a:pt x="2727" y="853"/>
                  </a:cubicBezTo>
                  <a:cubicBezTo>
                    <a:pt x="2308" y="398"/>
                    <a:pt x="1756" y="1"/>
                    <a:pt x="1262"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873675" y="3093950"/>
              <a:ext cx="142025" cy="166725"/>
            </a:xfrm>
            <a:custGeom>
              <a:avLst/>
              <a:gdLst/>
              <a:ahLst/>
              <a:cxnLst/>
              <a:rect l="l" t="t" r="r" b="b"/>
              <a:pathLst>
                <a:path w="5681" h="6669" extrusionOk="0">
                  <a:moveTo>
                    <a:pt x="2847" y="1"/>
                  </a:moveTo>
                  <a:cubicBezTo>
                    <a:pt x="1263" y="1"/>
                    <a:pt x="1" y="1489"/>
                    <a:pt x="1" y="3335"/>
                  </a:cubicBezTo>
                  <a:cubicBezTo>
                    <a:pt x="1" y="5180"/>
                    <a:pt x="1263" y="6668"/>
                    <a:pt x="2847" y="6668"/>
                  </a:cubicBezTo>
                  <a:cubicBezTo>
                    <a:pt x="4418" y="6668"/>
                    <a:pt x="5680" y="5180"/>
                    <a:pt x="5680" y="3335"/>
                  </a:cubicBezTo>
                  <a:cubicBezTo>
                    <a:pt x="5680" y="1489"/>
                    <a:pt x="4418" y="1"/>
                    <a:pt x="2847"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857375" y="3208250"/>
              <a:ext cx="147325" cy="133700"/>
            </a:xfrm>
            <a:custGeom>
              <a:avLst/>
              <a:gdLst/>
              <a:ahLst/>
              <a:cxnLst/>
              <a:rect l="l" t="t" r="r" b="b"/>
              <a:pathLst>
                <a:path w="5893" h="5348" extrusionOk="0">
                  <a:moveTo>
                    <a:pt x="2050" y="1"/>
                  </a:moveTo>
                  <a:cubicBezTo>
                    <a:pt x="1935" y="1"/>
                    <a:pt x="1878" y="146"/>
                    <a:pt x="1915" y="561"/>
                  </a:cubicBezTo>
                  <a:cubicBezTo>
                    <a:pt x="2014" y="1791"/>
                    <a:pt x="2184" y="2139"/>
                    <a:pt x="1854" y="2139"/>
                  </a:cubicBezTo>
                  <a:cubicBezTo>
                    <a:pt x="1827" y="2139"/>
                    <a:pt x="1795" y="2137"/>
                    <a:pt x="1760" y="2132"/>
                  </a:cubicBezTo>
                  <a:cubicBezTo>
                    <a:pt x="1729" y="2128"/>
                    <a:pt x="1697" y="2125"/>
                    <a:pt x="1666" y="2125"/>
                  </a:cubicBezTo>
                  <a:cubicBezTo>
                    <a:pt x="742" y="2125"/>
                    <a:pt x="0" y="4107"/>
                    <a:pt x="2165" y="5109"/>
                  </a:cubicBezTo>
                  <a:cubicBezTo>
                    <a:pt x="2533" y="5276"/>
                    <a:pt x="2885" y="5347"/>
                    <a:pt x="3211" y="5347"/>
                  </a:cubicBezTo>
                  <a:cubicBezTo>
                    <a:pt x="4879" y="5347"/>
                    <a:pt x="5892" y="3494"/>
                    <a:pt x="5165" y="3216"/>
                  </a:cubicBezTo>
                  <a:cubicBezTo>
                    <a:pt x="4356" y="2918"/>
                    <a:pt x="4058" y="858"/>
                    <a:pt x="4725" y="49"/>
                  </a:cubicBezTo>
                  <a:cubicBezTo>
                    <a:pt x="4727" y="47"/>
                    <a:pt x="4728" y="46"/>
                    <a:pt x="4727" y="46"/>
                  </a:cubicBezTo>
                  <a:lnTo>
                    <a:pt x="4727" y="46"/>
                  </a:lnTo>
                  <a:cubicBezTo>
                    <a:pt x="4722" y="46"/>
                    <a:pt x="3884" y="788"/>
                    <a:pt x="3331" y="788"/>
                  </a:cubicBezTo>
                  <a:cubicBezTo>
                    <a:pt x="3290" y="788"/>
                    <a:pt x="3250" y="784"/>
                    <a:pt x="3213" y="775"/>
                  </a:cubicBezTo>
                  <a:cubicBezTo>
                    <a:pt x="2821" y="693"/>
                    <a:pt x="2300" y="1"/>
                    <a:pt x="2050"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801350" y="3259150"/>
              <a:ext cx="259300" cy="324575"/>
            </a:xfrm>
            <a:custGeom>
              <a:avLst/>
              <a:gdLst/>
              <a:ahLst/>
              <a:cxnLst/>
              <a:rect l="l" t="t" r="r" b="b"/>
              <a:pathLst>
                <a:path w="10372" h="12983" extrusionOk="0">
                  <a:moveTo>
                    <a:pt x="4179" y="130"/>
                  </a:moveTo>
                  <a:cubicBezTo>
                    <a:pt x="4183" y="131"/>
                    <a:pt x="4188" y="131"/>
                    <a:pt x="4192" y="132"/>
                  </a:cubicBezTo>
                  <a:cubicBezTo>
                    <a:pt x="4188" y="131"/>
                    <a:pt x="4183" y="130"/>
                    <a:pt x="4179" y="130"/>
                  </a:cubicBezTo>
                  <a:close/>
                  <a:moveTo>
                    <a:pt x="2775" y="1"/>
                  </a:moveTo>
                  <a:cubicBezTo>
                    <a:pt x="2239" y="1"/>
                    <a:pt x="1668" y="882"/>
                    <a:pt x="1572" y="2061"/>
                  </a:cubicBezTo>
                  <a:cubicBezTo>
                    <a:pt x="1477" y="3263"/>
                    <a:pt x="1072" y="3156"/>
                    <a:pt x="537" y="4740"/>
                  </a:cubicBezTo>
                  <a:cubicBezTo>
                    <a:pt x="1" y="6311"/>
                    <a:pt x="1215" y="6728"/>
                    <a:pt x="1287" y="7121"/>
                  </a:cubicBezTo>
                  <a:cubicBezTo>
                    <a:pt x="1370" y="7502"/>
                    <a:pt x="1680" y="8431"/>
                    <a:pt x="1846" y="9145"/>
                  </a:cubicBezTo>
                  <a:cubicBezTo>
                    <a:pt x="2013" y="9824"/>
                    <a:pt x="2477" y="10967"/>
                    <a:pt x="2322" y="12062"/>
                  </a:cubicBezTo>
                  <a:cubicBezTo>
                    <a:pt x="2513" y="12324"/>
                    <a:pt x="2846" y="12491"/>
                    <a:pt x="3382" y="12800"/>
                  </a:cubicBezTo>
                  <a:cubicBezTo>
                    <a:pt x="3589" y="12928"/>
                    <a:pt x="3849" y="12982"/>
                    <a:pt x="4139" y="12982"/>
                  </a:cubicBezTo>
                  <a:cubicBezTo>
                    <a:pt x="4634" y="12982"/>
                    <a:pt x="5215" y="12823"/>
                    <a:pt x="5763" y="12598"/>
                  </a:cubicBezTo>
                  <a:cubicBezTo>
                    <a:pt x="6442" y="12312"/>
                    <a:pt x="7097" y="11919"/>
                    <a:pt x="7490" y="11610"/>
                  </a:cubicBezTo>
                  <a:cubicBezTo>
                    <a:pt x="7776" y="11383"/>
                    <a:pt x="7930" y="11193"/>
                    <a:pt x="8014" y="11014"/>
                  </a:cubicBezTo>
                  <a:cubicBezTo>
                    <a:pt x="7478" y="9383"/>
                    <a:pt x="8168" y="6430"/>
                    <a:pt x="8454" y="5835"/>
                  </a:cubicBezTo>
                  <a:cubicBezTo>
                    <a:pt x="8621" y="5478"/>
                    <a:pt x="8740" y="5287"/>
                    <a:pt x="8847" y="5097"/>
                  </a:cubicBezTo>
                  <a:lnTo>
                    <a:pt x="8930" y="4918"/>
                  </a:lnTo>
                  <a:cubicBezTo>
                    <a:pt x="8954" y="4871"/>
                    <a:pt x="8978" y="4835"/>
                    <a:pt x="8990" y="4799"/>
                  </a:cubicBezTo>
                  <a:cubicBezTo>
                    <a:pt x="10371" y="2299"/>
                    <a:pt x="9526" y="2001"/>
                    <a:pt x="7621" y="1287"/>
                  </a:cubicBezTo>
                  <a:lnTo>
                    <a:pt x="7633" y="1287"/>
                  </a:lnTo>
                  <a:cubicBezTo>
                    <a:pt x="7602" y="1274"/>
                    <a:pt x="7568" y="1269"/>
                    <a:pt x="7532" y="1269"/>
                  </a:cubicBezTo>
                  <a:cubicBezTo>
                    <a:pt x="7036" y="1269"/>
                    <a:pt x="6081" y="2370"/>
                    <a:pt x="4933" y="2370"/>
                  </a:cubicBezTo>
                  <a:cubicBezTo>
                    <a:pt x="4728" y="2370"/>
                    <a:pt x="4516" y="2335"/>
                    <a:pt x="4299" y="2251"/>
                  </a:cubicBezTo>
                  <a:cubicBezTo>
                    <a:pt x="2862" y="1688"/>
                    <a:pt x="3512" y="126"/>
                    <a:pt x="4126" y="126"/>
                  </a:cubicBezTo>
                  <a:cubicBezTo>
                    <a:pt x="4144" y="126"/>
                    <a:pt x="4162" y="127"/>
                    <a:pt x="4179" y="130"/>
                  </a:cubicBezTo>
                  <a:lnTo>
                    <a:pt x="4179" y="130"/>
                  </a:lnTo>
                  <a:cubicBezTo>
                    <a:pt x="3696" y="48"/>
                    <a:pt x="3247" y="1"/>
                    <a:pt x="2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835000" y="3385075"/>
              <a:ext cx="49425" cy="327100"/>
            </a:xfrm>
            <a:custGeom>
              <a:avLst/>
              <a:gdLst/>
              <a:ahLst/>
              <a:cxnLst/>
              <a:rect l="l" t="t" r="r" b="b"/>
              <a:pathLst>
                <a:path w="1977" h="13084" extrusionOk="0">
                  <a:moveTo>
                    <a:pt x="177" y="0"/>
                  </a:moveTo>
                  <a:cubicBezTo>
                    <a:pt x="127" y="0"/>
                    <a:pt x="81" y="140"/>
                    <a:pt x="60" y="488"/>
                  </a:cubicBezTo>
                  <a:cubicBezTo>
                    <a:pt x="0" y="1489"/>
                    <a:pt x="310" y="2572"/>
                    <a:pt x="1024" y="4322"/>
                  </a:cubicBezTo>
                  <a:cubicBezTo>
                    <a:pt x="1738" y="6084"/>
                    <a:pt x="1072" y="8132"/>
                    <a:pt x="1060" y="9728"/>
                  </a:cubicBezTo>
                  <a:cubicBezTo>
                    <a:pt x="1038" y="11167"/>
                    <a:pt x="931" y="13084"/>
                    <a:pt x="1020" y="13084"/>
                  </a:cubicBezTo>
                  <a:cubicBezTo>
                    <a:pt x="1031" y="13084"/>
                    <a:pt x="1044" y="13058"/>
                    <a:pt x="1060" y="13002"/>
                  </a:cubicBezTo>
                  <a:cubicBezTo>
                    <a:pt x="1191" y="12466"/>
                    <a:pt x="1977" y="9609"/>
                    <a:pt x="1810" y="6906"/>
                  </a:cubicBezTo>
                  <a:cubicBezTo>
                    <a:pt x="1607" y="3155"/>
                    <a:pt x="310" y="2524"/>
                    <a:pt x="357" y="989"/>
                  </a:cubicBezTo>
                  <a:cubicBezTo>
                    <a:pt x="373" y="472"/>
                    <a:pt x="268" y="0"/>
                    <a:pt x="177" y="0"/>
                  </a:cubicBezTo>
                  <a:close/>
                </a:path>
              </a:pathLst>
            </a:custGeom>
            <a:solidFill>
              <a:srgbClr val="FFFFFF"/>
            </a:solidFill>
            <a:ln w="3575" cap="flat"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811475" y="3290925"/>
              <a:ext cx="235775" cy="275750"/>
            </a:xfrm>
            <a:custGeom>
              <a:avLst/>
              <a:gdLst/>
              <a:ahLst/>
              <a:cxnLst/>
              <a:rect l="l" t="t" r="r" b="b"/>
              <a:pathLst>
                <a:path w="9431" h="11030" extrusionOk="0">
                  <a:moveTo>
                    <a:pt x="7138" y="0"/>
                  </a:moveTo>
                  <a:cubicBezTo>
                    <a:pt x="6987" y="0"/>
                    <a:pt x="6784" y="107"/>
                    <a:pt x="6549" y="254"/>
                  </a:cubicBezTo>
                  <a:cubicBezTo>
                    <a:pt x="6835" y="385"/>
                    <a:pt x="7049" y="504"/>
                    <a:pt x="7228" y="587"/>
                  </a:cubicBezTo>
                  <a:cubicBezTo>
                    <a:pt x="8228" y="1111"/>
                    <a:pt x="7501" y="1290"/>
                    <a:pt x="7037" y="2278"/>
                  </a:cubicBezTo>
                  <a:cubicBezTo>
                    <a:pt x="6501" y="3111"/>
                    <a:pt x="6239" y="3885"/>
                    <a:pt x="5894" y="4612"/>
                  </a:cubicBezTo>
                  <a:cubicBezTo>
                    <a:pt x="5567" y="5324"/>
                    <a:pt x="5140" y="5866"/>
                    <a:pt x="4021" y="5866"/>
                  </a:cubicBezTo>
                  <a:cubicBezTo>
                    <a:pt x="3551" y="5866"/>
                    <a:pt x="2960" y="5770"/>
                    <a:pt x="2203" y="5552"/>
                  </a:cubicBezTo>
                  <a:cubicBezTo>
                    <a:pt x="1429" y="5314"/>
                    <a:pt x="822" y="5100"/>
                    <a:pt x="322" y="4850"/>
                  </a:cubicBezTo>
                  <a:cubicBezTo>
                    <a:pt x="167" y="4695"/>
                    <a:pt x="60" y="4552"/>
                    <a:pt x="1" y="4433"/>
                  </a:cubicBezTo>
                  <a:lnTo>
                    <a:pt x="1" y="4433"/>
                  </a:lnTo>
                  <a:cubicBezTo>
                    <a:pt x="12" y="4576"/>
                    <a:pt x="60" y="4719"/>
                    <a:pt x="120" y="4838"/>
                  </a:cubicBezTo>
                  <a:cubicBezTo>
                    <a:pt x="120" y="4850"/>
                    <a:pt x="132" y="4874"/>
                    <a:pt x="143" y="4909"/>
                  </a:cubicBezTo>
                  <a:cubicBezTo>
                    <a:pt x="179" y="4957"/>
                    <a:pt x="191" y="4981"/>
                    <a:pt x="227" y="5028"/>
                  </a:cubicBezTo>
                  <a:cubicBezTo>
                    <a:pt x="239" y="5040"/>
                    <a:pt x="251" y="5076"/>
                    <a:pt x="262" y="5088"/>
                  </a:cubicBezTo>
                  <a:cubicBezTo>
                    <a:pt x="298" y="5136"/>
                    <a:pt x="322" y="5171"/>
                    <a:pt x="358" y="5207"/>
                  </a:cubicBezTo>
                  <a:cubicBezTo>
                    <a:pt x="370" y="5219"/>
                    <a:pt x="370" y="5231"/>
                    <a:pt x="382" y="5255"/>
                  </a:cubicBezTo>
                  <a:cubicBezTo>
                    <a:pt x="513" y="5386"/>
                    <a:pt x="620" y="5505"/>
                    <a:pt x="715" y="5588"/>
                  </a:cubicBezTo>
                  <a:lnTo>
                    <a:pt x="751" y="5624"/>
                  </a:lnTo>
                  <a:cubicBezTo>
                    <a:pt x="774" y="5647"/>
                    <a:pt x="810" y="5683"/>
                    <a:pt x="774" y="5755"/>
                  </a:cubicBezTo>
                  <a:cubicBezTo>
                    <a:pt x="786" y="5755"/>
                    <a:pt x="798" y="5767"/>
                    <a:pt x="798" y="5790"/>
                  </a:cubicBezTo>
                  <a:cubicBezTo>
                    <a:pt x="822" y="5814"/>
                    <a:pt x="846" y="5850"/>
                    <a:pt x="846" y="5874"/>
                  </a:cubicBezTo>
                  <a:cubicBezTo>
                    <a:pt x="858" y="5981"/>
                    <a:pt x="894" y="6159"/>
                    <a:pt x="941" y="6350"/>
                  </a:cubicBezTo>
                  <a:cubicBezTo>
                    <a:pt x="1751" y="6445"/>
                    <a:pt x="3465" y="6802"/>
                    <a:pt x="4596" y="7183"/>
                  </a:cubicBezTo>
                  <a:cubicBezTo>
                    <a:pt x="5799" y="7588"/>
                    <a:pt x="5894" y="8767"/>
                    <a:pt x="5977" y="10196"/>
                  </a:cubicBezTo>
                  <a:lnTo>
                    <a:pt x="5977" y="10219"/>
                  </a:lnTo>
                  <a:cubicBezTo>
                    <a:pt x="5977" y="10279"/>
                    <a:pt x="6001" y="10350"/>
                    <a:pt x="6001" y="10410"/>
                  </a:cubicBezTo>
                  <a:cubicBezTo>
                    <a:pt x="6001" y="10446"/>
                    <a:pt x="5966" y="10589"/>
                    <a:pt x="6025" y="11029"/>
                  </a:cubicBezTo>
                  <a:cubicBezTo>
                    <a:pt x="6442" y="10803"/>
                    <a:pt x="6811" y="10565"/>
                    <a:pt x="7073" y="10374"/>
                  </a:cubicBezTo>
                  <a:cubicBezTo>
                    <a:pt x="7347" y="10148"/>
                    <a:pt x="7513" y="9958"/>
                    <a:pt x="7585" y="9779"/>
                  </a:cubicBezTo>
                  <a:cubicBezTo>
                    <a:pt x="7049" y="8136"/>
                    <a:pt x="7752" y="5195"/>
                    <a:pt x="8037" y="4600"/>
                  </a:cubicBezTo>
                  <a:cubicBezTo>
                    <a:pt x="8204" y="4243"/>
                    <a:pt x="8323" y="4040"/>
                    <a:pt x="8418" y="3850"/>
                  </a:cubicBezTo>
                  <a:lnTo>
                    <a:pt x="8514" y="3671"/>
                  </a:lnTo>
                  <a:cubicBezTo>
                    <a:pt x="8525" y="3623"/>
                    <a:pt x="8561" y="3600"/>
                    <a:pt x="8573" y="3552"/>
                  </a:cubicBezTo>
                  <a:cubicBezTo>
                    <a:pt x="9359" y="2123"/>
                    <a:pt x="9430" y="1409"/>
                    <a:pt x="8990" y="933"/>
                  </a:cubicBezTo>
                  <a:cubicBezTo>
                    <a:pt x="8954" y="885"/>
                    <a:pt x="8918" y="849"/>
                    <a:pt x="8871" y="814"/>
                  </a:cubicBezTo>
                  <a:cubicBezTo>
                    <a:pt x="8835" y="802"/>
                    <a:pt x="8823" y="766"/>
                    <a:pt x="8799" y="754"/>
                  </a:cubicBezTo>
                  <a:cubicBezTo>
                    <a:pt x="8764" y="730"/>
                    <a:pt x="8740" y="694"/>
                    <a:pt x="8704" y="683"/>
                  </a:cubicBezTo>
                  <a:cubicBezTo>
                    <a:pt x="8692" y="647"/>
                    <a:pt x="8656" y="635"/>
                    <a:pt x="8633" y="623"/>
                  </a:cubicBezTo>
                  <a:cubicBezTo>
                    <a:pt x="8573" y="575"/>
                    <a:pt x="8514" y="552"/>
                    <a:pt x="8454" y="516"/>
                  </a:cubicBezTo>
                  <a:cubicBezTo>
                    <a:pt x="8121" y="349"/>
                    <a:pt x="7704" y="194"/>
                    <a:pt x="7216" y="16"/>
                  </a:cubicBezTo>
                  <a:lnTo>
                    <a:pt x="7228" y="16"/>
                  </a:lnTo>
                  <a:cubicBezTo>
                    <a:pt x="7200" y="5"/>
                    <a:pt x="7170" y="0"/>
                    <a:pt x="7138" y="0"/>
                  </a:cubicBezTo>
                  <a:close/>
                </a:path>
              </a:pathLst>
            </a:custGeom>
            <a:solidFill>
              <a:srgbClr val="FFFFFF"/>
            </a:solidFill>
            <a:ln w="3575" cap="flat"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859100" y="3258875"/>
              <a:ext cx="47350" cy="8650"/>
            </a:xfrm>
            <a:custGeom>
              <a:avLst/>
              <a:gdLst/>
              <a:ahLst/>
              <a:cxnLst/>
              <a:rect l="l" t="t" r="r" b="b"/>
              <a:pathLst>
                <a:path w="1894" h="346" extrusionOk="0">
                  <a:moveTo>
                    <a:pt x="477" y="0"/>
                  </a:moveTo>
                  <a:cubicBezTo>
                    <a:pt x="334" y="0"/>
                    <a:pt x="155" y="71"/>
                    <a:pt x="1" y="226"/>
                  </a:cubicBezTo>
                  <a:cubicBezTo>
                    <a:pt x="93" y="219"/>
                    <a:pt x="187" y="216"/>
                    <a:pt x="281" y="216"/>
                  </a:cubicBezTo>
                  <a:cubicBezTo>
                    <a:pt x="656" y="216"/>
                    <a:pt x="1039" y="269"/>
                    <a:pt x="1429" y="345"/>
                  </a:cubicBezTo>
                  <a:cubicBezTo>
                    <a:pt x="1501" y="250"/>
                    <a:pt x="1584" y="191"/>
                    <a:pt x="1656" y="167"/>
                  </a:cubicBezTo>
                  <a:cubicBezTo>
                    <a:pt x="1667" y="167"/>
                    <a:pt x="1703" y="143"/>
                    <a:pt x="1715" y="143"/>
                  </a:cubicBezTo>
                  <a:cubicBezTo>
                    <a:pt x="1739" y="131"/>
                    <a:pt x="1763" y="131"/>
                    <a:pt x="1775" y="131"/>
                  </a:cubicBezTo>
                  <a:lnTo>
                    <a:pt x="1894" y="131"/>
                  </a:lnTo>
                  <a:cubicBezTo>
                    <a:pt x="1536" y="71"/>
                    <a:pt x="1191" y="24"/>
                    <a:pt x="834" y="12"/>
                  </a:cubicBezTo>
                  <a:cubicBezTo>
                    <a:pt x="715" y="0"/>
                    <a:pt x="596" y="0"/>
                    <a:pt x="477" y="0"/>
                  </a:cubicBezTo>
                  <a:close/>
                </a:path>
              </a:pathLst>
            </a:custGeom>
            <a:solidFill>
              <a:srgbClr val="FFFFFF"/>
            </a:solidFill>
            <a:ln w="3575" cap="flat"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804925" y="3256300"/>
              <a:ext cx="291725" cy="620525"/>
            </a:xfrm>
            <a:custGeom>
              <a:avLst/>
              <a:gdLst/>
              <a:ahLst/>
              <a:cxnLst/>
              <a:rect l="l" t="t" r="r" b="b"/>
              <a:pathLst>
                <a:path w="11669" h="24821" extrusionOk="0">
                  <a:moveTo>
                    <a:pt x="4074" y="1"/>
                  </a:moveTo>
                  <a:cubicBezTo>
                    <a:pt x="3893" y="1"/>
                    <a:pt x="3427" y="93"/>
                    <a:pt x="2878" y="93"/>
                  </a:cubicBezTo>
                  <a:cubicBezTo>
                    <a:pt x="2836" y="93"/>
                    <a:pt x="2794" y="92"/>
                    <a:pt x="2751" y="91"/>
                  </a:cubicBezTo>
                  <a:cubicBezTo>
                    <a:pt x="2735" y="90"/>
                    <a:pt x="2719" y="90"/>
                    <a:pt x="2703" y="90"/>
                  </a:cubicBezTo>
                  <a:cubicBezTo>
                    <a:pt x="1868" y="90"/>
                    <a:pt x="1510" y="1311"/>
                    <a:pt x="1394" y="2210"/>
                  </a:cubicBezTo>
                  <a:cubicBezTo>
                    <a:pt x="1275" y="3139"/>
                    <a:pt x="679" y="3854"/>
                    <a:pt x="334" y="4937"/>
                  </a:cubicBezTo>
                  <a:cubicBezTo>
                    <a:pt x="1" y="6044"/>
                    <a:pt x="477" y="6544"/>
                    <a:pt x="810" y="6890"/>
                  </a:cubicBezTo>
                  <a:cubicBezTo>
                    <a:pt x="1156" y="7235"/>
                    <a:pt x="1132" y="7330"/>
                    <a:pt x="1263" y="8033"/>
                  </a:cubicBezTo>
                  <a:cubicBezTo>
                    <a:pt x="1394" y="8747"/>
                    <a:pt x="1703" y="9747"/>
                    <a:pt x="2037" y="10926"/>
                  </a:cubicBezTo>
                  <a:cubicBezTo>
                    <a:pt x="2358" y="12093"/>
                    <a:pt x="1810" y="12855"/>
                    <a:pt x="1703" y="14557"/>
                  </a:cubicBezTo>
                  <a:cubicBezTo>
                    <a:pt x="1641" y="15615"/>
                    <a:pt x="1723" y="18938"/>
                    <a:pt x="1981" y="18938"/>
                  </a:cubicBezTo>
                  <a:cubicBezTo>
                    <a:pt x="2020" y="18938"/>
                    <a:pt x="2062" y="18865"/>
                    <a:pt x="2108" y="18701"/>
                  </a:cubicBezTo>
                  <a:cubicBezTo>
                    <a:pt x="2822" y="16141"/>
                    <a:pt x="3275" y="10854"/>
                    <a:pt x="1906" y="7806"/>
                  </a:cubicBezTo>
                  <a:cubicBezTo>
                    <a:pt x="1156" y="6140"/>
                    <a:pt x="1727" y="4830"/>
                    <a:pt x="2382" y="3973"/>
                  </a:cubicBezTo>
                  <a:cubicBezTo>
                    <a:pt x="3037" y="3103"/>
                    <a:pt x="3191" y="2746"/>
                    <a:pt x="3239" y="1841"/>
                  </a:cubicBezTo>
                  <a:cubicBezTo>
                    <a:pt x="3287" y="936"/>
                    <a:pt x="3489" y="591"/>
                    <a:pt x="4108" y="91"/>
                  </a:cubicBezTo>
                  <a:cubicBezTo>
                    <a:pt x="4183" y="24"/>
                    <a:pt x="4164" y="1"/>
                    <a:pt x="4074" y="1"/>
                  </a:cubicBezTo>
                  <a:close/>
                  <a:moveTo>
                    <a:pt x="6731" y="675"/>
                  </a:moveTo>
                  <a:cubicBezTo>
                    <a:pt x="6720" y="675"/>
                    <a:pt x="6708" y="679"/>
                    <a:pt x="6692" y="686"/>
                  </a:cubicBezTo>
                  <a:cubicBezTo>
                    <a:pt x="6442" y="746"/>
                    <a:pt x="5775" y="1317"/>
                    <a:pt x="5489" y="2711"/>
                  </a:cubicBezTo>
                  <a:cubicBezTo>
                    <a:pt x="5216" y="4092"/>
                    <a:pt x="3061" y="6056"/>
                    <a:pt x="4049" y="7949"/>
                  </a:cubicBezTo>
                  <a:cubicBezTo>
                    <a:pt x="4537" y="8878"/>
                    <a:pt x="4954" y="11521"/>
                    <a:pt x="4906" y="12414"/>
                  </a:cubicBezTo>
                  <a:cubicBezTo>
                    <a:pt x="4835" y="14173"/>
                    <a:pt x="6982" y="24820"/>
                    <a:pt x="9312" y="24820"/>
                  </a:cubicBezTo>
                  <a:cubicBezTo>
                    <a:pt x="9315" y="24820"/>
                    <a:pt x="9319" y="24820"/>
                    <a:pt x="9323" y="24820"/>
                  </a:cubicBezTo>
                  <a:cubicBezTo>
                    <a:pt x="11669" y="24797"/>
                    <a:pt x="9907" y="13938"/>
                    <a:pt x="9026" y="12664"/>
                  </a:cubicBezTo>
                  <a:cubicBezTo>
                    <a:pt x="8133" y="11378"/>
                    <a:pt x="7621" y="11116"/>
                    <a:pt x="7775" y="9211"/>
                  </a:cubicBezTo>
                  <a:cubicBezTo>
                    <a:pt x="7942" y="7306"/>
                    <a:pt x="9216" y="5425"/>
                    <a:pt x="9549" y="4092"/>
                  </a:cubicBezTo>
                  <a:cubicBezTo>
                    <a:pt x="9883" y="2746"/>
                    <a:pt x="9347" y="2032"/>
                    <a:pt x="8525" y="1722"/>
                  </a:cubicBezTo>
                  <a:cubicBezTo>
                    <a:pt x="6750" y="1051"/>
                    <a:pt x="6835" y="675"/>
                    <a:pt x="6731" y="67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810875" y="3402025"/>
              <a:ext cx="42000" cy="49150"/>
            </a:xfrm>
            <a:custGeom>
              <a:avLst/>
              <a:gdLst/>
              <a:ahLst/>
              <a:cxnLst/>
              <a:rect l="l" t="t" r="r" b="b"/>
              <a:pathLst>
                <a:path w="1680" h="1966" extrusionOk="0">
                  <a:moveTo>
                    <a:pt x="1" y="1"/>
                  </a:moveTo>
                  <a:lnTo>
                    <a:pt x="1" y="1"/>
                  </a:lnTo>
                  <a:cubicBezTo>
                    <a:pt x="60" y="513"/>
                    <a:pt x="334" y="822"/>
                    <a:pt x="572" y="1025"/>
                  </a:cubicBezTo>
                  <a:cubicBezTo>
                    <a:pt x="858" y="1311"/>
                    <a:pt x="894" y="1430"/>
                    <a:pt x="965" y="1858"/>
                  </a:cubicBezTo>
                  <a:lnTo>
                    <a:pt x="1013" y="1858"/>
                  </a:lnTo>
                  <a:cubicBezTo>
                    <a:pt x="1203" y="1894"/>
                    <a:pt x="1429" y="1918"/>
                    <a:pt x="1680" y="1965"/>
                  </a:cubicBezTo>
                  <a:cubicBezTo>
                    <a:pt x="1501" y="1561"/>
                    <a:pt x="1394" y="1180"/>
                    <a:pt x="1346" y="822"/>
                  </a:cubicBezTo>
                  <a:cubicBezTo>
                    <a:pt x="977" y="680"/>
                    <a:pt x="656" y="561"/>
                    <a:pt x="370" y="418"/>
                  </a:cubicBezTo>
                  <a:cubicBezTo>
                    <a:pt x="203" y="334"/>
                    <a:pt x="60" y="132"/>
                    <a:pt x="1" y="1"/>
                  </a:cubicBezTo>
                  <a:close/>
                </a:path>
              </a:pathLst>
            </a:custGeom>
            <a:solidFill>
              <a:srgbClr val="FFFFFF"/>
            </a:solidFill>
            <a:ln w="3575" cap="flat" cmpd="sng">
              <a:solidFill>
                <a:srgbClr val="3535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881725" y="3153350"/>
              <a:ext cx="103300" cy="116900"/>
            </a:xfrm>
            <a:custGeom>
              <a:avLst/>
              <a:gdLst/>
              <a:ahLst/>
              <a:cxnLst/>
              <a:rect l="l" t="t" r="r" b="b"/>
              <a:pathLst>
                <a:path w="4132" h="4676" extrusionOk="0">
                  <a:moveTo>
                    <a:pt x="850" y="1"/>
                  </a:moveTo>
                  <a:cubicBezTo>
                    <a:pt x="532" y="1"/>
                    <a:pt x="237" y="215"/>
                    <a:pt x="179" y="471"/>
                  </a:cubicBezTo>
                  <a:cubicBezTo>
                    <a:pt x="84" y="899"/>
                    <a:pt x="24" y="1447"/>
                    <a:pt x="0" y="2209"/>
                  </a:cubicBezTo>
                  <a:cubicBezTo>
                    <a:pt x="0" y="3433"/>
                    <a:pt x="427" y="4675"/>
                    <a:pt x="1327" y="4675"/>
                  </a:cubicBezTo>
                  <a:cubicBezTo>
                    <a:pt x="1468" y="4675"/>
                    <a:pt x="1621" y="4645"/>
                    <a:pt x="1786" y="4578"/>
                  </a:cubicBezTo>
                  <a:cubicBezTo>
                    <a:pt x="2608" y="4245"/>
                    <a:pt x="3203" y="3733"/>
                    <a:pt x="3679" y="2971"/>
                  </a:cubicBezTo>
                  <a:cubicBezTo>
                    <a:pt x="3834" y="2852"/>
                    <a:pt x="3953" y="2673"/>
                    <a:pt x="4013" y="2447"/>
                  </a:cubicBezTo>
                  <a:cubicBezTo>
                    <a:pt x="4132" y="2030"/>
                    <a:pt x="3977" y="1614"/>
                    <a:pt x="3691" y="1542"/>
                  </a:cubicBezTo>
                  <a:cubicBezTo>
                    <a:pt x="3659" y="1532"/>
                    <a:pt x="3626" y="1528"/>
                    <a:pt x="3593" y="1528"/>
                  </a:cubicBezTo>
                  <a:cubicBezTo>
                    <a:pt x="3342" y="1528"/>
                    <a:pt x="3070" y="1793"/>
                    <a:pt x="2965" y="2161"/>
                  </a:cubicBezTo>
                  <a:cubicBezTo>
                    <a:pt x="2953" y="2221"/>
                    <a:pt x="2941" y="2304"/>
                    <a:pt x="2941" y="2352"/>
                  </a:cubicBezTo>
                  <a:cubicBezTo>
                    <a:pt x="2870" y="2304"/>
                    <a:pt x="2822" y="2245"/>
                    <a:pt x="2763" y="2161"/>
                  </a:cubicBezTo>
                  <a:cubicBezTo>
                    <a:pt x="2060" y="1375"/>
                    <a:pt x="2013" y="1054"/>
                    <a:pt x="1429" y="304"/>
                  </a:cubicBezTo>
                  <a:cubicBezTo>
                    <a:pt x="1263" y="87"/>
                    <a:pt x="1052" y="1"/>
                    <a:pt x="850"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638250" y="3343400"/>
              <a:ext cx="294700" cy="215825"/>
            </a:xfrm>
            <a:custGeom>
              <a:avLst/>
              <a:gdLst/>
              <a:ahLst/>
              <a:cxnLst/>
              <a:rect l="l" t="t" r="r" b="b"/>
              <a:pathLst>
                <a:path w="11788" h="8633" extrusionOk="0">
                  <a:moveTo>
                    <a:pt x="0" y="0"/>
                  </a:moveTo>
                  <a:lnTo>
                    <a:pt x="2703" y="6275"/>
                  </a:lnTo>
                  <a:lnTo>
                    <a:pt x="11787" y="8632"/>
                  </a:lnTo>
                  <a:lnTo>
                    <a:pt x="9073" y="2358"/>
                  </a:lnTo>
                  <a:lnTo>
                    <a:pt x="0" y="0"/>
                  </a:lnTo>
                  <a:close/>
                </a:path>
              </a:pathLst>
            </a:custGeom>
            <a:solidFill>
              <a:srgbClr val="DFD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715025" y="3420250"/>
              <a:ext cx="229525" cy="111300"/>
            </a:xfrm>
            <a:custGeom>
              <a:avLst/>
              <a:gdLst/>
              <a:ahLst/>
              <a:cxnLst/>
              <a:rect l="l" t="t" r="r" b="b"/>
              <a:pathLst>
                <a:path w="9181" h="4452" extrusionOk="0">
                  <a:moveTo>
                    <a:pt x="1553" y="1"/>
                  </a:moveTo>
                  <a:cubicBezTo>
                    <a:pt x="1502" y="1"/>
                    <a:pt x="1456" y="7"/>
                    <a:pt x="1418" y="22"/>
                  </a:cubicBezTo>
                  <a:cubicBezTo>
                    <a:pt x="1156" y="117"/>
                    <a:pt x="953" y="105"/>
                    <a:pt x="596" y="296"/>
                  </a:cubicBezTo>
                  <a:cubicBezTo>
                    <a:pt x="322" y="451"/>
                    <a:pt x="168" y="510"/>
                    <a:pt x="108" y="582"/>
                  </a:cubicBezTo>
                  <a:cubicBezTo>
                    <a:pt x="1" y="820"/>
                    <a:pt x="334" y="1284"/>
                    <a:pt x="644" y="1403"/>
                  </a:cubicBezTo>
                  <a:cubicBezTo>
                    <a:pt x="691" y="1415"/>
                    <a:pt x="763" y="1451"/>
                    <a:pt x="894" y="1487"/>
                  </a:cubicBezTo>
                  <a:cubicBezTo>
                    <a:pt x="965" y="1522"/>
                    <a:pt x="1072" y="1570"/>
                    <a:pt x="1203" y="1629"/>
                  </a:cubicBezTo>
                  <a:cubicBezTo>
                    <a:pt x="1507" y="1760"/>
                    <a:pt x="1920" y="1969"/>
                    <a:pt x="2351" y="1969"/>
                  </a:cubicBezTo>
                  <a:cubicBezTo>
                    <a:pt x="2393" y="1969"/>
                    <a:pt x="2435" y="1967"/>
                    <a:pt x="2477" y="1963"/>
                  </a:cubicBezTo>
                  <a:cubicBezTo>
                    <a:pt x="2764" y="1948"/>
                    <a:pt x="2934" y="1874"/>
                    <a:pt x="3147" y="1874"/>
                  </a:cubicBezTo>
                  <a:cubicBezTo>
                    <a:pt x="3287" y="1874"/>
                    <a:pt x="3445" y="1906"/>
                    <a:pt x="3668" y="2010"/>
                  </a:cubicBezTo>
                  <a:cubicBezTo>
                    <a:pt x="3859" y="2106"/>
                    <a:pt x="4025" y="2177"/>
                    <a:pt x="4180" y="2249"/>
                  </a:cubicBezTo>
                  <a:cubicBezTo>
                    <a:pt x="4918" y="2606"/>
                    <a:pt x="6359" y="3332"/>
                    <a:pt x="7026" y="3665"/>
                  </a:cubicBezTo>
                  <a:cubicBezTo>
                    <a:pt x="7419" y="3856"/>
                    <a:pt x="7716" y="4011"/>
                    <a:pt x="7990" y="4142"/>
                  </a:cubicBezTo>
                  <a:cubicBezTo>
                    <a:pt x="8097" y="4189"/>
                    <a:pt x="8228" y="4249"/>
                    <a:pt x="8383" y="4320"/>
                  </a:cubicBezTo>
                  <a:lnTo>
                    <a:pt x="8395" y="4320"/>
                  </a:lnTo>
                  <a:cubicBezTo>
                    <a:pt x="8514" y="4380"/>
                    <a:pt x="8621" y="4427"/>
                    <a:pt x="8728" y="4451"/>
                  </a:cubicBezTo>
                  <a:cubicBezTo>
                    <a:pt x="8621" y="4404"/>
                    <a:pt x="8514" y="4380"/>
                    <a:pt x="8407" y="4320"/>
                  </a:cubicBezTo>
                  <a:cubicBezTo>
                    <a:pt x="8907" y="3951"/>
                    <a:pt x="9109" y="3594"/>
                    <a:pt x="9169" y="3272"/>
                  </a:cubicBezTo>
                  <a:cubicBezTo>
                    <a:pt x="9181" y="3189"/>
                    <a:pt x="9181" y="3094"/>
                    <a:pt x="9181" y="3022"/>
                  </a:cubicBezTo>
                  <a:cubicBezTo>
                    <a:pt x="9181" y="2951"/>
                    <a:pt x="9169" y="2880"/>
                    <a:pt x="9145" y="2796"/>
                  </a:cubicBezTo>
                  <a:cubicBezTo>
                    <a:pt x="9121" y="2737"/>
                    <a:pt x="9085" y="2677"/>
                    <a:pt x="9050" y="2618"/>
                  </a:cubicBezTo>
                  <a:cubicBezTo>
                    <a:pt x="9026" y="2558"/>
                    <a:pt x="8978" y="2522"/>
                    <a:pt x="8931" y="2475"/>
                  </a:cubicBezTo>
                  <a:cubicBezTo>
                    <a:pt x="7966" y="2082"/>
                    <a:pt x="5394" y="1308"/>
                    <a:pt x="4478" y="975"/>
                  </a:cubicBezTo>
                  <a:cubicBezTo>
                    <a:pt x="4406" y="939"/>
                    <a:pt x="2894" y="570"/>
                    <a:pt x="2656" y="439"/>
                  </a:cubicBezTo>
                  <a:cubicBezTo>
                    <a:pt x="2293" y="207"/>
                    <a:pt x="1836" y="1"/>
                    <a:pt x="1553"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926975" y="3309625"/>
              <a:ext cx="122950" cy="226125"/>
            </a:xfrm>
            <a:custGeom>
              <a:avLst/>
              <a:gdLst/>
              <a:ahLst/>
              <a:cxnLst/>
              <a:rect l="l" t="t" r="r" b="b"/>
              <a:pathLst>
                <a:path w="4918" h="9045" extrusionOk="0">
                  <a:moveTo>
                    <a:pt x="3976" y="1"/>
                  </a:moveTo>
                  <a:cubicBezTo>
                    <a:pt x="3550" y="1"/>
                    <a:pt x="2994" y="407"/>
                    <a:pt x="2584" y="1066"/>
                  </a:cubicBezTo>
                  <a:cubicBezTo>
                    <a:pt x="2167" y="1732"/>
                    <a:pt x="2060" y="2447"/>
                    <a:pt x="2286" y="2816"/>
                  </a:cubicBezTo>
                  <a:cubicBezTo>
                    <a:pt x="1989" y="3506"/>
                    <a:pt x="1738" y="4209"/>
                    <a:pt x="1560" y="4816"/>
                  </a:cubicBezTo>
                  <a:cubicBezTo>
                    <a:pt x="1465" y="5114"/>
                    <a:pt x="1310" y="5769"/>
                    <a:pt x="1143" y="6423"/>
                  </a:cubicBezTo>
                  <a:cubicBezTo>
                    <a:pt x="1143" y="6435"/>
                    <a:pt x="1131" y="6459"/>
                    <a:pt x="1131" y="6483"/>
                  </a:cubicBezTo>
                  <a:cubicBezTo>
                    <a:pt x="1107" y="6519"/>
                    <a:pt x="1107" y="6554"/>
                    <a:pt x="1096" y="6602"/>
                  </a:cubicBezTo>
                  <a:cubicBezTo>
                    <a:pt x="1050" y="6785"/>
                    <a:pt x="969" y="6967"/>
                    <a:pt x="735" y="6967"/>
                  </a:cubicBezTo>
                  <a:cubicBezTo>
                    <a:pt x="664" y="6967"/>
                    <a:pt x="579" y="6950"/>
                    <a:pt x="476" y="6912"/>
                  </a:cubicBezTo>
                  <a:lnTo>
                    <a:pt x="476" y="6912"/>
                  </a:lnTo>
                  <a:cubicBezTo>
                    <a:pt x="512" y="6959"/>
                    <a:pt x="548" y="6995"/>
                    <a:pt x="595" y="7055"/>
                  </a:cubicBezTo>
                  <a:cubicBezTo>
                    <a:pt x="619" y="7102"/>
                    <a:pt x="655" y="7162"/>
                    <a:pt x="679" y="7233"/>
                  </a:cubicBezTo>
                  <a:cubicBezTo>
                    <a:pt x="691" y="7316"/>
                    <a:pt x="726" y="7388"/>
                    <a:pt x="726" y="7459"/>
                  </a:cubicBezTo>
                  <a:cubicBezTo>
                    <a:pt x="726" y="7531"/>
                    <a:pt x="726" y="7626"/>
                    <a:pt x="715" y="7721"/>
                  </a:cubicBezTo>
                  <a:cubicBezTo>
                    <a:pt x="655" y="8031"/>
                    <a:pt x="441" y="8400"/>
                    <a:pt x="0" y="8781"/>
                  </a:cubicBezTo>
                  <a:cubicBezTo>
                    <a:pt x="379" y="8966"/>
                    <a:pt x="714" y="9045"/>
                    <a:pt x="1012" y="9045"/>
                  </a:cubicBezTo>
                  <a:cubicBezTo>
                    <a:pt x="1462" y="9045"/>
                    <a:pt x="1825" y="8863"/>
                    <a:pt x="2119" y="8590"/>
                  </a:cubicBezTo>
                  <a:lnTo>
                    <a:pt x="2143" y="8578"/>
                  </a:lnTo>
                  <a:cubicBezTo>
                    <a:pt x="2215" y="8507"/>
                    <a:pt x="2286" y="8424"/>
                    <a:pt x="2346" y="8352"/>
                  </a:cubicBezTo>
                  <a:cubicBezTo>
                    <a:pt x="2346" y="8340"/>
                    <a:pt x="2358" y="8328"/>
                    <a:pt x="2381" y="8317"/>
                  </a:cubicBezTo>
                  <a:cubicBezTo>
                    <a:pt x="2405" y="8257"/>
                    <a:pt x="2453" y="8209"/>
                    <a:pt x="2477" y="8162"/>
                  </a:cubicBezTo>
                  <a:cubicBezTo>
                    <a:pt x="2703" y="7852"/>
                    <a:pt x="2881" y="7495"/>
                    <a:pt x="3001" y="7197"/>
                  </a:cubicBezTo>
                  <a:cubicBezTo>
                    <a:pt x="3524" y="5697"/>
                    <a:pt x="4358" y="3411"/>
                    <a:pt x="4584" y="2602"/>
                  </a:cubicBezTo>
                  <a:cubicBezTo>
                    <a:pt x="4858" y="1590"/>
                    <a:pt x="4917" y="1185"/>
                    <a:pt x="4525" y="458"/>
                  </a:cubicBezTo>
                  <a:cubicBezTo>
                    <a:pt x="4477" y="292"/>
                    <a:pt x="4382" y="161"/>
                    <a:pt x="4263" y="77"/>
                  </a:cubicBezTo>
                  <a:cubicBezTo>
                    <a:pt x="4178" y="26"/>
                    <a:pt x="4081" y="1"/>
                    <a:pt x="39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p:nvPr/>
        </p:nvSpPr>
        <p:spPr>
          <a:xfrm>
            <a:off x="2728278" y="48287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2"/>
          <p:cNvGrpSpPr/>
          <p:nvPr/>
        </p:nvGrpSpPr>
        <p:grpSpPr>
          <a:xfrm>
            <a:off x="2728219" y="3909216"/>
            <a:ext cx="2609756" cy="1771277"/>
            <a:chOff x="2508925" y="2162750"/>
            <a:chExt cx="829600" cy="563025"/>
          </a:xfrm>
        </p:grpSpPr>
        <p:sp>
          <p:nvSpPr>
            <p:cNvPr id="75" name="Google Shape;75;p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2"/>
          <p:cNvGrpSpPr/>
          <p:nvPr/>
        </p:nvGrpSpPr>
        <p:grpSpPr>
          <a:xfrm>
            <a:off x="1107313" y="678572"/>
            <a:ext cx="405883" cy="405883"/>
            <a:chOff x="7322700" y="1224250"/>
            <a:chExt cx="400200" cy="400200"/>
          </a:xfrm>
        </p:grpSpPr>
        <p:sp>
          <p:nvSpPr>
            <p:cNvPr id="78" name="Google Shape;78;p2"/>
            <p:cNvSpPr/>
            <p:nvPr/>
          </p:nvSpPr>
          <p:spPr>
            <a:xfrm>
              <a:off x="7322700" y="1224250"/>
              <a:ext cx="400200" cy="4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428556" y="1355279"/>
              <a:ext cx="188488" cy="138142"/>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2"/>
          <p:cNvGrpSpPr/>
          <p:nvPr/>
        </p:nvGrpSpPr>
        <p:grpSpPr>
          <a:xfrm flipH="1">
            <a:off x="7587496" y="2328226"/>
            <a:ext cx="2598853" cy="2450652"/>
            <a:chOff x="7647594" y="2728116"/>
            <a:chExt cx="2609815" cy="2450652"/>
          </a:xfrm>
        </p:grpSpPr>
        <p:sp>
          <p:nvSpPr>
            <p:cNvPr id="81" name="Google Shape;81;p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2"/>
            <p:cNvGrpSpPr/>
            <p:nvPr/>
          </p:nvGrpSpPr>
          <p:grpSpPr>
            <a:xfrm>
              <a:off x="7647594" y="2728116"/>
              <a:ext cx="2609756" cy="1771277"/>
              <a:chOff x="2508925" y="2162750"/>
              <a:chExt cx="829600" cy="563025"/>
            </a:xfrm>
          </p:grpSpPr>
          <p:sp>
            <p:nvSpPr>
              <p:cNvPr id="83" name="Google Shape;83;p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 name="Google Shape;85;p2"/>
          <p:cNvSpPr txBox="1">
            <a:spLocks noGrp="1"/>
          </p:cNvSpPr>
          <p:nvPr>
            <p:ph type="ctrTitle"/>
          </p:nvPr>
        </p:nvSpPr>
        <p:spPr>
          <a:xfrm>
            <a:off x="3562350" y="638175"/>
            <a:ext cx="4868400" cy="19377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6" name="Google Shape;86;p2"/>
          <p:cNvSpPr txBox="1">
            <a:spLocks noGrp="1"/>
          </p:cNvSpPr>
          <p:nvPr>
            <p:ph type="subTitle" idx="1"/>
          </p:nvPr>
        </p:nvSpPr>
        <p:spPr>
          <a:xfrm>
            <a:off x="3562350" y="2554613"/>
            <a:ext cx="2991900" cy="797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latin typeface="Calisto MT" panose="02040603050505030304" pitchFamily="18" charset="0"/>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21"/>
        <p:cNvGrpSpPr/>
        <p:nvPr/>
      </p:nvGrpSpPr>
      <p:grpSpPr>
        <a:xfrm>
          <a:off x="0" y="0"/>
          <a:ext cx="0" cy="0"/>
          <a:chOff x="0" y="0"/>
          <a:chExt cx="0" cy="0"/>
        </a:xfrm>
      </p:grpSpPr>
      <p:sp>
        <p:nvSpPr>
          <p:cNvPr id="322" name="Google Shape;322;p11"/>
          <p:cNvSpPr txBox="1">
            <a:spLocks noGrp="1"/>
          </p:cNvSpPr>
          <p:nvPr>
            <p:ph type="title" hasCustomPrompt="1"/>
          </p:nvPr>
        </p:nvSpPr>
        <p:spPr>
          <a:xfrm>
            <a:off x="1382900" y="2377700"/>
            <a:ext cx="6378300" cy="1617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23" name="Google Shape;323;p11"/>
          <p:cNvSpPr txBox="1">
            <a:spLocks noGrp="1"/>
          </p:cNvSpPr>
          <p:nvPr>
            <p:ph type="body" idx="1"/>
          </p:nvPr>
        </p:nvSpPr>
        <p:spPr>
          <a:xfrm>
            <a:off x="1382900" y="3994700"/>
            <a:ext cx="6378300" cy="460200"/>
          </a:xfrm>
          <a:prstGeom prst="rect">
            <a:avLst/>
          </a:prstGeom>
          <a:solidFill>
            <a:schemeClr val="accent4"/>
          </a:solidFill>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solidFill>
                  <a:schemeClr val="lt1"/>
                </a:solidFill>
                <a:latin typeface="Calisto MT" panose="02040603050505030304" pitchFamily="18" charset="0"/>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dirty="0"/>
          </a:p>
        </p:txBody>
      </p:sp>
      <p:grpSp>
        <p:nvGrpSpPr>
          <p:cNvPr id="324" name="Google Shape;324;p11"/>
          <p:cNvGrpSpPr/>
          <p:nvPr/>
        </p:nvGrpSpPr>
        <p:grpSpPr>
          <a:xfrm flipH="1">
            <a:off x="-539279" y="318754"/>
            <a:ext cx="1123525" cy="1059172"/>
            <a:chOff x="7647594" y="2728116"/>
            <a:chExt cx="2609815" cy="2450652"/>
          </a:xfrm>
        </p:grpSpPr>
        <p:sp>
          <p:nvSpPr>
            <p:cNvPr id="325" name="Google Shape;325;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11"/>
            <p:cNvGrpSpPr/>
            <p:nvPr/>
          </p:nvGrpSpPr>
          <p:grpSpPr>
            <a:xfrm>
              <a:off x="7647594" y="2728116"/>
              <a:ext cx="2609756" cy="1771277"/>
              <a:chOff x="2508925" y="2162750"/>
              <a:chExt cx="829600" cy="563025"/>
            </a:xfrm>
          </p:grpSpPr>
          <p:sp>
            <p:nvSpPr>
              <p:cNvPr id="327" name="Google Shape;327;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 name="Google Shape;329;p11"/>
          <p:cNvGrpSpPr/>
          <p:nvPr/>
        </p:nvGrpSpPr>
        <p:grpSpPr>
          <a:xfrm flipH="1">
            <a:off x="584249" y="-228865"/>
            <a:ext cx="1375372" cy="1296640"/>
            <a:chOff x="7647594" y="2728116"/>
            <a:chExt cx="2609815" cy="2450652"/>
          </a:xfrm>
        </p:grpSpPr>
        <p:sp>
          <p:nvSpPr>
            <p:cNvPr id="330" name="Google Shape;330;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11"/>
            <p:cNvGrpSpPr/>
            <p:nvPr/>
          </p:nvGrpSpPr>
          <p:grpSpPr>
            <a:xfrm>
              <a:off x="7647594" y="2728116"/>
              <a:ext cx="2609756" cy="1771277"/>
              <a:chOff x="2508925" y="2162750"/>
              <a:chExt cx="829600" cy="563025"/>
            </a:xfrm>
          </p:grpSpPr>
          <p:sp>
            <p:nvSpPr>
              <p:cNvPr id="332" name="Google Shape;332;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 name="Google Shape;334;p11"/>
          <p:cNvGrpSpPr/>
          <p:nvPr/>
        </p:nvGrpSpPr>
        <p:grpSpPr>
          <a:xfrm flipH="1">
            <a:off x="-126229" y="2012104"/>
            <a:ext cx="1123525" cy="1059172"/>
            <a:chOff x="7647594" y="2728116"/>
            <a:chExt cx="2609815" cy="2450652"/>
          </a:xfrm>
        </p:grpSpPr>
        <p:sp>
          <p:nvSpPr>
            <p:cNvPr id="335" name="Google Shape;335;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11"/>
            <p:cNvGrpSpPr/>
            <p:nvPr/>
          </p:nvGrpSpPr>
          <p:grpSpPr>
            <a:xfrm>
              <a:off x="7647594" y="2728116"/>
              <a:ext cx="2609756" cy="1771277"/>
              <a:chOff x="2508925" y="2162750"/>
              <a:chExt cx="829600" cy="563025"/>
            </a:xfrm>
          </p:grpSpPr>
          <p:sp>
            <p:nvSpPr>
              <p:cNvPr id="337" name="Google Shape;337;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 name="Google Shape;339;p11"/>
          <p:cNvGrpSpPr/>
          <p:nvPr/>
        </p:nvGrpSpPr>
        <p:grpSpPr>
          <a:xfrm>
            <a:off x="8559755" y="318743"/>
            <a:ext cx="1123525" cy="1059172"/>
            <a:chOff x="7647594" y="2728116"/>
            <a:chExt cx="2609815" cy="2450652"/>
          </a:xfrm>
        </p:grpSpPr>
        <p:sp>
          <p:nvSpPr>
            <p:cNvPr id="340" name="Google Shape;340;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11"/>
            <p:cNvGrpSpPr/>
            <p:nvPr/>
          </p:nvGrpSpPr>
          <p:grpSpPr>
            <a:xfrm>
              <a:off x="7647594" y="2728116"/>
              <a:ext cx="2609756" cy="1771277"/>
              <a:chOff x="2508925" y="2162750"/>
              <a:chExt cx="829600" cy="563025"/>
            </a:xfrm>
          </p:grpSpPr>
          <p:sp>
            <p:nvSpPr>
              <p:cNvPr id="342" name="Google Shape;342;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4" name="Google Shape;344;p11"/>
          <p:cNvGrpSpPr/>
          <p:nvPr/>
        </p:nvGrpSpPr>
        <p:grpSpPr>
          <a:xfrm>
            <a:off x="7184379" y="-228879"/>
            <a:ext cx="1375372" cy="1296640"/>
            <a:chOff x="7647594" y="2728116"/>
            <a:chExt cx="2609815" cy="2450652"/>
          </a:xfrm>
        </p:grpSpPr>
        <p:sp>
          <p:nvSpPr>
            <p:cNvPr id="345" name="Google Shape;345;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11"/>
            <p:cNvGrpSpPr/>
            <p:nvPr/>
          </p:nvGrpSpPr>
          <p:grpSpPr>
            <a:xfrm>
              <a:off x="7647594" y="2728116"/>
              <a:ext cx="2609756" cy="1771277"/>
              <a:chOff x="2508925" y="2162750"/>
              <a:chExt cx="829600" cy="563025"/>
            </a:xfrm>
          </p:grpSpPr>
          <p:sp>
            <p:nvSpPr>
              <p:cNvPr id="347" name="Google Shape;347;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 name="Google Shape;349;p11"/>
          <p:cNvGrpSpPr/>
          <p:nvPr/>
        </p:nvGrpSpPr>
        <p:grpSpPr>
          <a:xfrm>
            <a:off x="8280755" y="1772672"/>
            <a:ext cx="1123525" cy="1059172"/>
            <a:chOff x="7647594" y="2728116"/>
            <a:chExt cx="2609815" cy="2450652"/>
          </a:xfrm>
        </p:grpSpPr>
        <p:sp>
          <p:nvSpPr>
            <p:cNvPr id="350" name="Google Shape;350;p1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351;p11"/>
            <p:cNvGrpSpPr/>
            <p:nvPr/>
          </p:nvGrpSpPr>
          <p:grpSpPr>
            <a:xfrm>
              <a:off x="7647594" y="2728116"/>
              <a:ext cx="2609756" cy="1771277"/>
              <a:chOff x="2508925" y="2162750"/>
              <a:chExt cx="829600" cy="563025"/>
            </a:xfrm>
          </p:grpSpPr>
          <p:sp>
            <p:nvSpPr>
              <p:cNvPr id="352" name="Google Shape;352;p1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 name="Google Shape;354;p11"/>
          <p:cNvGrpSpPr/>
          <p:nvPr/>
        </p:nvGrpSpPr>
        <p:grpSpPr>
          <a:xfrm>
            <a:off x="8329509" y="3226589"/>
            <a:ext cx="1123496" cy="1037259"/>
            <a:chOff x="1861525" y="2810075"/>
            <a:chExt cx="818875" cy="756075"/>
          </a:xfrm>
        </p:grpSpPr>
        <p:sp>
          <p:nvSpPr>
            <p:cNvPr id="355" name="Google Shape;355;p1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1"/>
          <p:cNvGrpSpPr/>
          <p:nvPr/>
        </p:nvGrpSpPr>
        <p:grpSpPr>
          <a:xfrm>
            <a:off x="-268178" y="3226589"/>
            <a:ext cx="1123497" cy="1037259"/>
            <a:chOff x="1861525" y="2810075"/>
            <a:chExt cx="818875" cy="756075"/>
          </a:xfrm>
        </p:grpSpPr>
        <p:sp>
          <p:nvSpPr>
            <p:cNvPr id="358" name="Google Shape;358;p1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61"/>
        <p:cNvGrpSpPr/>
        <p:nvPr/>
      </p:nvGrpSpPr>
      <p:grpSpPr>
        <a:xfrm>
          <a:off x="0" y="0"/>
          <a:ext cx="0" cy="0"/>
          <a:chOff x="0" y="0"/>
          <a:chExt cx="0" cy="0"/>
        </a:xfrm>
      </p:grpSpPr>
      <p:grpSp>
        <p:nvGrpSpPr>
          <p:cNvPr id="362" name="Google Shape;362;p13"/>
          <p:cNvGrpSpPr/>
          <p:nvPr/>
        </p:nvGrpSpPr>
        <p:grpSpPr>
          <a:xfrm>
            <a:off x="508923" y="4341207"/>
            <a:ext cx="1511807" cy="1395866"/>
            <a:chOff x="1861525" y="2810075"/>
            <a:chExt cx="818875" cy="756075"/>
          </a:xfrm>
        </p:grpSpPr>
        <p:sp>
          <p:nvSpPr>
            <p:cNvPr id="363" name="Google Shape;363;p1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13"/>
          <p:cNvGrpSpPr/>
          <p:nvPr/>
        </p:nvGrpSpPr>
        <p:grpSpPr>
          <a:xfrm>
            <a:off x="2213898" y="4341207"/>
            <a:ext cx="1511807" cy="1395866"/>
            <a:chOff x="1861525" y="2810075"/>
            <a:chExt cx="818875" cy="756075"/>
          </a:xfrm>
        </p:grpSpPr>
        <p:sp>
          <p:nvSpPr>
            <p:cNvPr id="366" name="Google Shape;366;p1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13"/>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9" name="Google Shape;369;p13"/>
          <p:cNvSpPr txBox="1">
            <a:spLocks noGrp="1"/>
          </p:cNvSpPr>
          <p:nvPr>
            <p:ph type="subTitle" idx="1"/>
          </p:nvPr>
        </p:nvSpPr>
        <p:spPr>
          <a:xfrm>
            <a:off x="1715950" y="1541450"/>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370" name="Google Shape;370;p13"/>
          <p:cNvSpPr txBox="1">
            <a:spLocks noGrp="1"/>
          </p:cNvSpPr>
          <p:nvPr>
            <p:ph type="title" idx="2" hasCustomPrompt="1"/>
          </p:nvPr>
        </p:nvSpPr>
        <p:spPr>
          <a:xfrm>
            <a:off x="713400" y="1541438"/>
            <a:ext cx="960300" cy="96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71" name="Google Shape;371;p13"/>
          <p:cNvSpPr txBox="1">
            <a:spLocks noGrp="1"/>
          </p:cNvSpPr>
          <p:nvPr>
            <p:ph type="subTitle" idx="3"/>
          </p:nvPr>
        </p:nvSpPr>
        <p:spPr>
          <a:xfrm>
            <a:off x="1715950" y="1848388"/>
            <a:ext cx="27702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372" name="Google Shape;372;p13"/>
          <p:cNvSpPr txBox="1">
            <a:spLocks noGrp="1"/>
          </p:cNvSpPr>
          <p:nvPr>
            <p:ph type="title" idx="4" hasCustomPrompt="1"/>
          </p:nvPr>
        </p:nvSpPr>
        <p:spPr>
          <a:xfrm>
            <a:off x="4708925" y="2041750"/>
            <a:ext cx="960300" cy="96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73" name="Google Shape;373;p13"/>
          <p:cNvSpPr txBox="1">
            <a:spLocks noGrp="1"/>
          </p:cNvSpPr>
          <p:nvPr>
            <p:ph type="title" idx="5" hasCustomPrompt="1"/>
          </p:nvPr>
        </p:nvSpPr>
        <p:spPr>
          <a:xfrm>
            <a:off x="713400" y="2910013"/>
            <a:ext cx="960300" cy="96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74" name="Google Shape;374;p13"/>
          <p:cNvSpPr txBox="1">
            <a:spLocks noGrp="1"/>
          </p:cNvSpPr>
          <p:nvPr>
            <p:ph type="title" idx="6" hasCustomPrompt="1"/>
          </p:nvPr>
        </p:nvSpPr>
        <p:spPr>
          <a:xfrm>
            <a:off x="4708963" y="3421225"/>
            <a:ext cx="960300" cy="96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75" name="Google Shape;375;p13"/>
          <p:cNvSpPr txBox="1">
            <a:spLocks noGrp="1"/>
          </p:cNvSpPr>
          <p:nvPr>
            <p:ph type="subTitle" idx="7"/>
          </p:nvPr>
        </p:nvSpPr>
        <p:spPr>
          <a:xfrm>
            <a:off x="5711513" y="2041750"/>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376" name="Google Shape;376;p13"/>
          <p:cNvSpPr txBox="1">
            <a:spLocks noGrp="1"/>
          </p:cNvSpPr>
          <p:nvPr>
            <p:ph type="subTitle" idx="8"/>
          </p:nvPr>
        </p:nvSpPr>
        <p:spPr>
          <a:xfrm>
            <a:off x="5711513" y="2350784"/>
            <a:ext cx="27192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377" name="Google Shape;377;p13"/>
          <p:cNvSpPr txBox="1">
            <a:spLocks noGrp="1"/>
          </p:cNvSpPr>
          <p:nvPr>
            <p:ph type="subTitle" idx="9"/>
          </p:nvPr>
        </p:nvSpPr>
        <p:spPr>
          <a:xfrm>
            <a:off x="1715950" y="2923210"/>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378" name="Google Shape;378;p13"/>
          <p:cNvSpPr txBox="1">
            <a:spLocks noGrp="1"/>
          </p:cNvSpPr>
          <p:nvPr>
            <p:ph type="subTitle" idx="13"/>
          </p:nvPr>
        </p:nvSpPr>
        <p:spPr>
          <a:xfrm>
            <a:off x="1715950" y="3232257"/>
            <a:ext cx="27702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379" name="Google Shape;379;p13"/>
          <p:cNvSpPr txBox="1">
            <a:spLocks noGrp="1"/>
          </p:cNvSpPr>
          <p:nvPr>
            <p:ph type="subTitle" idx="14"/>
          </p:nvPr>
        </p:nvSpPr>
        <p:spPr>
          <a:xfrm>
            <a:off x="5711513" y="3421229"/>
            <a:ext cx="2719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380" name="Google Shape;380;p13"/>
          <p:cNvSpPr txBox="1">
            <a:spLocks noGrp="1"/>
          </p:cNvSpPr>
          <p:nvPr>
            <p:ph type="subTitle" idx="15"/>
          </p:nvPr>
        </p:nvSpPr>
        <p:spPr>
          <a:xfrm>
            <a:off x="5711513" y="3730271"/>
            <a:ext cx="27192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grpSp>
        <p:nvGrpSpPr>
          <p:cNvPr id="381" name="Google Shape;381;p13"/>
          <p:cNvGrpSpPr/>
          <p:nvPr/>
        </p:nvGrpSpPr>
        <p:grpSpPr>
          <a:xfrm flipH="1">
            <a:off x="6143326" y="-500476"/>
            <a:ext cx="1845922" cy="1740453"/>
            <a:chOff x="7647594" y="2728116"/>
            <a:chExt cx="2609815" cy="2450652"/>
          </a:xfrm>
        </p:grpSpPr>
        <p:sp>
          <p:nvSpPr>
            <p:cNvPr id="382" name="Google Shape;382;p1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13"/>
            <p:cNvGrpSpPr/>
            <p:nvPr/>
          </p:nvGrpSpPr>
          <p:grpSpPr>
            <a:xfrm>
              <a:off x="7647594" y="2728116"/>
              <a:ext cx="2609756" cy="1771277"/>
              <a:chOff x="2508925" y="2162750"/>
              <a:chExt cx="829600" cy="563025"/>
            </a:xfrm>
          </p:grpSpPr>
          <p:sp>
            <p:nvSpPr>
              <p:cNvPr id="384" name="Google Shape;384;p1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 name="Google Shape;386;p13"/>
          <p:cNvGrpSpPr/>
          <p:nvPr/>
        </p:nvGrpSpPr>
        <p:grpSpPr>
          <a:xfrm flipH="1">
            <a:off x="7497555" y="301248"/>
            <a:ext cx="1845922" cy="1740453"/>
            <a:chOff x="7647594" y="2728116"/>
            <a:chExt cx="2609815" cy="2450652"/>
          </a:xfrm>
        </p:grpSpPr>
        <p:sp>
          <p:nvSpPr>
            <p:cNvPr id="387" name="Google Shape;387;p1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13"/>
            <p:cNvGrpSpPr/>
            <p:nvPr/>
          </p:nvGrpSpPr>
          <p:grpSpPr>
            <a:xfrm>
              <a:off x="7647594" y="2728116"/>
              <a:ext cx="2609756" cy="1771277"/>
              <a:chOff x="2508925" y="2162750"/>
              <a:chExt cx="829600" cy="563025"/>
            </a:xfrm>
          </p:grpSpPr>
          <p:sp>
            <p:nvSpPr>
              <p:cNvPr id="389" name="Google Shape;389;p1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391"/>
        <p:cNvGrpSpPr/>
        <p:nvPr/>
      </p:nvGrpSpPr>
      <p:grpSpPr>
        <a:xfrm>
          <a:off x="0" y="0"/>
          <a:ext cx="0" cy="0"/>
          <a:chOff x="0" y="0"/>
          <a:chExt cx="0" cy="0"/>
        </a:xfrm>
      </p:grpSpPr>
      <p:sp>
        <p:nvSpPr>
          <p:cNvPr id="392" name="Google Shape;392;p14"/>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393" name="Google Shape;393;p14"/>
          <p:cNvGrpSpPr/>
          <p:nvPr/>
        </p:nvGrpSpPr>
        <p:grpSpPr>
          <a:xfrm>
            <a:off x="8638167" y="3766005"/>
            <a:ext cx="733221" cy="677065"/>
            <a:chOff x="1861525" y="2810075"/>
            <a:chExt cx="818875" cy="756075"/>
          </a:xfrm>
        </p:grpSpPr>
        <p:sp>
          <p:nvSpPr>
            <p:cNvPr id="394" name="Google Shape;394;p1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4"/>
          <p:cNvGrpSpPr/>
          <p:nvPr/>
        </p:nvGrpSpPr>
        <p:grpSpPr>
          <a:xfrm>
            <a:off x="1313183" y="4785633"/>
            <a:ext cx="733221" cy="676990"/>
            <a:chOff x="1861525" y="2810075"/>
            <a:chExt cx="818875" cy="756075"/>
          </a:xfrm>
        </p:grpSpPr>
        <p:sp>
          <p:nvSpPr>
            <p:cNvPr id="397" name="Google Shape;397;p1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4"/>
          <p:cNvGrpSpPr/>
          <p:nvPr/>
        </p:nvGrpSpPr>
        <p:grpSpPr>
          <a:xfrm flipH="1">
            <a:off x="-225994" y="4116850"/>
            <a:ext cx="826528" cy="779307"/>
            <a:chOff x="7647594" y="2728116"/>
            <a:chExt cx="2609815" cy="2450652"/>
          </a:xfrm>
        </p:grpSpPr>
        <p:sp>
          <p:nvSpPr>
            <p:cNvPr id="400" name="Google Shape;400;p1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14"/>
            <p:cNvGrpSpPr/>
            <p:nvPr/>
          </p:nvGrpSpPr>
          <p:grpSpPr>
            <a:xfrm>
              <a:off x="7647594" y="2728116"/>
              <a:ext cx="2609756" cy="1771277"/>
              <a:chOff x="2508925" y="2162750"/>
              <a:chExt cx="829600" cy="563025"/>
            </a:xfrm>
          </p:grpSpPr>
          <p:sp>
            <p:nvSpPr>
              <p:cNvPr id="402" name="Google Shape;402;p1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 name="Google Shape;404;p14"/>
          <p:cNvGrpSpPr/>
          <p:nvPr/>
        </p:nvGrpSpPr>
        <p:grpSpPr>
          <a:xfrm flipH="1">
            <a:off x="389763" y="4667611"/>
            <a:ext cx="1028267" cy="969478"/>
            <a:chOff x="7647594" y="2728116"/>
            <a:chExt cx="2609815" cy="2450652"/>
          </a:xfrm>
        </p:grpSpPr>
        <p:sp>
          <p:nvSpPr>
            <p:cNvPr id="405" name="Google Shape;405;p1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4"/>
            <p:cNvGrpSpPr/>
            <p:nvPr/>
          </p:nvGrpSpPr>
          <p:grpSpPr>
            <a:xfrm>
              <a:off x="7647594" y="2728116"/>
              <a:ext cx="2609756" cy="1771277"/>
              <a:chOff x="2508925" y="2162750"/>
              <a:chExt cx="829600" cy="563025"/>
            </a:xfrm>
          </p:grpSpPr>
          <p:sp>
            <p:nvSpPr>
              <p:cNvPr id="407" name="Google Shape;407;p1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 name="Google Shape;409;p14"/>
          <p:cNvGrpSpPr/>
          <p:nvPr/>
        </p:nvGrpSpPr>
        <p:grpSpPr>
          <a:xfrm flipH="1">
            <a:off x="-375032" y="-305805"/>
            <a:ext cx="1243577" cy="1172392"/>
            <a:chOff x="7647594" y="2728116"/>
            <a:chExt cx="2609815" cy="2450652"/>
          </a:xfrm>
        </p:grpSpPr>
        <p:sp>
          <p:nvSpPr>
            <p:cNvPr id="410" name="Google Shape;410;p1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14"/>
            <p:cNvGrpSpPr/>
            <p:nvPr/>
          </p:nvGrpSpPr>
          <p:grpSpPr>
            <a:xfrm>
              <a:off x="7647594" y="2728116"/>
              <a:ext cx="2609756" cy="1771277"/>
              <a:chOff x="2508925" y="2162750"/>
              <a:chExt cx="829600" cy="563025"/>
            </a:xfrm>
          </p:grpSpPr>
          <p:sp>
            <p:nvSpPr>
              <p:cNvPr id="412" name="Google Shape;412;p1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 name="Google Shape;414;p14"/>
          <p:cNvGrpSpPr/>
          <p:nvPr/>
        </p:nvGrpSpPr>
        <p:grpSpPr>
          <a:xfrm>
            <a:off x="8327507" y="4506586"/>
            <a:ext cx="926885" cy="855877"/>
            <a:chOff x="1861525" y="2810075"/>
            <a:chExt cx="818875" cy="756075"/>
          </a:xfrm>
        </p:grpSpPr>
        <p:sp>
          <p:nvSpPr>
            <p:cNvPr id="415" name="Google Shape;415;p1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4"/>
          <p:cNvGrpSpPr/>
          <p:nvPr/>
        </p:nvGrpSpPr>
        <p:grpSpPr>
          <a:xfrm>
            <a:off x="7466942" y="4750317"/>
            <a:ext cx="733221" cy="677065"/>
            <a:chOff x="1861525" y="2810075"/>
            <a:chExt cx="818875" cy="756075"/>
          </a:xfrm>
        </p:grpSpPr>
        <p:sp>
          <p:nvSpPr>
            <p:cNvPr id="418" name="Google Shape;418;p1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 name="Google Shape;420;p14"/>
          <p:cNvSpPr/>
          <p:nvPr/>
        </p:nvSpPr>
        <p:spPr>
          <a:xfrm>
            <a:off x="7986242" y="19890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4"/>
          <p:cNvSpPr/>
          <p:nvPr/>
        </p:nvSpPr>
        <p:spPr>
          <a:xfrm>
            <a:off x="8200142" y="19890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4"/>
          <p:cNvSpPr/>
          <p:nvPr/>
        </p:nvSpPr>
        <p:spPr>
          <a:xfrm>
            <a:off x="8748242" y="-7570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423"/>
        <p:cNvGrpSpPr/>
        <p:nvPr/>
      </p:nvGrpSpPr>
      <p:grpSpPr>
        <a:xfrm>
          <a:off x="0" y="0"/>
          <a:ext cx="0" cy="0"/>
          <a:chOff x="0" y="0"/>
          <a:chExt cx="0" cy="0"/>
        </a:xfrm>
      </p:grpSpPr>
      <p:sp>
        <p:nvSpPr>
          <p:cNvPr id="424" name="Google Shape;424;p15"/>
          <p:cNvSpPr txBox="1">
            <a:spLocks noGrp="1"/>
          </p:cNvSpPr>
          <p:nvPr>
            <p:ph type="title"/>
          </p:nvPr>
        </p:nvSpPr>
        <p:spPr>
          <a:xfrm>
            <a:off x="4082375" y="445025"/>
            <a:ext cx="4348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25" name="Google Shape;425;p15"/>
          <p:cNvGrpSpPr/>
          <p:nvPr/>
        </p:nvGrpSpPr>
        <p:grpSpPr>
          <a:xfrm flipH="1">
            <a:off x="-827309" y="3924369"/>
            <a:ext cx="1475067" cy="1303590"/>
            <a:chOff x="7647594" y="2728116"/>
            <a:chExt cx="2609815" cy="2296670"/>
          </a:xfrm>
        </p:grpSpPr>
        <p:sp>
          <p:nvSpPr>
            <p:cNvPr id="426" name="Google Shape;426;p15"/>
            <p:cNvSpPr/>
            <p:nvPr/>
          </p:nvSpPr>
          <p:spPr>
            <a:xfrm>
              <a:off x="7647653" y="3493628"/>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15"/>
            <p:cNvGrpSpPr/>
            <p:nvPr/>
          </p:nvGrpSpPr>
          <p:grpSpPr>
            <a:xfrm>
              <a:off x="7647594" y="2728116"/>
              <a:ext cx="2609756" cy="1771277"/>
              <a:chOff x="2508925" y="2162750"/>
              <a:chExt cx="829600" cy="563025"/>
            </a:xfrm>
          </p:grpSpPr>
          <p:sp>
            <p:nvSpPr>
              <p:cNvPr id="428" name="Google Shape;428;p1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 name="Google Shape;430;p15"/>
          <p:cNvGrpSpPr/>
          <p:nvPr/>
        </p:nvGrpSpPr>
        <p:grpSpPr>
          <a:xfrm flipH="1">
            <a:off x="-440356" y="3114426"/>
            <a:ext cx="858890" cy="809940"/>
            <a:chOff x="7647594" y="2728116"/>
            <a:chExt cx="2609815" cy="2450652"/>
          </a:xfrm>
        </p:grpSpPr>
        <p:sp>
          <p:nvSpPr>
            <p:cNvPr id="431" name="Google Shape;431;p1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 name="Google Shape;432;p15"/>
            <p:cNvGrpSpPr/>
            <p:nvPr/>
          </p:nvGrpSpPr>
          <p:grpSpPr>
            <a:xfrm>
              <a:off x="7647594" y="2728116"/>
              <a:ext cx="2609756" cy="1771277"/>
              <a:chOff x="2508925" y="2162750"/>
              <a:chExt cx="829600" cy="563025"/>
            </a:xfrm>
          </p:grpSpPr>
          <p:sp>
            <p:nvSpPr>
              <p:cNvPr id="433" name="Google Shape;433;p1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 name="Google Shape;435;p15"/>
          <p:cNvGrpSpPr/>
          <p:nvPr/>
        </p:nvGrpSpPr>
        <p:grpSpPr>
          <a:xfrm flipH="1">
            <a:off x="464795" y="4604101"/>
            <a:ext cx="1339357" cy="1263066"/>
            <a:chOff x="7647594" y="2728116"/>
            <a:chExt cx="2609815" cy="2450652"/>
          </a:xfrm>
        </p:grpSpPr>
        <p:sp>
          <p:nvSpPr>
            <p:cNvPr id="436" name="Google Shape;436;p1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15"/>
            <p:cNvGrpSpPr/>
            <p:nvPr/>
          </p:nvGrpSpPr>
          <p:grpSpPr>
            <a:xfrm>
              <a:off x="7647594" y="2728116"/>
              <a:ext cx="2609756" cy="1771277"/>
              <a:chOff x="2508925" y="2162750"/>
              <a:chExt cx="829600" cy="563025"/>
            </a:xfrm>
          </p:grpSpPr>
          <p:sp>
            <p:nvSpPr>
              <p:cNvPr id="438" name="Google Shape;438;p1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 name="Google Shape;440;p15"/>
          <p:cNvGrpSpPr/>
          <p:nvPr/>
        </p:nvGrpSpPr>
        <p:grpSpPr>
          <a:xfrm>
            <a:off x="-294055" y="-502244"/>
            <a:ext cx="1508122" cy="1392388"/>
            <a:chOff x="1861525" y="2810075"/>
            <a:chExt cx="818875" cy="756075"/>
          </a:xfrm>
        </p:grpSpPr>
        <p:sp>
          <p:nvSpPr>
            <p:cNvPr id="441" name="Google Shape;441;p15"/>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5"/>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5"/>
          <p:cNvGrpSpPr/>
          <p:nvPr/>
        </p:nvGrpSpPr>
        <p:grpSpPr>
          <a:xfrm flipH="1">
            <a:off x="1338544" y="-159174"/>
            <a:ext cx="858890" cy="809940"/>
            <a:chOff x="7647594" y="2728116"/>
            <a:chExt cx="2609815" cy="2450652"/>
          </a:xfrm>
        </p:grpSpPr>
        <p:sp>
          <p:nvSpPr>
            <p:cNvPr id="444" name="Google Shape;444;p1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15"/>
            <p:cNvGrpSpPr/>
            <p:nvPr/>
          </p:nvGrpSpPr>
          <p:grpSpPr>
            <a:xfrm>
              <a:off x="7647594" y="2728116"/>
              <a:ext cx="2609756" cy="1771277"/>
              <a:chOff x="2508925" y="2162750"/>
              <a:chExt cx="829600" cy="563025"/>
            </a:xfrm>
          </p:grpSpPr>
          <p:sp>
            <p:nvSpPr>
              <p:cNvPr id="446" name="Google Shape;446;p1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 name="Google Shape;448;p15"/>
          <p:cNvGrpSpPr/>
          <p:nvPr/>
        </p:nvGrpSpPr>
        <p:grpSpPr>
          <a:xfrm>
            <a:off x="500217" y="3860830"/>
            <a:ext cx="1055284" cy="974278"/>
            <a:chOff x="1861525" y="2810075"/>
            <a:chExt cx="818875" cy="756075"/>
          </a:xfrm>
        </p:grpSpPr>
        <p:sp>
          <p:nvSpPr>
            <p:cNvPr id="449" name="Google Shape;449;p15"/>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5"/>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451"/>
        <p:cNvGrpSpPr/>
        <p:nvPr/>
      </p:nvGrpSpPr>
      <p:grpSpPr>
        <a:xfrm>
          <a:off x="0" y="0"/>
          <a:ext cx="0" cy="0"/>
          <a:chOff x="0" y="0"/>
          <a:chExt cx="0" cy="0"/>
        </a:xfrm>
      </p:grpSpPr>
      <p:sp>
        <p:nvSpPr>
          <p:cNvPr id="452" name="Google Shape;452;p16"/>
          <p:cNvSpPr txBox="1">
            <a:spLocks noGrp="1"/>
          </p:cNvSpPr>
          <p:nvPr>
            <p:ph type="subTitle" idx="1"/>
          </p:nvPr>
        </p:nvSpPr>
        <p:spPr>
          <a:xfrm>
            <a:off x="1552575" y="1973826"/>
            <a:ext cx="6039000" cy="142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latin typeface="Calisto MT" panose="02040603050505030304" pitchFamily="18" charset="0"/>
              </a:defRPr>
            </a:lvl1pPr>
            <a:lvl2pPr lvl="1" rtl="0">
              <a:spcBef>
                <a:spcPts val="1200"/>
              </a:spcBef>
              <a:spcAft>
                <a:spcPts val="0"/>
              </a:spcAft>
              <a:buNone/>
              <a:defRPr sz="2400"/>
            </a:lvl2pPr>
            <a:lvl3pPr lvl="2" rtl="0">
              <a:spcBef>
                <a:spcPts val="1200"/>
              </a:spcBef>
              <a:spcAft>
                <a:spcPts val="0"/>
              </a:spcAft>
              <a:buNone/>
              <a:defRPr sz="2400"/>
            </a:lvl3pPr>
            <a:lvl4pPr lvl="3" rtl="0">
              <a:spcBef>
                <a:spcPts val="1200"/>
              </a:spcBef>
              <a:spcAft>
                <a:spcPts val="0"/>
              </a:spcAft>
              <a:buNone/>
              <a:defRPr sz="2400"/>
            </a:lvl4pPr>
            <a:lvl5pPr lvl="4" rtl="0">
              <a:spcBef>
                <a:spcPts val="1200"/>
              </a:spcBef>
              <a:spcAft>
                <a:spcPts val="0"/>
              </a:spcAft>
              <a:buNone/>
              <a:defRPr sz="2400"/>
            </a:lvl5pPr>
            <a:lvl6pPr lvl="5" rtl="0">
              <a:spcBef>
                <a:spcPts val="1200"/>
              </a:spcBef>
              <a:spcAft>
                <a:spcPts val="0"/>
              </a:spcAft>
              <a:buNone/>
              <a:defRPr sz="2400"/>
            </a:lvl6pPr>
            <a:lvl7pPr lvl="6" rtl="0">
              <a:spcBef>
                <a:spcPts val="1200"/>
              </a:spcBef>
              <a:spcAft>
                <a:spcPts val="0"/>
              </a:spcAft>
              <a:buNone/>
              <a:defRPr sz="2400"/>
            </a:lvl7pPr>
            <a:lvl8pPr lvl="7" rtl="0">
              <a:spcBef>
                <a:spcPts val="1200"/>
              </a:spcBef>
              <a:spcAft>
                <a:spcPts val="0"/>
              </a:spcAft>
              <a:buNone/>
              <a:defRPr sz="2400"/>
            </a:lvl8pPr>
            <a:lvl9pPr lvl="8" rtl="0">
              <a:spcBef>
                <a:spcPts val="1200"/>
              </a:spcBef>
              <a:spcAft>
                <a:spcPts val="1200"/>
              </a:spcAft>
              <a:buNone/>
              <a:defRPr sz="2400"/>
            </a:lvl9pPr>
          </a:lstStyle>
          <a:p>
            <a:endParaRPr dirty="0"/>
          </a:p>
        </p:txBody>
      </p:sp>
      <p:sp>
        <p:nvSpPr>
          <p:cNvPr id="453" name="Google Shape;453;p16"/>
          <p:cNvSpPr txBox="1">
            <a:spLocks noGrp="1"/>
          </p:cNvSpPr>
          <p:nvPr>
            <p:ph type="title"/>
          </p:nvPr>
        </p:nvSpPr>
        <p:spPr>
          <a:xfrm>
            <a:off x="2133150" y="3326826"/>
            <a:ext cx="4877700" cy="612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None/>
              <a:defRPr sz="1800"/>
            </a:lvl1pPr>
            <a:lvl2pPr lvl="1" algn="ctr" rtl="0">
              <a:spcBef>
                <a:spcPts val="0"/>
              </a:spcBef>
              <a:spcAft>
                <a:spcPts val="0"/>
              </a:spcAft>
              <a:buNone/>
              <a:defRPr sz="1800">
                <a:latin typeface="Roboto"/>
                <a:ea typeface="Roboto"/>
                <a:cs typeface="Roboto"/>
                <a:sym typeface="Roboto"/>
              </a:defRPr>
            </a:lvl2pPr>
            <a:lvl3pPr lvl="2" algn="ctr" rtl="0">
              <a:spcBef>
                <a:spcPts val="0"/>
              </a:spcBef>
              <a:spcAft>
                <a:spcPts val="0"/>
              </a:spcAft>
              <a:buNone/>
              <a:defRPr sz="1800">
                <a:latin typeface="Roboto"/>
                <a:ea typeface="Roboto"/>
                <a:cs typeface="Roboto"/>
                <a:sym typeface="Roboto"/>
              </a:defRPr>
            </a:lvl3pPr>
            <a:lvl4pPr lvl="3" algn="ctr" rtl="0">
              <a:spcBef>
                <a:spcPts val="0"/>
              </a:spcBef>
              <a:spcAft>
                <a:spcPts val="0"/>
              </a:spcAft>
              <a:buNone/>
              <a:defRPr sz="1800">
                <a:latin typeface="Roboto"/>
                <a:ea typeface="Roboto"/>
                <a:cs typeface="Roboto"/>
                <a:sym typeface="Roboto"/>
              </a:defRPr>
            </a:lvl4pPr>
            <a:lvl5pPr lvl="4" algn="ctr" rtl="0">
              <a:spcBef>
                <a:spcPts val="0"/>
              </a:spcBef>
              <a:spcAft>
                <a:spcPts val="0"/>
              </a:spcAft>
              <a:buNone/>
              <a:defRPr sz="1800">
                <a:latin typeface="Roboto"/>
                <a:ea typeface="Roboto"/>
                <a:cs typeface="Roboto"/>
                <a:sym typeface="Roboto"/>
              </a:defRPr>
            </a:lvl5pPr>
            <a:lvl6pPr lvl="5" algn="ctr" rtl="0">
              <a:spcBef>
                <a:spcPts val="0"/>
              </a:spcBef>
              <a:spcAft>
                <a:spcPts val="0"/>
              </a:spcAft>
              <a:buNone/>
              <a:defRPr sz="1800">
                <a:latin typeface="Roboto"/>
                <a:ea typeface="Roboto"/>
                <a:cs typeface="Roboto"/>
                <a:sym typeface="Roboto"/>
              </a:defRPr>
            </a:lvl6pPr>
            <a:lvl7pPr lvl="6" algn="ctr" rtl="0">
              <a:spcBef>
                <a:spcPts val="0"/>
              </a:spcBef>
              <a:spcAft>
                <a:spcPts val="0"/>
              </a:spcAft>
              <a:buNone/>
              <a:defRPr sz="1800">
                <a:latin typeface="Roboto"/>
                <a:ea typeface="Roboto"/>
                <a:cs typeface="Roboto"/>
                <a:sym typeface="Roboto"/>
              </a:defRPr>
            </a:lvl7pPr>
            <a:lvl8pPr lvl="7" algn="ctr" rtl="0">
              <a:spcBef>
                <a:spcPts val="0"/>
              </a:spcBef>
              <a:spcAft>
                <a:spcPts val="0"/>
              </a:spcAft>
              <a:buNone/>
              <a:defRPr sz="1800">
                <a:latin typeface="Roboto"/>
                <a:ea typeface="Roboto"/>
                <a:cs typeface="Roboto"/>
                <a:sym typeface="Roboto"/>
              </a:defRPr>
            </a:lvl8pPr>
            <a:lvl9pPr lvl="8" algn="ctr" rtl="0">
              <a:spcBef>
                <a:spcPts val="0"/>
              </a:spcBef>
              <a:spcAft>
                <a:spcPts val="0"/>
              </a:spcAft>
              <a:buNone/>
              <a:defRPr sz="1800">
                <a:latin typeface="Roboto"/>
                <a:ea typeface="Roboto"/>
                <a:cs typeface="Roboto"/>
                <a:sym typeface="Roboto"/>
              </a:defRPr>
            </a:lvl9pPr>
          </a:lstStyle>
          <a:p>
            <a:endParaRPr/>
          </a:p>
        </p:txBody>
      </p:sp>
      <p:grpSp>
        <p:nvGrpSpPr>
          <p:cNvPr id="454" name="Google Shape;454;p16"/>
          <p:cNvGrpSpPr/>
          <p:nvPr/>
        </p:nvGrpSpPr>
        <p:grpSpPr>
          <a:xfrm flipH="1">
            <a:off x="7067537" y="3351960"/>
            <a:ext cx="1375372" cy="1296640"/>
            <a:chOff x="7647594" y="2728116"/>
            <a:chExt cx="2609815" cy="2450652"/>
          </a:xfrm>
        </p:grpSpPr>
        <p:sp>
          <p:nvSpPr>
            <p:cNvPr id="455" name="Google Shape;455;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16"/>
            <p:cNvGrpSpPr/>
            <p:nvPr/>
          </p:nvGrpSpPr>
          <p:grpSpPr>
            <a:xfrm>
              <a:off x="7647594" y="2728116"/>
              <a:ext cx="2609756" cy="1771277"/>
              <a:chOff x="2508925" y="2162750"/>
              <a:chExt cx="829600" cy="563025"/>
            </a:xfrm>
          </p:grpSpPr>
          <p:sp>
            <p:nvSpPr>
              <p:cNvPr id="457" name="Google Shape;457;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 name="Google Shape;459;p16"/>
          <p:cNvGrpSpPr/>
          <p:nvPr/>
        </p:nvGrpSpPr>
        <p:grpSpPr>
          <a:xfrm>
            <a:off x="5083810" y="4314596"/>
            <a:ext cx="1166487" cy="1076953"/>
            <a:chOff x="1861525" y="2810075"/>
            <a:chExt cx="818875" cy="756075"/>
          </a:xfrm>
        </p:grpSpPr>
        <p:sp>
          <p:nvSpPr>
            <p:cNvPr id="460" name="Google Shape;460;p16"/>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6"/>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16"/>
          <p:cNvGrpSpPr/>
          <p:nvPr/>
        </p:nvGrpSpPr>
        <p:grpSpPr>
          <a:xfrm flipH="1">
            <a:off x="8379212" y="3780585"/>
            <a:ext cx="1375372" cy="1296640"/>
            <a:chOff x="7647594" y="2728116"/>
            <a:chExt cx="2609815" cy="2450652"/>
          </a:xfrm>
        </p:grpSpPr>
        <p:sp>
          <p:nvSpPr>
            <p:cNvPr id="463" name="Google Shape;463;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16"/>
            <p:cNvGrpSpPr/>
            <p:nvPr/>
          </p:nvGrpSpPr>
          <p:grpSpPr>
            <a:xfrm>
              <a:off x="7647594" y="2728116"/>
              <a:ext cx="2609756" cy="1771277"/>
              <a:chOff x="2508925" y="2162750"/>
              <a:chExt cx="829600" cy="563025"/>
            </a:xfrm>
          </p:grpSpPr>
          <p:sp>
            <p:nvSpPr>
              <p:cNvPr id="465" name="Google Shape;465;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 name="Google Shape;467;p16"/>
          <p:cNvGrpSpPr/>
          <p:nvPr/>
        </p:nvGrpSpPr>
        <p:grpSpPr>
          <a:xfrm flipH="1">
            <a:off x="6068056" y="4186435"/>
            <a:ext cx="1753534" cy="1653210"/>
            <a:chOff x="7647594" y="2728116"/>
            <a:chExt cx="2609815" cy="2450652"/>
          </a:xfrm>
        </p:grpSpPr>
        <p:sp>
          <p:nvSpPr>
            <p:cNvPr id="468" name="Google Shape;468;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 name="Google Shape;469;p16"/>
            <p:cNvGrpSpPr/>
            <p:nvPr/>
          </p:nvGrpSpPr>
          <p:grpSpPr>
            <a:xfrm>
              <a:off x="7647594" y="2728116"/>
              <a:ext cx="2609756" cy="1771277"/>
              <a:chOff x="2508925" y="2162750"/>
              <a:chExt cx="829600" cy="563025"/>
            </a:xfrm>
          </p:grpSpPr>
          <p:sp>
            <p:nvSpPr>
              <p:cNvPr id="470" name="Google Shape;470;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 name="Google Shape;472;p16"/>
          <p:cNvGrpSpPr/>
          <p:nvPr/>
        </p:nvGrpSpPr>
        <p:grpSpPr>
          <a:xfrm>
            <a:off x="-309253" y="-239754"/>
            <a:ext cx="1166487" cy="1076953"/>
            <a:chOff x="1861525" y="2810075"/>
            <a:chExt cx="818875" cy="756075"/>
          </a:xfrm>
        </p:grpSpPr>
        <p:sp>
          <p:nvSpPr>
            <p:cNvPr id="473" name="Google Shape;473;p16"/>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6"/>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6"/>
          <p:cNvGrpSpPr/>
          <p:nvPr/>
        </p:nvGrpSpPr>
        <p:grpSpPr>
          <a:xfrm flipH="1">
            <a:off x="666737" y="77210"/>
            <a:ext cx="1375372" cy="1296640"/>
            <a:chOff x="7647594" y="2728116"/>
            <a:chExt cx="2609815" cy="2450652"/>
          </a:xfrm>
        </p:grpSpPr>
        <p:sp>
          <p:nvSpPr>
            <p:cNvPr id="476" name="Google Shape;476;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 name="Google Shape;477;p16"/>
            <p:cNvGrpSpPr/>
            <p:nvPr/>
          </p:nvGrpSpPr>
          <p:grpSpPr>
            <a:xfrm>
              <a:off x="7647594" y="2728116"/>
              <a:ext cx="2609756" cy="1771277"/>
              <a:chOff x="2508925" y="2162750"/>
              <a:chExt cx="829600" cy="563025"/>
            </a:xfrm>
          </p:grpSpPr>
          <p:sp>
            <p:nvSpPr>
              <p:cNvPr id="478" name="Google Shape;478;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 name="Google Shape;480;p16"/>
          <p:cNvGrpSpPr/>
          <p:nvPr/>
        </p:nvGrpSpPr>
        <p:grpSpPr>
          <a:xfrm flipH="1">
            <a:off x="-418469" y="889123"/>
            <a:ext cx="1753534" cy="1653210"/>
            <a:chOff x="7647594" y="2728116"/>
            <a:chExt cx="2609815" cy="2450652"/>
          </a:xfrm>
        </p:grpSpPr>
        <p:sp>
          <p:nvSpPr>
            <p:cNvPr id="481" name="Google Shape;481;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16"/>
            <p:cNvGrpSpPr/>
            <p:nvPr/>
          </p:nvGrpSpPr>
          <p:grpSpPr>
            <a:xfrm>
              <a:off x="7647594" y="2728116"/>
              <a:ext cx="2609756" cy="1771277"/>
              <a:chOff x="2508925" y="2162750"/>
              <a:chExt cx="829600" cy="563025"/>
            </a:xfrm>
          </p:grpSpPr>
          <p:sp>
            <p:nvSpPr>
              <p:cNvPr id="483" name="Google Shape;483;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 name="Google Shape;485;p16"/>
          <p:cNvGrpSpPr/>
          <p:nvPr/>
        </p:nvGrpSpPr>
        <p:grpSpPr>
          <a:xfrm flipH="1">
            <a:off x="2208911" y="77207"/>
            <a:ext cx="1166587" cy="1099607"/>
            <a:chOff x="7647594" y="2728116"/>
            <a:chExt cx="2609815" cy="2450652"/>
          </a:xfrm>
        </p:grpSpPr>
        <p:sp>
          <p:nvSpPr>
            <p:cNvPr id="486" name="Google Shape;486;p1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16"/>
            <p:cNvGrpSpPr/>
            <p:nvPr/>
          </p:nvGrpSpPr>
          <p:grpSpPr>
            <a:xfrm>
              <a:off x="7647594" y="2728116"/>
              <a:ext cx="2609756" cy="1771277"/>
              <a:chOff x="2508925" y="2162750"/>
              <a:chExt cx="829600" cy="563025"/>
            </a:xfrm>
          </p:grpSpPr>
          <p:sp>
            <p:nvSpPr>
              <p:cNvPr id="488" name="Google Shape;488;p1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3">
    <p:spTree>
      <p:nvGrpSpPr>
        <p:cNvPr id="1" name="Shape 490"/>
        <p:cNvGrpSpPr/>
        <p:nvPr/>
      </p:nvGrpSpPr>
      <p:grpSpPr>
        <a:xfrm>
          <a:off x="0" y="0"/>
          <a:ext cx="0" cy="0"/>
          <a:chOff x="0" y="0"/>
          <a:chExt cx="0" cy="0"/>
        </a:xfrm>
      </p:grpSpPr>
      <p:sp>
        <p:nvSpPr>
          <p:cNvPr id="491" name="Google Shape;491;p17"/>
          <p:cNvSpPr txBox="1">
            <a:spLocks noGrp="1"/>
          </p:cNvSpPr>
          <p:nvPr>
            <p:ph type="title"/>
          </p:nvPr>
        </p:nvSpPr>
        <p:spPr>
          <a:xfrm>
            <a:off x="4727100" y="1353949"/>
            <a:ext cx="3703500" cy="144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2" name="Google Shape;492;p17"/>
          <p:cNvSpPr txBox="1">
            <a:spLocks noGrp="1"/>
          </p:cNvSpPr>
          <p:nvPr>
            <p:ph type="subTitle" idx="1"/>
          </p:nvPr>
        </p:nvSpPr>
        <p:spPr>
          <a:xfrm>
            <a:off x="4727100" y="2799949"/>
            <a:ext cx="3531300" cy="9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grpSp>
        <p:nvGrpSpPr>
          <p:cNvPr id="493" name="Google Shape;493;p17"/>
          <p:cNvGrpSpPr/>
          <p:nvPr/>
        </p:nvGrpSpPr>
        <p:grpSpPr>
          <a:xfrm>
            <a:off x="2410499" y="-308011"/>
            <a:ext cx="1716771" cy="1585111"/>
            <a:chOff x="1861525" y="2810075"/>
            <a:chExt cx="818875" cy="756075"/>
          </a:xfrm>
        </p:grpSpPr>
        <p:sp>
          <p:nvSpPr>
            <p:cNvPr id="494" name="Google Shape;494;p1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17"/>
          <p:cNvGrpSpPr/>
          <p:nvPr/>
        </p:nvGrpSpPr>
        <p:grpSpPr>
          <a:xfrm>
            <a:off x="1192274" y="-307993"/>
            <a:ext cx="1039726" cy="959988"/>
            <a:chOff x="1861525" y="2810075"/>
            <a:chExt cx="818875" cy="756075"/>
          </a:xfrm>
        </p:grpSpPr>
        <p:sp>
          <p:nvSpPr>
            <p:cNvPr id="497" name="Google Shape;497;p1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17"/>
          <p:cNvGrpSpPr/>
          <p:nvPr/>
        </p:nvGrpSpPr>
        <p:grpSpPr>
          <a:xfrm>
            <a:off x="7363500" y="4321067"/>
            <a:ext cx="1315850" cy="1214937"/>
            <a:chOff x="1861525" y="2810075"/>
            <a:chExt cx="818875" cy="756075"/>
          </a:xfrm>
        </p:grpSpPr>
        <p:sp>
          <p:nvSpPr>
            <p:cNvPr id="500" name="Google Shape;500;p1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17"/>
          <p:cNvGrpSpPr/>
          <p:nvPr/>
        </p:nvGrpSpPr>
        <p:grpSpPr>
          <a:xfrm>
            <a:off x="8524137" y="3728379"/>
            <a:ext cx="917877" cy="847484"/>
            <a:chOff x="1861525" y="2810075"/>
            <a:chExt cx="818875" cy="756075"/>
          </a:xfrm>
        </p:grpSpPr>
        <p:sp>
          <p:nvSpPr>
            <p:cNvPr id="503" name="Google Shape;503;p1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17"/>
          <p:cNvGrpSpPr/>
          <p:nvPr/>
        </p:nvGrpSpPr>
        <p:grpSpPr>
          <a:xfrm>
            <a:off x="2610962" y="4687284"/>
            <a:ext cx="1315850" cy="1214937"/>
            <a:chOff x="1861525" y="2810075"/>
            <a:chExt cx="818875" cy="756075"/>
          </a:xfrm>
        </p:grpSpPr>
        <p:sp>
          <p:nvSpPr>
            <p:cNvPr id="506" name="Google Shape;506;p1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3_2_1_1">
    <p:spTree>
      <p:nvGrpSpPr>
        <p:cNvPr id="1" name="Shape 573"/>
        <p:cNvGrpSpPr/>
        <p:nvPr/>
      </p:nvGrpSpPr>
      <p:grpSpPr>
        <a:xfrm>
          <a:off x="0" y="0"/>
          <a:ext cx="0" cy="0"/>
          <a:chOff x="0" y="0"/>
          <a:chExt cx="0" cy="0"/>
        </a:xfrm>
      </p:grpSpPr>
      <p:grpSp>
        <p:nvGrpSpPr>
          <p:cNvPr id="574" name="Google Shape;574;p20"/>
          <p:cNvGrpSpPr/>
          <p:nvPr/>
        </p:nvGrpSpPr>
        <p:grpSpPr>
          <a:xfrm>
            <a:off x="-94865" y="-375201"/>
            <a:ext cx="1102647" cy="1039321"/>
            <a:chOff x="7647594" y="2728116"/>
            <a:chExt cx="2609815" cy="2450652"/>
          </a:xfrm>
        </p:grpSpPr>
        <p:sp>
          <p:nvSpPr>
            <p:cNvPr id="575" name="Google Shape;575;p2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20"/>
            <p:cNvGrpSpPr/>
            <p:nvPr/>
          </p:nvGrpSpPr>
          <p:grpSpPr>
            <a:xfrm>
              <a:off x="7647594" y="2728116"/>
              <a:ext cx="2609756" cy="1771277"/>
              <a:chOff x="2508925" y="2162750"/>
              <a:chExt cx="829600" cy="563025"/>
            </a:xfrm>
          </p:grpSpPr>
          <p:sp>
            <p:nvSpPr>
              <p:cNvPr id="577" name="Google Shape;577;p2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 name="Google Shape;579;p20"/>
          <p:cNvGrpSpPr/>
          <p:nvPr/>
        </p:nvGrpSpPr>
        <p:grpSpPr>
          <a:xfrm>
            <a:off x="8636534" y="3977946"/>
            <a:ext cx="713404" cy="658693"/>
            <a:chOff x="1861525" y="2810075"/>
            <a:chExt cx="818875" cy="756075"/>
          </a:xfrm>
        </p:grpSpPr>
        <p:sp>
          <p:nvSpPr>
            <p:cNvPr id="580" name="Google Shape;580;p20"/>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20"/>
          <p:cNvGrpSpPr/>
          <p:nvPr/>
        </p:nvGrpSpPr>
        <p:grpSpPr>
          <a:xfrm>
            <a:off x="7944774" y="4568870"/>
            <a:ext cx="1039726" cy="959988"/>
            <a:chOff x="1861525" y="2810075"/>
            <a:chExt cx="818875" cy="756075"/>
          </a:xfrm>
        </p:grpSpPr>
        <p:sp>
          <p:nvSpPr>
            <p:cNvPr id="583" name="Google Shape;583;p20"/>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20"/>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6" name="Google Shape;586;p20"/>
          <p:cNvSpPr txBox="1">
            <a:spLocks noGrp="1"/>
          </p:cNvSpPr>
          <p:nvPr>
            <p:ph type="body" idx="1"/>
          </p:nvPr>
        </p:nvSpPr>
        <p:spPr>
          <a:xfrm>
            <a:off x="713400" y="1152475"/>
            <a:ext cx="77172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Muli"/>
              <a:buAutoNum type="arabicPeriod"/>
              <a:defRPr sz="1400">
                <a:latin typeface="Calisto MT" panose="02040603050505030304" pitchFamily="18" charset="0"/>
              </a:defRPr>
            </a:lvl1pPr>
            <a:lvl2pPr marL="914400" lvl="1" indent="-317500" rtl="0">
              <a:spcBef>
                <a:spcPts val="0"/>
              </a:spcBef>
              <a:spcAft>
                <a:spcPts val="0"/>
              </a:spcAft>
              <a:buClr>
                <a:srgbClr val="434343"/>
              </a:buClr>
              <a:buSzPts val="1400"/>
              <a:buFont typeface="Roboto Condensed Light"/>
              <a:buAutoNum type="alphaLcPeriod"/>
              <a:defRPr/>
            </a:lvl2pPr>
            <a:lvl3pPr marL="1371600" lvl="2" indent="-317500" rtl="0">
              <a:spcBef>
                <a:spcPts val="0"/>
              </a:spcBef>
              <a:spcAft>
                <a:spcPts val="0"/>
              </a:spcAft>
              <a:buClr>
                <a:srgbClr val="434343"/>
              </a:buClr>
              <a:buSzPts val="1400"/>
              <a:buFont typeface="Roboto Condensed Light"/>
              <a:buAutoNum type="romanLcPeriod"/>
              <a:defRPr/>
            </a:lvl3pPr>
            <a:lvl4pPr marL="1828800" lvl="3" indent="-317500" rtl="0">
              <a:spcBef>
                <a:spcPts val="0"/>
              </a:spcBef>
              <a:spcAft>
                <a:spcPts val="0"/>
              </a:spcAft>
              <a:buClr>
                <a:srgbClr val="434343"/>
              </a:buClr>
              <a:buSzPts val="1400"/>
              <a:buFont typeface="Roboto Condensed Light"/>
              <a:buAutoNum type="arabicPeriod"/>
              <a:defRPr/>
            </a:lvl4pPr>
            <a:lvl5pPr marL="2286000" lvl="4" indent="-317500" rtl="0">
              <a:spcBef>
                <a:spcPts val="0"/>
              </a:spcBef>
              <a:spcAft>
                <a:spcPts val="0"/>
              </a:spcAft>
              <a:buClr>
                <a:srgbClr val="434343"/>
              </a:buClr>
              <a:buSzPts val="1400"/>
              <a:buFont typeface="Roboto Condensed Light"/>
              <a:buAutoNum type="alphaLcPeriod"/>
              <a:defRPr/>
            </a:lvl5pPr>
            <a:lvl6pPr marL="2743200" lvl="5" indent="-317500" rtl="0">
              <a:spcBef>
                <a:spcPts val="0"/>
              </a:spcBef>
              <a:spcAft>
                <a:spcPts val="0"/>
              </a:spcAft>
              <a:buClr>
                <a:srgbClr val="434343"/>
              </a:buClr>
              <a:buSzPts val="1400"/>
              <a:buFont typeface="Roboto Condensed Light"/>
              <a:buAutoNum type="romanLcPeriod"/>
              <a:defRPr/>
            </a:lvl6pPr>
            <a:lvl7pPr marL="3200400" lvl="6" indent="-317500" rtl="0">
              <a:spcBef>
                <a:spcPts val="0"/>
              </a:spcBef>
              <a:spcAft>
                <a:spcPts val="0"/>
              </a:spcAft>
              <a:buClr>
                <a:srgbClr val="434343"/>
              </a:buClr>
              <a:buSzPts val="1400"/>
              <a:buFont typeface="Roboto Condensed Light"/>
              <a:buAutoNum type="arabicPeriod"/>
              <a:defRPr/>
            </a:lvl7pPr>
            <a:lvl8pPr marL="3657600" lvl="7" indent="-317500" rtl="0">
              <a:spcBef>
                <a:spcPts val="0"/>
              </a:spcBef>
              <a:spcAft>
                <a:spcPts val="0"/>
              </a:spcAft>
              <a:buClr>
                <a:srgbClr val="434343"/>
              </a:buClr>
              <a:buSzPts val="1400"/>
              <a:buFont typeface="Roboto Condensed Light"/>
              <a:buAutoNum type="alphaLcPeriod"/>
              <a:defRPr/>
            </a:lvl8pPr>
            <a:lvl9pPr marL="4114800" lvl="8" indent="-317500" rtl="0">
              <a:spcBef>
                <a:spcPts val="0"/>
              </a:spcBef>
              <a:spcAft>
                <a:spcPts val="0"/>
              </a:spcAft>
              <a:buClr>
                <a:srgbClr val="434343"/>
              </a:buClr>
              <a:buSzPts val="1400"/>
              <a:buFont typeface="Roboto Condensed Light"/>
              <a:buAutoNum type="romanLcPeriod"/>
              <a:defRPr/>
            </a:lvl9pPr>
          </a:lstStyle>
          <a:p>
            <a:endParaRPr dirty="0"/>
          </a:p>
        </p:txBody>
      </p:sp>
      <p:grpSp>
        <p:nvGrpSpPr>
          <p:cNvPr id="587" name="Google Shape;587;p20"/>
          <p:cNvGrpSpPr/>
          <p:nvPr/>
        </p:nvGrpSpPr>
        <p:grpSpPr>
          <a:xfrm>
            <a:off x="-324049" y="362721"/>
            <a:ext cx="917089" cy="864345"/>
            <a:chOff x="7647594" y="2728116"/>
            <a:chExt cx="2609815" cy="2450652"/>
          </a:xfrm>
        </p:grpSpPr>
        <p:sp>
          <p:nvSpPr>
            <p:cNvPr id="588" name="Google Shape;588;p2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0"/>
            <p:cNvGrpSpPr/>
            <p:nvPr/>
          </p:nvGrpSpPr>
          <p:grpSpPr>
            <a:xfrm>
              <a:off x="7647594" y="2728116"/>
              <a:ext cx="2609756" cy="1771277"/>
              <a:chOff x="2508925" y="2162750"/>
              <a:chExt cx="829600" cy="563025"/>
            </a:xfrm>
          </p:grpSpPr>
          <p:sp>
            <p:nvSpPr>
              <p:cNvPr id="590" name="Google Shape;590;p2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92"/>
        <p:cNvGrpSpPr/>
        <p:nvPr/>
      </p:nvGrpSpPr>
      <p:grpSpPr>
        <a:xfrm>
          <a:off x="0" y="0"/>
          <a:ext cx="0" cy="0"/>
          <a:chOff x="0" y="0"/>
          <a:chExt cx="0" cy="0"/>
        </a:xfrm>
      </p:grpSpPr>
      <p:sp>
        <p:nvSpPr>
          <p:cNvPr id="593" name="Google Shape;593;p21"/>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94" name="Google Shape;594;p21"/>
          <p:cNvSpPr txBox="1">
            <a:spLocks noGrp="1"/>
          </p:cNvSpPr>
          <p:nvPr>
            <p:ph type="subTitle" idx="1"/>
          </p:nvPr>
        </p:nvSpPr>
        <p:spPr>
          <a:xfrm>
            <a:off x="924925" y="2052350"/>
            <a:ext cx="19581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solidFill>
                  <a:schemeClr val="dk2"/>
                </a:solidFill>
                <a:latin typeface="Lexend Deca"/>
                <a:ea typeface="Lexend Deca"/>
                <a:cs typeface="Lexend Deca"/>
                <a:sym typeface="Lexend Deca"/>
              </a:defRPr>
            </a:lvl1pPr>
            <a:lvl2pPr lvl="1" algn="ctr" rtl="0">
              <a:spcBef>
                <a:spcPts val="1200"/>
              </a:spcBef>
              <a:spcAft>
                <a:spcPts val="0"/>
              </a:spcAft>
              <a:buNone/>
              <a:defRPr sz="1800" b="1">
                <a:solidFill>
                  <a:schemeClr val="dk2"/>
                </a:solidFill>
                <a:latin typeface="Lexend Deca"/>
                <a:ea typeface="Lexend Deca"/>
                <a:cs typeface="Lexend Deca"/>
                <a:sym typeface="Lexend Deca"/>
              </a:defRPr>
            </a:lvl2pPr>
            <a:lvl3pPr lvl="2" algn="ctr" rtl="0">
              <a:spcBef>
                <a:spcPts val="1200"/>
              </a:spcBef>
              <a:spcAft>
                <a:spcPts val="0"/>
              </a:spcAft>
              <a:buNone/>
              <a:defRPr sz="1800" b="1">
                <a:solidFill>
                  <a:schemeClr val="dk2"/>
                </a:solidFill>
                <a:latin typeface="Lexend Deca"/>
                <a:ea typeface="Lexend Deca"/>
                <a:cs typeface="Lexend Deca"/>
                <a:sym typeface="Lexend Deca"/>
              </a:defRPr>
            </a:lvl3pPr>
            <a:lvl4pPr lvl="3" algn="ctr" rtl="0">
              <a:spcBef>
                <a:spcPts val="1200"/>
              </a:spcBef>
              <a:spcAft>
                <a:spcPts val="0"/>
              </a:spcAft>
              <a:buNone/>
              <a:defRPr sz="1800" b="1">
                <a:solidFill>
                  <a:schemeClr val="dk2"/>
                </a:solidFill>
                <a:latin typeface="Lexend Deca"/>
                <a:ea typeface="Lexend Deca"/>
                <a:cs typeface="Lexend Deca"/>
                <a:sym typeface="Lexend Deca"/>
              </a:defRPr>
            </a:lvl4pPr>
            <a:lvl5pPr lvl="4" algn="ctr" rtl="0">
              <a:spcBef>
                <a:spcPts val="1200"/>
              </a:spcBef>
              <a:spcAft>
                <a:spcPts val="0"/>
              </a:spcAft>
              <a:buNone/>
              <a:defRPr sz="1800" b="1">
                <a:solidFill>
                  <a:schemeClr val="dk2"/>
                </a:solidFill>
                <a:latin typeface="Lexend Deca"/>
                <a:ea typeface="Lexend Deca"/>
                <a:cs typeface="Lexend Deca"/>
                <a:sym typeface="Lexend Deca"/>
              </a:defRPr>
            </a:lvl5pPr>
            <a:lvl6pPr lvl="5" algn="ctr" rtl="0">
              <a:spcBef>
                <a:spcPts val="1200"/>
              </a:spcBef>
              <a:spcAft>
                <a:spcPts val="0"/>
              </a:spcAft>
              <a:buNone/>
              <a:defRPr sz="1800" b="1">
                <a:solidFill>
                  <a:schemeClr val="dk2"/>
                </a:solidFill>
                <a:latin typeface="Lexend Deca"/>
                <a:ea typeface="Lexend Deca"/>
                <a:cs typeface="Lexend Deca"/>
                <a:sym typeface="Lexend Deca"/>
              </a:defRPr>
            </a:lvl6pPr>
            <a:lvl7pPr lvl="6" algn="ctr" rtl="0">
              <a:spcBef>
                <a:spcPts val="1200"/>
              </a:spcBef>
              <a:spcAft>
                <a:spcPts val="0"/>
              </a:spcAft>
              <a:buNone/>
              <a:defRPr sz="1800" b="1">
                <a:solidFill>
                  <a:schemeClr val="dk2"/>
                </a:solidFill>
                <a:latin typeface="Lexend Deca"/>
                <a:ea typeface="Lexend Deca"/>
                <a:cs typeface="Lexend Deca"/>
                <a:sym typeface="Lexend Deca"/>
              </a:defRPr>
            </a:lvl7pPr>
            <a:lvl8pPr lvl="7" algn="ctr" rtl="0">
              <a:spcBef>
                <a:spcPts val="1200"/>
              </a:spcBef>
              <a:spcAft>
                <a:spcPts val="0"/>
              </a:spcAft>
              <a:buNone/>
              <a:defRPr sz="1800" b="1">
                <a:solidFill>
                  <a:schemeClr val="dk2"/>
                </a:solidFill>
                <a:latin typeface="Lexend Deca"/>
                <a:ea typeface="Lexend Deca"/>
                <a:cs typeface="Lexend Deca"/>
                <a:sym typeface="Lexend Deca"/>
              </a:defRPr>
            </a:lvl8pPr>
            <a:lvl9pPr lvl="8" algn="ctr"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595" name="Google Shape;595;p21"/>
          <p:cNvSpPr txBox="1">
            <a:spLocks noGrp="1"/>
          </p:cNvSpPr>
          <p:nvPr>
            <p:ph type="subTitle" idx="2"/>
          </p:nvPr>
        </p:nvSpPr>
        <p:spPr>
          <a:xfrm>
            <a:off x="924925" y="2381901"/>
            <a:ext cx="1958100" cy="10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Calisto MT" panose="02040603050505030304" pitchFamily="18" charset="0"/>
              </a:defRPr>
            </a:lvl1pPr>
            <a:lvl2pPr lvl="1" algn="ctr" rtl="0">
              <a:lnSpc>
                <a:spcPct val="100000"/>
              </a:lnSpc>
              <a:spcBef>
                <a:spcPts val="1200"/>
              </a:spcBef>
              <a:spcAft>
                <a:spcPts val="0"/>
              </a:spcAft>
              <a:buNone/>
              <a:defRPr sz="1400" b="1"/>
            </a:lvl2pPr>
            <a:lvl3pPr lvl="2" algn="ctr" rtl="0">
              <a:lnSpc>
                <a:spcPct val="100000"/>
              </a:lnSpc>
              <a:spcBef>
                <a:spcPts val="1200"/>
              </a:spcBef>
              <a:spcAft>
                <a:spcPts val="0"/>
              </a:spcAft>
              <a:buNone/>
              <a:defRPr sz="1400" b="1"/>
            </a:lvl3pPr>
            <a:lvl4pPr lvl="3" algn="ctr" rtl="0">
              <a:lnSpc>
                <a:spcPct val="100000"/>
              </a:lnSpc>
              <a:spcBef>
                <a:spcPts val="1200"/>
              </a:spcBef>
              <a:spcAft>
                <a:spcPts val="0"/>
              </a:spcAft>
              <a:buNone/>
              <a:defRPr sz="1400" b="1"/>
            </a:lvl4pPr>
            <a:lvl5pPr lvl="4" algn="ctr" rtl="0">
              <a:lnSpc>
                <a:spcPct val="100000"/>
              </a:lnSpc>
              <a:spcBef>
                <a:spcPts val="1200"/>
              </a:spcBef>
              <a:spcAft>
                <a:spcPts val="0"/>
              </a:spcAft>
              <a:buNone/>
              <a:defRPr sz="1400" b="1"/>
            </a:lvl5pPr>
            <a:lvl6pPr lvl="5" algn="ctr" rtl="0">
              <a:lnSpc>
                <a:spcPct val="100000"/>
              </a:lnSpc>
              <a:spcBef>
                <a:spcPts val="1200"/>
              </a:spcBef>
              <a:spcAft>
                <a:spcPts val="0"/>
              </a:spcAft>
              <a:buNone/>
              <a:defRPr sz="1400" b="1"/>
            </a:lvl6pPr>
            <a:lvl7pPr lvl="6" algn="ctr" rtl="0">
              <a:lnSpc>
                <a:spcPct val="100000"/>
              </a:lnSpc>
              <a:spcBef>
                <a:spcPts val="1200"/>
              </a:spcBef>
              <a:spcAft>
                <a:spcPts val="0"/>
              </a:spcAft>
              <a:buNone/>
              <a:defRPr sz="1400" b="1"/>
            </a:lvl7pPr>
            <a:lvl8pPr lvl="7" algn="ctr" rtl="0">
              <a:lnSpc>
                <a:spcPct val="100000"/>
              </a:lnSpc>
              <a:spcBef>
                <a:spcPts val="1200"/>
              </a:spcBef>
              <a:spcAft>
                <a:spcPts val="0"/>
              </a:spcAft>
              <a:buNone/>
              <a:defRPr sz="1400" b="1"/>
            </a:lvl8pPr>
            <a:lvl9pPr lvl="8" algn="ctr" rtl="0">
              <a:lnSpc>
                <a:spcPct val="100000"/>
              </a:lnSpc>
              <a:spcBef>
                <a:spcPts val="1200"/>
              </a:spcBef>
              <a:spcAft>
                <a:spcPts val="1200"/>
              </a:spcAft>
              <a:buNone/>
              <a:defRPr sz="1400" b="1"/>
            </a:lvl9pPr>
          </a:lstStyle>
          <a:p>
            <a:endParaRPr dirty="0"/>
          </a:p>
        </p:txBody>
      </p:sp>
      <p:sp>
        <p:nvSpPr>
          <p:cNvPr id="596" name="Google Shape;596;p21"/>
          <p:cNvSpPr txBox="1">
            <a:spLocks noGrp="1"/>
          </p:cNvSpPr>
          <p:nvPr>
            <p:ph type="subTitle" idx="3"/>
          </p:nvPr>
        </p:nvSpPr>
        <p:spPr>
          <a:xfrm>
            <a:off x="3592925" y="2052350"/>
            <a:ext cx="19581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solidFill>
                  <a:schemeClr val="dk2"/>
                </a:solidFill>
                <a:latin typeface="Lexend Deca"/>
                <a:ea typeface="Lexend Deca"/>
                <a:cs typeface="Lexend Deca"/>
                <a:sym typeface="Lexend Deca"/>
              </a:defRPr>
            </a:lvl1pPr>
            <a:lvl2pPr lvl="1" algn="ctr" rtl="0">
              <a:spcBef>
                <a:spcPts val="1200"/>
              </a:spcBef>
              <a:spcAft>
                <a:spcPts val="0"/>
              </a:spcAft>
              <a:buNone/>
              <a:defRPr sz="1800" b="1">
                <a:solidFill>
                  <a:schemeClr val="dk2"/>
                </a:solidFill>
                <a:latin typeface="Lexend Deca"/>
                <a:ea typeface="Lexend Deca"/>
                <a:cs typeface="Lexend Deca"/>
                <a:sym typeface="Lexend Deca"/>
              </a:defRPr>
            </a:lvl2pPr>
            <a:lvl3pPr lvl="2" algn="ctr" rtl="0">
              <a:spcBef>
                <a:spcPts val="1200"/>
              </a:spcBef>
              <a:spcAft>
                <a:spcPts val="0"/>
              </a:spcAft>
              <a:buNone/>
              <a:defRPr sz="1800" b="1">
                <a:solidFill>
                  <a:schemeClr val="dk2"/>
                </a:solidFill>
                <a:latin typeface="Lexend Deca"/>
                <a:ea typeface="Lexend Deca"/>
                <a:cs typeface="Lexend Deca"/>
                <a:sym typeface="Lexend Deca"/>
              </a:defRPr>
            </a:lvl3pPr>
            <a:lvl4pPr lvl="3" algn="ctr" rtl="0">
              <a:spcBef>
                <a:spcPts val="1200"/>
              </a:spcBef>
              <a:spcAft>
                <a:spcPts val="0"/>
              </a:spcAft>
              <a:buNone/>
              <a:defRPr sz="1800" b="1">
                <a:solidFill>
                  <a:schemeClr val="dk2"/>
                </a:solidFill>
                <a:latin typeface="Lexend Deca"/>
                <a:ea typeface="Lexend Deca"/>
                <a:cs typeface="Lexend Deca"/>
                <a:sym typeface="Lexend Deca"/>
              </a:defRPr>
            </a:lvl4pPr>
            <a:lvl5pPr lvl="4" algn="ctr" rtl="0">
              <a:spcBef>
                <a:spcPts val="1200"/>
              </a:spcBef>
              <a:spcAft>
                <a:spcPts val="0"/>
              </a:spcAft>
              <a:buNone/>
              <a:defRPr sz="1800" b="1">
                <a:solidFill>
                  <a:schemeClr val="dk2"/>
                </a:solidFill>
                <a:latin typeface="Lexend Deca"/>
                <a:ea typeface="Lexend Deca"/>
                <a:cs typeface="Lexend Deca"/>
                <a:sym typeface="Lexend Deca"/>
              </a:defRPr>
            </a:lvl5pPr>
            <a:lvl6pPr lvl="5" algn="ctr" rtl="0">
              <a:spcBef>
                <a:spcPts val="1200"/>
              </a:spcBef>
              <a:spcAft>
                <a:spcPts val="0"/>
              </a:spcAft>
              <a:buNone/>
              <a:defRPr sz="1800" b="1">
                <a:solidFill>
                  <a:schemeClr val="dk2"/>
                </a:solidFill>
                <a:latin typeface="Lexend Deca"/>
                <a:ea typeface="Lexend Deca"/>
                <a:cs typeface="Lexend Deca"/>
                <a:sym typeface="Lexend Deca"/>
              </a:defRPr>
            </a:lvl6pPr>
            <a:lvl7pPr lvl="6" algn="ctr" rtl="0">
              <a:spcBef>
                <a:spcPts val="1200"/>
              </a:spcBef>
              <a:spcAft>
                <a:spcPts val="0"/>
              </a:spcAft>
              <a:buNone/>
              <a:defRPr sz="1800" b="1">
                <a:solidFill>
                  <a:schemeClr val="dk2"/>
                </a:solidFill>
                <a:latin typeface="Lexend Deca"/>
                <a:ea typeface="Lexend Deca"/>
                <a:cs typeface="Lexend Deca"/>
                <a:sym typeface="Lexend Deca"/>
              </a:defRPr>
            </a:lvl7pPr>
            <a:lvl8pPr lvl="7" algn="ctr" rtl="0">
              <a:spcBef>
                <a:spcPts val="1200"/>
              </a:spcBef>
              <a:spcAft>
                <a:spcPts val="0"/>
              </a:spcAft>
              <a:buNone/>
              <a:defRPr sz="1800" b="1">
                <a:solidFill>
                  <a:schemeClr val="dk2"/>
                </a:solidFill>
                <a:latin typeface="Lexend Deca"/>
                <a:ea typeface="Lexend Deca"/>
                <a:cs typeface="Lexend Deca"/>
                <a:sym typeface="Lexend Deca"/>
              </a:defRPr>
            </a:lvl8pPr>
            <a:lvl9pPr lvl="8" algn="ctr"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597" name="Google Shape;597;p21"/>
          <p:cNvSpPr txBox="1">
            <a:spLocks noGrp="1"/>
          </p:cNvSpPr>
          <p:nvPr>
            <p:ph type="subTitle" idx="4"/>
          </p:nvPr>
        </p:nvSpPr>
        <p:spPr>
          <a:xfrm>
            <a:off x="3592925" y="2381902"/>
            <a:ext cx="1958100" cy="10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Calisto MT" panose="02040603050505030304" pitchFamily="18" charset="0"/>
              </a:defRPr>
            </a:lvl1pPr>
            <a:lvl2pPr lvl="1" algn="ctr" rtl="0">
              <a:lnSpc>
                <a:spcPct val="100000"/>
              </a:lnSpc>
              <a:spcBef>
                <a:spcPts val="1200"/>
              </a:spcBef>
              <a:spcAft>
                <a:spcPts val="0"/>
              </a:spcAft>
              <a:buNone/>
              <a:defRPr sz="1400" b="1"/>
            </a:lvl2pPr>
            <a:lvl3pPr lvl="2" algn="ctr" rtl="0">
              <a:lnSpc>
                <a:spcPct val="100000"/>
              </a:lnSpc>
              <a:spcBef>
                <a:spcPts val="1200"/>
              </a:spcBef>
              <a:spcAft>
                <a:spcPts val="0"/>
              </a:spcAft>
              <a:buNone/>
              <a:defRPr sz="1400" b="1"/>
            </a:lvl3pPr>
            <a:lvl4pPr lvl="3" algn="ctr" rtl="0">
              <a:lnSpc>
                <a:spcPct val="100000"/>
              </a:lnSpc>
              <a:spcBef>
                <a:spcPts val="1200"/>
              </a:spcBef>
              <a:spcAft>
                <a:spcPts val="0"/>
              </a:spcAft>
              <a:buNone/>
              <a:defRPr sz="1400" b="1"/>
            </a:lvl4pPr>
            <a:lvl5pPr lvl="4" algn="ctr" rtl="0">
              <a:lnSpc>
                <a:spcPct val="100000"/>
              </a:lnSpc>
              <a:spcBef>
                <a:spcPts val="1200"/>
              </a:spcBef>
              <a:spcAft>
                <a:spcPts val="0"/>
              </a:spcAft>
              <a:buNone/>
              <a:defRPr sz="1400" b="1"/>
            </a:lvl5pPr>
            <a:lvl6pPr lvl="5" algn="ctr" rtl="0">
              <a:lnSpc>
                <a:spcPct val="100000"/>
              </a:lnSpc>
              <a:spcBef>
                <a:spcPts val="1200"/>
              </a:spcBef>
              <a:spcAft>
                <a:spcPts val="0"/>
              </a:spcAft>
              <a:buNone/>
              <a:defRPr sz="1400" b="1"/>
            </a:lvl6pPr>
            <a:lvl7pPr lvl="6" algn="ctr" rtl="0">
              <a:lnSpc>
                <a:spcPct val="100000"/>
              </a:lnSpc>
              <a:spcBef>
                <a:spcPts val="1200"/>
              </a:spcBef>
              <a:spcAft>
                <a:spcPts val="0"/>
              </a:spcAft>
              <a:buNone/>
              <a:defRPr sz="1400" b="1"/>
            </a:lvl7pPr>
            <a:lvl8pPr lvl="7" algn="ctr" rtl="0">
              <a:lnSpc>
                <a:spcPct val="100000"/>
              </a:lnSpc>
              <a:spcBef>
                <a:spcPts val="1200"/>
              </a:spcBef>
              <a:spcAft>
                <a:spcPts val="0"/>
              </a:spcAft>
              <a:buNone/>
              <a:defRPr sz="1400" b="1"/>
            </a:lvl8pPr>
            <a:lvl9pPr lvl="8" algn="ctr" rtl="0">
              <a:lnSpc>
                <a:spcPct val="100000"/>
              </a:lnSpc>
              <a:spcBef>
                <a:spcPts val="1200"/>
              </a:spcBef>
              <a:spcAft>
                <a:spcPts val="1200"/>
              </a:spcAft>
              <a:buNone/>
              <a:defRPr sz="1400" b="1"/>
            </a:lvl9pPr>
          </a:lstStyle>
          <a:p>
            <a:endParaRPr dirty="0"/>
          </a:p>
        </p:txBody>
      </p:sp>
      <p:sp>
        <p:nvSpPr>
          <p:cNvPr id="598" name="Google Shape;598;p21"/>
          <p:cNvSpPr txBox="1">
            <a:spLocks noGrp="1"/>
          </p:cNvSpPr>
          <p:nvPr>
            <p:ph type="subTitle" idx="5"/>
          </p:nvPr>
        </p:nvSpPr>
        <p:spPr>
          <a:xfrm>
            <a:off x="6260950" y="2052350"/>
            <a:ext cx="19581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solidFill>
                  <a:schemeClr val="dk2"/>
                </a:solidFill>
                <a:latin typeface="Lexend Deca"/>
                <a:ea typeface="Lexend Deca"/>
                <a:cs typeface="Lexend Deca"/>
                <a:sym typeface="Lexend Deca"/>
              </a:defRPr>
            </a:lvl1pPr>
            <a:lvl2pPr lvl="1" algn="ctr" rtl="0">
              <a:spcBef>
                <a:spcPts val="1200"/>
              </a:spcBef>
              <a:spcAft>
                <a:spcPts val="0"/>
              </a:spcAft>
              <a:buNone/>
              <a:defRPr sz="1800" b="1">
                <a:solidFill>
                  <a:schemeClr val="dk2"/>
                </a:solidFill>
                <a:latin typeface="Lexend Deca"/>
                <a:ea typeface="Lexend Deca"/>
                <a:cs typeface="Lexend Deca"/>
                <a:sym typeface="Lexend Deca"/>
              </a:defRPr>
            </a:lvl2pPr>
            <a:lvl3pPr lvl="2" algn="ctr" rtl="0">
              <a:spcBef>
                <a:spcPts val="1200"/>
              </a:spcBef>
              <a:spcAft>
                <a:spcPts val="0"/>
              </a:spcAft>
              <a:buNone/>
              <a:defRPr sz="1800" b="1">
                <a:solidFill>
                  <a:schemeClr val="dk2"/>
                </a:solidFill>
                <a:latin typeface="Lexend Deca"/>
                <a:ea typeface="Lexend Deca"/>
                <a:cs typeface="Lexend Deca"/>
                <a:sym typeface="Lexend Deca"/>
              </a:defRPr>
            </a:lvl3pPr>
            <a:lvl4pPr lvl="3" algn="ctr" rtl="0">
              <a:spcBef>
                <a:spcPts val="1200"/>
              </a:spcBef>
              <a:spcAft>
                <a:spcPts val="0"/>
              </a:spcAft>
              <a:buNone/>
              <a:defRPr sz="1800" b="1">
                <a:solidFill>
                  <a:schemeClr val="dk2"/>
                </a:solidFill>
                <a:latin typeface="Lexend Deca"/>
                <a:ea typeface="Lexend Deca"/>
                <a:cs typeface="Lexend Deca"/>
                <a:sym typeface="Lexend Deca"/>
              </a:defRPr>
            </a:lvl4pPr>
            <a:lvl5pPr lvl="4" algn="ctr" rtl="0">
              <a:spcBef>
                <a:spcPts val="1200"/>
              </a:spcBef>
              <a:spcAft>
                <a:spcPts val="0"/>
              </a:spcAft>
              <a:buNone/>
              <a:defRPr sz="1800" b="1">
                <a:solidFill>
                  <a:schemeClr val="dk2"/>
                </a:solidFill>
                <a:latin typeface="Lexend Deca"/>
                <a:ea typeface="Lexend Deca"/>
                <a:cs typeface="Lexend Deca"/>
                <a:sym typeface="Lexend Deca"/>
              </a:defRPr>
            </a:lvl5pPr>
            <a:lvl6pPr lvl="5" algn="ctr" rtl="0">
              <a:spcBef>
                <a:spcPts val="1200"/>
              </a:spcBef>
              <a:spcAft>
                <a:spcPts val="0"/>
              </a:spcAft>
              <a:buNone/>
              <a:defRPr sz="1800" b="1">
                <a:solidFill>
                  <a:schemeClr val="dk2"/>
                </a:solidFill>
                <a:latin typeface="Lexend Deca"/>
                <a:ea typeface="Lexend Deca"/>
                <a:cs typeface="Lexend Deca"/>
                <a:sym typeface="Lexend Deca"/>
              </a:defRPr>
            </a:lvl6pPr>
            <a:lvl7pPr lvl="6" algn="ctr" rtl="0">
              <a:spcBef>
                <a:spcPts val="1200"/>
              </a:spcBef>
              <a:spcAft>
                <a:spcPts val="0"/>
              </a:spcAft>
              <a:buNone/>
              <a:defRPr sz="1800" b="1">
                <a:solidFill>
                  <a:schemeClr val="dk2"/>
                </a:solidFill>
                <a:latin typeface="Lexend Deca"/>
                <a:ea typeface="Lexend Deca"/>
                <a:cs typeface="Lexend Deca"/>
                <a:sym typeface="Lexend Deca"/>
              </a:defRPr>
            </a:lvl7pPr>
            <a:lvl8pPr lvl="7" algn="ctr" rtl="0">
              <a:spcBef>
                <a:spcPts val="1200"/>
              </a:spcBef>
              <a:spcAft>
                <a:spcPts val="0"/>
              </a:spcAft>
              <a:buNone/>
              <a:defRPr sz="1800" b="1">
                <a:solidFill>
                  <a:schemeClr val="dk2"/>
                </a:solidFill>
                <a:latin typeface="Lexend Deca"/>
                <a:ea typeface="Lexend Deca"/>
                <a:cs typeface="Lexend Deca"/>
                <a:sym typeface="Lexend Deca"/>
              </a:defRPr>
            </a:lvl8pPr>
            <a:lvl9pPr lvl="8" algn="ctr"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599" name="Google Shape;599;p21"/>
          <p:cNvSpPr txBox="1">
            <a:spLocks noGrp="1"/>
          </p:cNvSpPr>
          <p:nvPr>
            <p:ph type="subTitle" idx="6"/>
          </p:nvPr>
        </p:nvSpPr>
        <p:spPr>
          <a:xfrm>
            <a:off x="6260950" y="2381902"/>
            <a:ext cx="1958100" cy="10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Calisto MT" panose="02040603050505030304" pitchFamily="18" charset="0"/>
              </a:defRPr>
            </a:lvl1pPr>
            <a:lvl2pPr lvl="1" algn="ctr" rtl="0">
              <a:lnSpc>
                <a:spcPct val="100000"/>
              </a:lnSpc>
              <a:spcBef>
                <a:spcPts val="1200"/>
              </a:spcBef>
              <a:spcAft>
                <a:spcPts val="0"/>
              </a:spcAft>
              <a:buNone/>
              <a:defRPr sz="1400" b="1"/>
            </a:lvl2pPr>
            <a:lvl3pPr lvl="2" algn="ctr" rtl="0">
              <a:lnSpc>
                <a:spcPct val="100000"/>
              </a:lnSpc>
              <a:spcBef>
                <a:spcPts val="1200"/>
              </a:spcBef>
              <a:spcAft>
                <a:spcPts val="0"/>
              </a:spcAft>
              <a:buNone/>
              <a:defRPr sz="1400" b="1"/>
            </a:lvl3pPr>
            <a:lvl4pPr lvl="3" algn="ctr" rtl="0">
              <a:lnSpc>
                <a:spcPct val="100000"/>
              </a:lnSpc>
              <a:spcBef>
                <a:spcPts val="1200"/>
              </a:spcBef>
              <a:spcAft>
                <a:spcPts val="0"/>
              </a:spcAft>
              <a:buNone/>
              <a:defRPr sz="1400" b="1"/>
            </a:lvl4pPr>
            <a:lvl5pPr lvl="4" algn="ctr" rtl="0">
              <a:lnSpc>
                <a:spcPct val="100000"/>
              </a:lnSpc>
              <a:spcBef>
                <a:spcPts val="1200"/>
              </a:spcBef>
              <a:spcAft>
                <a:spcPts val="0"/>
              </a:spcAft>
              <a:buNone/>
              <a:defRPr sz="1400" b="1"/>
            </a:lvl5pPr>
            <a:lvl6pPr lvl="5" algn="ctr" rtl="0">
              <a:lnSpc>
                <a:spcPct val="100000"/>
              </a:lnSpc>
              <a:spcBef>
                <a:spcPts val="1200"/>
              </a:spcBef>
              <a:spcAft>
                <a:spcPts val="0"/>
              </a:spcAft>
              <a:buNone/>
              <a:defRPr sz="1400" b="1"/>
            </a:lvl6pPr>
            <a:lvl7pPr lvl="6" algn="ctr" rtl="0">
              <a:lnSpc>
                <a:spcPct val="100000"/>
              </a:lnSpc>
              <a:spcBef>
                <a:spcPts val="1200"/>
              </a:spcBef>
              <a:spcAft>
                <a:spcPts val="0"/>
              </a:spcAft>
              <a:buNone/>
              <a:defRPr sz="1400" b="1"/>
            </a:lvl7pPr>
            <a:lvl8pPr lvl="7" algn="ctr" rtl="0">
              <a:lnSpc>
                <a:spcPct val="100000"/>
              </a:lnSpc>
              <a:spcBef>
                <a:spcPts val="1200"/>
              </a:spcBef>
              <a:spcAft>
                <a:spcPts val="0"/>
              </a:spcAft>
              <a:buNone/>
              <a:defRPr sz="1400" b="1"/>
            </a:lvl8pPr>
            <a:lvl9pPr lvl="8" algn="ctr" rtl="0">
              <a:lnSpc>
                <a:spcPct val="100000"/>
              </a:lnSpc>
              <a:spcBef>
                <a:spcPts val="1200"/>
              </a:spcBef>
              <a:spcAft>
                <a:spcPts val="1200"/>
              </a:spcAft>
              <a:buNone/>
              <a:defRPr sz="1400" b="1"/>
            </a:lvl9pPr>
          </a:lstStyle>
          <a:p>
            <a:endParaRPr dirty="0"/>
          </a:p>
        </p:txBody>
      </p:sp>
      <p:grpSp>
        <p:nvGrpSpPr>
          <p:cNvPr id="600" name="Google Shape;600;p21"/>
          <p:cNvGrpSpPr/>
          <p:nvPr/>
        </p:nvGrpSpPr>
        <p:grpSpPr>
          <a:xfrm>
            <a:off x="8162918" y="4523871"/>
            <a:ext cx="1039480" cy="959686"/>
            <a:chOff x="1861525" y="2810075"/>
            <a:chExt cx="818875" cy="756075"/>
          </a:xfrm>
        </p:grpSpPr>
        <p:sp>
          <p:nvSpPr>
            <p:cNvPr id="601" name="Google Shape;601;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21"/>
          <p:cNvGrpSpPr/>
          <p:nvPr/>
        </p:nvGrpSpPr>
        <p:grpSpPr>
          <a:xfrm>
            <a:off x="-183621" y="2996344"/>
            <a:ext cx="539884" cy="498405"/>
            <a:chOff x="1861525" y="2810075"/>
            <a:chExt cx="818875" cy="756075"/>
          </a:xfrm>
        </p:grpSpPr>
        <p:sp>
          <p:nvSpPr>
            <p:cNvPr id="604" name="Google Shape;604;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1"/>
          <p:cNvGrpSpPr/>
          <p:nvPr/>
        </p:nvGrpSpPr>
        <p:grpSpPr>
          <a:xfrm>
            <a:off x="3053029" y="4523869"/>
            <a:ext cx="539884" cy="498405"/>
            <a:chOff x="1861525" y="2810075"/>
            <a:chExt cx="818875" cy="756075"/>
          </a:xfrm>
        </p:grpSpPr>
        <p:sp>
          <p:nvSpPr>
            <p:cNvPr id="607" name="Google Shape;607;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21"/>
          <p:cNvGrpSpPr/>
          <p:nvPr/>
        </p:nvGrpSpPr>
        <p:grpSpPr>
          <a:xfrm>
            <a:off x="8788829" y="3836031"/>
            <a:ext cx="539884" cy="498405"/>
            <a:chOff x="1861525" y="2810075"/>
            <a:chExt cx="818875" cy="756075"/>
          </a:xfrm>
        </p:grpSpPr>
        <p:sp>
          <p:nvSpPr>
            <p:cNvPr id="610" name="Google Shape;610;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21"/>
          <p:cNvGrpSpPr/>
          <p:nvPr/>
        </p:nvGrpSpPr>
        <p:grpSpPr>
          <a:xfrm>
            <a:off x="8430600" y="2514725"/>
            <a:ext cx="1080225" cy="1166200"/>
            <a:chOff x="8008550" y="286925"/>
            <a:chExt cx="1080225" cy="1166200"/>
          </a:xfrm>
        </p:grpSpPr>
        <p:sp>
          <p:nvSpPr>
            <p:cNvPr id="613" name="Google Shape;613;p21"/>
            <p:cNvSpPr/>
            <p:nvPr/>
          </p:nvSpPr>
          <p:spPr>
            <a:xfrm>
              <a:off x="8008550" y="818725"/>
              <a:ext cx="1080225" cy="634400"/>
            </a:xfrm>
            <a:custGeom>
              <a:avLst/>
              <a:gdLst/>
              <a:ahLst/>
              <a:cxnLst/>
              <a:rect l="l" t="t" r="r" b="b"/>
              <a:pathLst>
                <a:path w="43209" h="25376" extrusionOk="0">
                  <a:moveTo>
                    <a:pt x="21600" y="1"/>
                  </a:moveTo>
                  <a:cubicBezTo>
                    <a:pt x="20241" y="1"/>
                    <a:pt x="18884" y="352"/>
                    <a:pt x="17670" y="1054"/>
                  </a:cubicBezTo>
                  <a:lnTo>
                    <a:pt x="1477" y="10341"/>
                  </a:lnTo>
                  <a:cubicBezTo>
                    <a:pt x="453" y="10913"/>
                    <a:pt x="1" y="12008"/>
                    <a:pt x="132" y="13032"/>
                  </a:cubicBezTo>
                  <a:cubicBezTo>
                    <a:pt x="156" y="13139"/>
                    <a:pt x="191" y="13246"/>
                    <a:pt x="215" y="13341"/>
                  </a:cubicBezTo>
                  <a:cubicBezTo>
                    <a:pt x="394" y="14020"/>
                    <a:pt x="810" y="14639"/>
                    <a:pt x="1489" y="15032"/>
                  </a:cubicBezTo>
                  <a:lnTo>
                    <a:pt x="3037" y="15925"/>
                  </a:lnTo>
                  <a:lnTo>
                    <a:pt x="17455" y="24200"/>
                  </a:lnTo>
                  <a:lnTo>
                    <a:pt x="17682" y="24331"/>
                  </a:lnTo>
                  <a:cubicBezTo>
                    <a:pt x="18896" y="25027"/>
                    <a:pt x="20253" y="25376"/>
                    <a:pt x="21612" y="25376"/>
                  </a:cubicBezTo>
                  <a:cubicBezTo>
                    <a:pt x="22971" y="25376"/>
                    <a:pt x="24331" y="25027"/>
                    <a:pt x="25552" y="24331"/>
                  </a:cubicBezTo>
                  <a:lnTo>
                    <a:pt x="41744" y="15044"/>
                  </a:lnTo>
                  <a:cubicBezTo>
                    <a:pt x="42435" y="14651"/>
                    <a:pt x="42851" y="14032"/>
                    <a:pt x="43018" y="13365"/>
                  </a:cubicBezTo>
                  <a:cubicBezTo>
                    <a:pt x="43042" y="13258"/>
                    <a:pt x="43078" y="13151"/>
                    <a:pt x="43090" y="13032"/>
                  </a:cubicBezTo>
                  <a:cubicBezTo>
                    <a:pt x="43209" y="12008"/>
                    <a:pt x="42756" y="10925"/>
                    <a:pt x="41732" y="10341"/>
                  </a:cubicBezTo>
                  <a:lnTo>
                    <a:pt x="25540" y="1054"/>
                  </a:lnTo>
                  <a:cubicBezTo>
                    <a:pt x="24319" y="352"/>
                    <a:pt x="22959" y="1"/>
                    <a:pt x="21600" y="1"/>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a:off x="8010950" y="769925"/>
              <a:ext cx="1074850" cy="416600"/>
            </a:xfrm>
            <a:custGeom>
              <a:avLst/>
              <a:gdLst/>
              <a:ahLst/>
              <a:cxnLst/>
              <a:rect l="l" t="t" r="r" b="b"/>
              <a:pathLst>
                <a:path w="42994" h="16664" extrusionOk="0">
                  <a:moveTo>
                    <a:pt x="42994" y="0"/>
                  </a:moveTo>
                  <a:lnTo>
                    <a:pt x="27289" y="10252"/>
                  </a:lnTo>
                  <a:cubicBezTo>
                    <a:pt x="25503" y="11288"/>
                    <a:pt x="23506" y="11805"/>
                    <a:pt x="21509" y="11805"/>
                  </a:cubicBezTo>
                  <a:cubicBezTo>
                    <a:pt x="19511" y="11805"/>
                    <a:pt x="17514" y="11288"/>
                    <a:pt x="15728" y="10252"/>
                  </a:cubicBezTo>
                  <a:lnTo>
                    <a:pt x="0" y="358"/>
                  </a:lnTo>
                  <a:lnTo>
                    <a:pt x="0" y="3465"/>
                  </a:lnTo>
                  <a:cubicBezTo>
                    <a:pt x="0" y="4894"/>
                    <a:pt x="750" y="6204"/>
                    <a:pt x="1988" y="6918"/>
                  </a:cubicBezTo>
                  <a:lnTo>
                    <a:pt x="16597" y="15359"/>
                  </a:lnTo>
                  <a:cubicBezTo>
                    <a:pt x="18110" y="16229"/>
                    <a:pt x="19797" y="16663"/>
                    <a:pt x="21486" y="16663"/>
                  </a:cubicBezTo>
                  <a:cubicBezTo>
                    <a:pt x="23176" y="16663"/>
                    <a:pt x="24866" y="16229"/>
                    <a:pt x="26384" y="15359"/>
                  </a:cubicBezTo>
                  <a:lnTo>
                    <a:pt x="40993" y="6918"/>
                  </a:lnTo>
                  <a:cubicBezTo>
                    <a:pt x="42232" y="6204"/>
                    <a:pt x="42994" y="4894"/>
                    <a:pt x="42994" y="3465"/>
                  </a:cubicBezTo>
                  <a:lnTo>
                    <a:pt x="429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1"/>
            <p:cNvSpPr/>
            <p:nvPr/>
          </p:nvSpPr>
          <p:spPr>
            <a:xfrm>
              <a:off x="8008550" y="452175"/>
              <a:ext cx="1080225" cy="634400"/>
            </a:xfrm>
            <a:custGeom>
              <a:avLst/>
              <a:gdLst/>
              <a:ahLst/>
              <a:cxnLst/>
              <a:rect l="l" t="t" r="r" b="b"/>
              <a:pathLst>
                <a:path w="43209" h="25376" extrusionOk="0">
                  <a:moveTo>
                    <a:pt x="21600" y="1"/>
                  </a:moveTo>
                  <a:cubicBezTo>
                    <a:pt x="20241" y="1"/>
                    <a:pt x="18884" y="352"/>
                    <a:pt x="17670" y="1054"/>
                  </a:cubicBezTo>
                  <a:lnTo>
                    <a:pt x="1477" y="10341"/>
                  </a:lnTo>
                  <a:cubicBezTo>
                    <a:pt x="453" y="10913"/>
                    <a:pt x="1" y="12008"/>
                    <a:pt x="132" y="13032"/>
                  </a:cubicBezTo>
                  <a:cubicBezTo>
                    <a:pt x="156" y="13139"/>
                    <a:pt x="191" y="13246"/>
                    <a:pt x="215" y="13341"/>
                  </a:cubicBezTo>
                  <a:cubicBezTo>
                    <a:pt x="394" y="14020"/>
                    <a:pt x="810" y="14639"/>
                    <a:pt x="1489" y="15032"/>
                  </a:cubicBezTo>
                  <a:lnTo>
                    <a:pt x="3037" y="15925"/>
                  </a:lnTo>
                  <a:lnTo>
                    <a:pt x="17455" y="24200"/>
                  </a:lnTo>
                  <a:lnTo>
                    <a:pt x="17682" y="24331"/>
                  </a:lnTo>
                  <a:cubicBezTo>
                    <a:pt x="18896" y="25027"/>
                    <a:pt x="20253" y="25376"/>
                    <a:pt x="21612" y="25376"/>
                  </a:cubicBezTo>
                  <a:cubicBezTo>
                    <a:pt x="22971" y="25376"/>
                    <a:pt x="24331" y="25027"/>
                    <a:pt x="25552" y="24331"/>
                  </a:cubicBezTo>
                  <a:lnTo>
                    <a:pt x="41744" y="15044"/>
                  </a:lnTo>
                  <a:cubicBezTo>
                    <a:pt x="42435" y="14651"/>
                    <a:pt x="42851" y="14032"/>
                    <a:pt x="43018" y="13365"/>
                  </a:cubicBezTo>
                  <a:cubicBezTo>
                    <a:pt x="43042" y="13258"/>
                    <a:pt x="43078" y="13151"/>
                    <a:pt x="43090" y="13032"/>
                  </a:cubicBezTo>
                  <a:cubicBezTo>
                    <a:pt x="43209" y="12008"/>
                    <a:pt x="42756" y="10925"/>
                    <a:pt x="41732" y="10341"/>
                  </a:cubicBezTo>
                  <a:lnTo>
                    <a:pt x="25540" y="1054"/>
                  </a:lnTo>
                  <a:cubicBezTo>
                    <a:pt x="24319" y="352"/>
                    <a:pt x="22959" y="1"/>
                    <a:pt x="216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1"/>
            <p:cNvSpPr/>
            <p:nvPr/>
          </p:nvSpPr>
          <p:spPr>
            <a:xfrm>
              <a:off x="8321100" y="291725"/>
              <a:ext cx="285175" cy="346800"/>
            </a:xfrm>
            <a:custGeom>
              <a:avLst/>
              <a:gdLst/>
              <a:ahLst/>
              <a:cxnLst/>
              <a:rect l="l" t="t" r="r" b="b"/>
              <a:pathLst>
                <a:path w="11407" h="13872" extrusionOk="0">
                  <a:moveTo>
                    <a:pt x="5818" y="0"/>
                  </a:moveTo>
                  <a:cubicBezTo>
                    <a:pt x="5524" y="0"/>
                    <a:pt x="5239" y="62"/>
                    <a:pt x="4977" y="198"/>
                  </a:cubicBezTo>
                  <a:cubicBezTo>
                    <a:pt x="4977" y="198"/>
                    <a:pt x="3681" y="4675"/>
                    <a:pt x="3515" y="4675"/>
                  </a:cubicBezTo>
                  <a:cubicBezTo>
                    <a:pt x="3514" y="4675"/>
                    <a:pt x="3514" y="4675"/>
                    <a:pt x="3513" y="4674"/>
                  </a:cubicBezTo>
                  <a:cubicBezTo>
                    <a:pt x="3310" y="4603"/>
                    <a:pt x="3108" y="4567"/>
                    <a:pt x="2917" y="4567"/>
                  </a:cubicBezTo>
                  <a:lnTo>
                    <a:pt x="2239" y="1864"/>
                  </a:lnTo>
                  <a:cubicBezTo>
                    <a:pt x="1477" y="2341"/>
                    <a:pt x="881" y="3293"/>
                    <a:pt x="691" y="4520"/>
                  </a:cubicBezTo>
                  <a:cubicBezTo>
                    <a:pt x="584" y="5079"/>
                    <a:pt x="596" y="5627"/>
                    <a:pt x="667" y="6163"/>
                  </a:cubicBezTo>
                  <a:cubicBezTo>
                    <a:pt x="465" y="6567"/>
                    <a:pt x="310" y="7020"/>
                    <a:pt x="227" y="7544"/>
                  </a:cubicBezTo>
                  <a:cubicBezTo>
                    <a:pt x="0" y="8901"/>
                    <a:pt x="310" y="10270"/>
                    <a:pt x="989" y="11163"/>
                  </a:cubicBezTo>
                  <a:cubicBezTo>
                    <a:pt x="1322" y="11651"/>
                    <a:pt x="1774" y="12020"/>
                    <a:pt x="2298" y="12199"/>
                  </a:cubicBezTo>
                  <a:cubicBezTo>
                    <a:pt x="2519" y="12276"/>
                    <a:pt x="2740" y="12313"/>
                    <a:pt x="2956" y="12313"/>
                  </a:cubicBezTo>
                  <a:cubicBezTo>
                    <a:pt x="3844" y="12313"/>
                    <a:pt x="4658" y="11690"/>
                    <a:pt x="5156" y="10675"/>
                  </a:cubicBezTo>
                  <a:cubicBezTo>
                    <a:pt x="5215" y="10877"/>
                    <a:pt x="5299" y="11068"/>
                    <a:pt x="5394" y="11282"/>
                  </a:cubicBezTo>
                  <a:cubicBezTo>
                    <a:pt x="5989" y="12520"/>
                    <a:pt x="6977" y="13425"/>
                    <a:pt x="8013" y="13735"/>
                  </a:cubicBezTo>
                  <a:cubicBezTo>
                    <a:pt x="8281" y="13824"/>
                    <a:pt x="8555" y="13872"/>
                    <a:pt x="8823" y="13872"/>
                  </a:cubicBezTo>
                  <a:cubicBezTo>
                    <a:pt x="9091" y="13872"/>
                    <a:pt x="9353" y="13824"/>
                    <a:pt x="9597" y="13723"/>
                  </a:cubicBezTo>
                  <a:cubicBezTo>
                    <a:pt x="10990" y="13152"/>
                    <a:pt x="11407" y="11211"/>
                    <a:pt x="10573" y="9330"/>
                  </a:cubicBezTo>
                  <a:cubicBezTo>
                    <a:pt x="10883" y="8853"/>
                    <a:pt x="11073" y="8210"/>
                    <a:pt x="11109" y="7496"/>
                  </a:cubicBezTo>
                  <a:cubicBezTo>
                    <a:pt x="11180" y="5948"/>
                    <a:pt x="10478" y="4508"/>
                    <a:pt x="9466" y="3948"/>
                  </a:cubicBezTo>
                  <a:cubicBezTo>
                    <a:pt x="9466" y="3472"/>
                    <a:pt x="9359" y="2960"/>
                    <a:pt x="9121" y="2460"/>
                  </a:cubicBezTo>
                  <a:cubicBezTo>
                    <a:pt x="8513" y="1128"/>
                    <a:pt x="7076" y="0"/>
                    <a:pt x="5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a:off x="8155300" y="734200"/>
              <a:ext cx="114625" cy="63425"/>
            </a:xfrm>
            <a:custGeom>
              <a:avLst/>
              <a:gdLst/>
              <a:ahLst/>
              <a:cxnLst/>
              <a:rect l="l" t="t" r="r" b="b"/>
              <a:pathLst>
                <a:path w="4585" h="2537" extrusionOk="0">
                  <a:moveTo>
                    <a:pt x="3287" y="1"/>
                  </a:moveTo>
                  <a:cubicBezTo>
                    <a:pt x="2918" y="429"/>
                    <a:pt x="2513" y="846"/>
                    <a:pt x="2120" y="1096"/>
                  </a:cubicBezTo>
                  <a:cubicBezTo>
                    <a:pt x="2037" y="1168"/>
                    <a:pt x="1977" y="1191"/>
                    <a:pt x="1918" y="1215"/>
                  </a:cubicBezTo>
                  <a:cubicBezTo>
                    <a:pt x="1692" y="1320"/>
                    <a:pt x="1293" y="1354"/>
                    <a:pt x="908" y="1354"/>
                  </a:cubicBezTo>
                  <a:cubicBezTo>
                    <a:pt x="722" y="1354"/>
                    <a:pt x="540" y="1346"/>
                    <a:pt x="382" y="1334"/>
                  </a:cubicBezTo>
                  <a:cubicBezTo>
                    <a:pt x="359" y="1332"/>
                    <a:pt x="337" y="1331"/>
                    <a:pt x="314" y="1331"/>
                  </a:cubicBezTo>
                  <a:cubicBezTo>
                    <a:pt x="206" y="1331"/>
                    <a:pt x="99" y="1354"/>
                    <a:pt x="1" y="1394"/>
                  </a:cubicBezTo>
                  <a:lnTo>
                    <a:pt x="1560" y="2287"/>
                  </a:lnTo>
                  <a:cubicBezTo>
                    <a:pt x="1668" y="2346"/>
                    <a:pt x="1763" y="2441"/>
                    <a:pt x="1858" y="2537"/>
                  </a:cubicBezTo>
                  <a:cubicBezTo>
                    <a:pt x="2275" y="2358"/>
                    <a:pt x="2680" y="2168"/>
                    <a:pt x="2739" y="2120"/>
                  </a:cubicBezTo>
                  <a:cubicBezTo>
                    <a:pt x="3120" y="1822"/>
                    <a:pt x="3846" y="1322"/>
                    <a:pt x="4585" y="775"/>
                  </a:cubicBezTo>
                  <a:lnTo>
                    <a:pt x="3287"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1"/>
            <p:cNvSpPr/>
            <p:nvPr/>
          </p:nvSpPr>
          <p:spPr>
            <a:xfrm>
              <a:off x="8215125" y="498450"/>
              <a:ext cx="179525" cy="275075"/>
            </a:xfrm>
            <a:custGeom>
              <a:avLst/>
              <a:gdLst/>
              <a:ahLst/>
              <a:cxnLst/>
              <a:rect l="l" t="t" r="r" b="b"/>
              <a:pathLst>
                <a:path w="7181" h="11003" extrusionOk="0">
                  <a:moveTo>
                    <a:pt x="6220" y="0"/>
                  </a:moveTo>
                  <a:cubicBezTo>
                    <a:pt x="6214" y="0"/>
                    <a:pt x="6209" y="0"/>
                    <a:pt x="6204" y="1"/>
                  </a:cubicBezTo>
                  <a:lnTo>
                    <a:pt x="4549" y="1727"/>
                  </a:lnTo>
                  <a:cubicBezTo>
                    <a:pt x="4549" y="1727"/>
                    <a:pt x="4037" y="5895"/>
                    <a:pt x="3644" y="6633"/>
                  </a:cubicBezTo>
                  <a:cubicBezTo>
                    <a:pt x="3323" y="7252"/>
                    <a:pt x="1" y="9919"/>
                    <a:pt x="96" y="10157"/>
                  </a:cubicBezTo>
                  <a:cubicBezTo>
                    <a:pt x="453" y="11002"/>
                    <a:pt x="1549" y="11002"/>
                    <a:pt x="1549" y="11002"/>
                  </a:cubicBezTo>
                  <a:cubicBezTo>
                    <a:pt x="2918" y="10109"/>
                    <a:pt x="5740" y="8073"/>
                    <a:pt x="6228" y="7359"/>
                  </a:cubicBezTo>
                  <a:cubicBezTo>
                    <a:pt x="6644" y="6764"/>
                    <a:pt x="7180" y="644"/>
                    <a:pt x="7180" y="644"/>
                  </a:cubicBezTo>
                  <a:cubicBezTo>
                    <a:pt x="7145" y="470"/>
                    <a:pt x="6452" y="0"/>
                    <a:pt x="6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1"/>
            <p:cNvSpPr/>
            <p:nvPr/>
          </p:nvSpPr>
          <p:spPr>
            <a:xfrm>
              <a:off x="8140425" y="773200"/>
              <a:ext cx="296475" cy="631800"/>
            </a:xfrm>
            <a:custGeom>
              <a:avLst/>
              <a:gdLst/>
              <a:ahLst/>
              <a:cxnLst/>
              <a:rect l="l" t="t" r="r" b="b"/>
              <a:pathLst>
                <a:path w="11859" h="25272" extrusionOk="0">
                  <a:moveTo>
                    <a:pt x="9013" y="0"/>
                  </a:moveTo>
                  <a:cubicBezTo>
                    <a:pt x="8347" y="0"/>
                    <a:pt x="7799" y="739"/>
                    <a:pt x="7692" y="953"/>
                  </a:cubicBezTo>
                  <a:lnTo>
                    <a:pt x="7692" y="1036"/>
                  </a:lnTo>
                  <a:lnTo>
                    <a:pt x="7585" y="1132"/>
                  </a:lnTo>
                  <a:cubicBezTo>
                    <a:pt x="5930" y="2489"/>
                    <a:pt x="1620" y="6311"/>
                    <a:pt x="1548" y="7811"/>
                  </a:cubicBezTo>
                  <a:cubicBezTo>
                    <a:pt x="1501" y="8894"/>
                    <a:pt x="1524" y="10002"/>
                    <a:pt x="1667" y="11085"/>
                  </a:cubicBezTo>
                  <a:cubicBezTo>
                    <a:pt x="2036" y="14038"/>
                    <a:pt x="2703" y="20622"/>
                    <a:pt x="2691" y="21503"/>
                  </a:cubicBezTo>
                  <a:cubicBezTo>
                    <a:pt x="2667" y="22289"/>
                    <a:pt x="1679" y="23241"/>
                    <a:pt x="977" y="23813"/>
                  </a:cubicBezTo>
                  <a:cubicBezTo>
                    <a:pt x="739" y="24003"/>
                    <a:pt x="536" y="24170"/>
                    <a:pt x="477" y="24241"/>
                  </a:cubicBezTo>
                  <a:cubicBezTo>
                    <a:pt x="310" y="24432"/>
                    <a:pt x="0" y="24765"/>
                    <a:pt x="203" y="24980"/>
                  </a:cubicBezTo>
                  <a:cubicBezTo>
                    <a:pt x="402" y="25171"/>
                    <a:pt x="647" y="25272"/>
                    <a:pt x="945" y="25272"/>
                  </a:cubicBezTo>
                  <a:cubicBezTo>
                    <a:pt x="1519" y="25272"/>
                    <a:pt x="2287" y="24898"/>
                    <a:pt x="3298" y="24075"/>
                  </a:cubicBezTo>
                  <a:cubicBezTo>
                    <a:pt x="3489" y="23908"/>
                    <a:pt x="3787" y="23944"/>
                    <a:pt x="4084" y="23765"/>
                  </a:cubicBezTo>
                  <a:cubicBezTo>
                    <a:pt x="4346" y="23599"/>
                    <a:pt x="4560" y="23372"/>
                    <a:pt x="4644" y="23075"/>
                  </a:cubicBezTo>
                  <a:cubicBezTo>
                    <a:pt x="4715" y="22813"/>
                    <a:pt x="4644" y="22646"/>
                    <a:pt x="4644" y="22646"/>
                  </a:cubicBezTo>
                  <a:cubicBezTo>
                    <a:pt x="4644" y="22563"/>
                    <a:pt x="4560" y="22432"/>
                    <a:pt x="4489" y="22265"/>
                  </a:cubicBezTo>
                  <a:cubicBezTo>
                    <a:pt x="4477" y="22229"/>
                    <a:pt x="4465" y="22182"/>
                    <a:pt x="4441" y="22146"/>
                  </a:cubicBezTo>
                  <a:cubicBezTo>
                    <a:pt x="4429" y="22098"/>
                    <a:pt x="4418" y="22039"/>
                    <a:pt x="4406" y="21991"/>
                  </a:cubicBezTo>
                  <a:cubicBezTo>
                    <a:pt x="4263" y="21563"/>
                    <a:pt x="4263" y="21098"/>
                    <a:pt x="4322" y="20658"/>
                  </a:cubicBezTo>
                  <a:cubicBezTo>
                    <a:pt x="4608" y="18753"/>
                    <a:pt x="5251" y="12288"/>
                    <a:pt x="4418" y="9168"/>
                  </a:cubicBezTo>
                  <a:lnTo>
                    <a:pt x="4418" y="9121"/>
                  </a:lnTo>
                  <a:lnTo>
                    <a:pt x="4418" y="8978"/>
                  </a:lnTo>
                  <a:lnTo>
                    <a:pt x="7585" y="6858"/>
                  </a:lnTo>
                  <a:lnTo>
                    <a:pt x="11073" y="4370"/>
                  </a:lnTo>
                  <a:lnTo>
                    <a:pt x="11502" y="2024"/>
                  </a:lnTo>
                  <a:lnTo>
                    <a:pt x="11859" y="119"/>
                  </a:lnTo>
                  <a:cubicBezTo>
                    <a:pt x="10680" y="60"/>
                    <a:pt x="9728" y="12"/>
                    <a:pt x="9013"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1"/>
            <p:cNvSpPr/>
            <p:nvPr/>
          </p:nvSpPr>
          <p:spPr>
            <a:xfrm>
              <a:off x="8271675" y="808025"/>
              <a:ext cx="266150" cy="640700"/>
            </a:xfrm>
            <a:custGeom>
              <a:avLst/>
              <a:gdLst/>
              <a:ahLst/>
              <a:cxnLst/>
              <a:rect l="l" t="t" r="r" b="b"/>
              <a:pathLst>
                <a:path w="10646" h="25628" extrusionOk="0">
                  <a:moveTo>
                    <a:pt x="10014" y="0"/>
                  </a:moveTo>
                  <a:cubicBezTo>
                    <a:pt x="9597" y="36"/>
                    <a:pt x="9121" y="215"/>
                    <a:pt x="8657" y="381"/>
                  </a:cubicBezTo>
                  <a:cubicBezTo>
                    <a:pt x="8169" y="560"/>
                    <a:pt x="7692" y="739"/>
                    <a:pt x="7288" y="739"/>
                  </a:cubicBezTo>
                  <a:cubicBezTo>
                    <a:pt x="7085" y="739"/>
                    <a:pt x="6907" y="691"/>
                    <a:pt x="6752" y="643"/>
                  </a:cubicBezTo>
                  <a:cubicBezTo>
                    <a:pt x="6633" y="620"/>
                    <a:pt x="6514" y="584"/>
                    <a:pt x="6418" y="584"/>
                  </a:cubicBezTo>
                  <a:cubicBezTo>
                    <a:pt x="6335" y="584"/>
                    <a:pt x="6264" y="620"/>
                    <a:pt x="6192" y="655"/>
                  </a:cubicBezTo>
                  <a:lnTo>
                    <a:pt x="6121" y="703"/>
                  </a:lnTo>
                  <a:lnTo>
                    <a:pt x="6002" y="715"/>
                  </a:lnTo>
                  <a:cubicBezTo>
                    <a:pt x="5918" y="715"/>
                    <a:pt x="5835" y="703"/>
                    <a:pt x="5716" y="655"/>
                  </a:cubicBezTo>
                  <a:cubicBezTo>
                    <a:pt x="5609" y="620"/>
                    <a:pt x="5466" y="560"/>
                    <a:pt x="5264" y="477"/>
                  </a:cubicBezTo>
                  <a:cubicBezTo>
                    <a:pt x="5180" y="441"/>
                    <a:pt x="5061" y="393"/>
                    <a:pt x="4954" y="358"/>
                  </a:cubicBezTo>
                  <a:lnTo>
                    <a:pt x="4954" y="405"/>
                  </a:lnTo>
                  <a:cubicBezTo>
                    <a:pt x="5073" y="1334"/>
                    <a:pt x="3871" y="2894"/>
                    <a:pt x="2585" y="4525"/>
                  </a:cubicBezTo>
                  <a:cubicBezTo>
                    <a:pt x="2335" y="4846"/>
                    <a:pt x="2073" y="5156"/>
                    <a:pt x="1787" y="5477"/>
                  </a:cubicBezTo>
                  <a:cubicBezTo>
                    <a:pt x="834" y="6585"/>
                    <a:pt x="263" y="7620"/>
                    <a:pt x="311" y="8156"/>
                  </a:cubicBezTo>
                  <a:cubicBezTo>
                    <a:pt x="346" y="8490"/>
                    <a:pt x="382" y="8835"/>
                    <a:pt x="442" y="9192"/>
                  </a:cubicBezTo>
                  <a:cubicBezTo>
                    <a:pt x="442" y="9192"/>
                    <a:pt x="1835" y="20396"/>
                    <a:pt x="2037" y="21598"/>
                  </a:cubicBezTo>
                  <a:cubicBezTo>
                    <a:pt x="2168" y="22372"/>
                    <a:pt x="1358" y="23491"/>
                    <a:pt x="775" y="24170"/>
                  </a:cubicBezTo>
                  <a:cubicBezTo>
                    <a:pt x="584" y="24408"/>
                    <a:pt x="406" y="24611"/>
                    <a:pt x="358" y="24694"/>
                  </a:cubicBezTo>
                  <a:cubicBezTo>
                    <a:pt x="239" y="24908"/>
                    <a:pt x="1" y="25289"/>
                    <a:pt x="251" y="25456"/>
                  </a:cubicBezTo>
                  <a:cubicBezTo>
                    <a:pt x="421" y="25568"/>
                    <a:pt x="609" y="25627"/>
                    <a:pt x="814" y="25627"/>
                  </a:cubicBezTo>
                  <a:cubicBezTo>
                    <a:pt x="1415" y="25627"/>
                    <a:pt x="2172" y="25126"/>
                    <a:pt x="3120" y="23991"/>
                  </a:cubicBezTo>
                  <a:cubicBezTo>
                    <a:pt x="3287" y="23813"/>
                    <a:pt x="3573" y="23789"/>
                    <a:pt x="3835" y="23551"/>
                  </a:cubicBezTo>
                  <a:cubicBezTo>
                    <a:pt x="4061" y="23337"/>
                    <a:pt x="4228" y="23075"/>
                    <a:pt x="4252" y="22777"/>
                  </a:cubicBezTo>
                  <a:cubicBezTo>
                    <a:pt x="4287" y="22503"/>
                    <a:pt x="4180" y="22360"/>
                    <a:pt x="4180" y="22360"/>
                  </a:cubicBezTo>
                  <a:cubicBezTo>
                    <a:pt x="4156" y="22289"/>
                    <a:pt x="4061" y="22170"/>
                    <a:pt x="3954" y="22015"/>
                  </a:cubicBezTo>
                  <a:cubicBezTo>
                    <a:pt x="3930" y="21991"/>
                    <a:pt x="3894" y="21956"/>
                    <a:pt x="3882" y="21908"/>
                  </a:cubicBezTo>
                  <a:cubicBezTo>
                    <a:pt x="3859" y="21872"/>
                    <a:pt x="3835" y="21825"/>
                    <a:pt x="3811" y="21777"/>
                  </a:cubicBezTo>
                  <a:cubicBezTo>
                    <a:pt x="3597" y="21372"/>
                    <a:pt x="3525" y="21372"/>
                    <a:pt x="3513" y="20932"/>
                  </a:cubicBezTo>
                  <a:cubicBezTo>
                    <a:pt x="3442" y="19027"/>
                    <a:pt x="4787" y="12454"/>
                    <a:pt x="3525" y="9514"/>
                  </a:cubicBezTo>
                  <a:lnTo>
                    <a:pt x="3525" y="9252"/>
                  </a:lnTo>
                  <a:lnTo>
                    <a:pt x="7978" y="5930"/>
                  </a:lnTo>
                  <a:cubicBezTo>
                    <a:pt x="9931" y="4394"/>
                    <a:pt x="10645" y="2322"/>
                    <a:pt x="10014" y="60"/>
                  </a:cubicBezTo>
                  <a:lnTo>
                    <a:pt x="10014"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1"/>
            <p:cNvSpPr/>
            <p:nvPr/>
          </p:nvSpPr>
          <p:spPr>
            <a:xfrm>
              <a:off x="8184375" y="766050"/>
              <a:ext cx="361775" cy="257625"/>
            </a:xfrm>
            <a:custGeom>
              <a:avLst/>
              <a:gdLst/>
              <a:ahLst/>
              <a:cxnLst/>
              <a:rect l="l" t="t" r="r" b="b"/>
              <a:pathLst>
                <a:path w="14471" h="10305" extrusionOk="0">
                  <a:moveTo>
                    <a:pt x="6708" y="1"/>
                  </a:moveTo>
                  <a:cubicBezTo>
                    <a:pt x="6708" y="1"/>
                    <a:pt x="5362" y="953"/>
                    <a:pt x="5362" y="1060"/>
                  </a:cubicBezTo>
                  <a:cubicBezTo>
                    <a:pt x="5362" y="1060"/>
                    <a:pt x="659" y="4513"/>
                    <a:pt x="171" y="6906"/>
                  </a:cubicBezTo>
                  <a:cubicBezTo>
                    <a:pt x="0" y="7714"/>
                    <a:pt x="5875" y="10305"/>
                    <a:pt x="7633" y="10305"/>
                  </a:cubicBezTo>
                  <a:cubicBezTo>
                    <a:pt x="7715" y="10305"/>
                    <a:pt x="7788" y="10299"/>
                    <a:pt x="7851" y="10288"/>
                  </a:cubicBezTo>
                  <a:lnTo>
                    <a:pt x="11661" y="7799"/>
                  </a:lnTo>
                  <a:cubicBezTo>
                    <a:pt x="13637" y="6251"/>
                    <a:pt x="14471" y="4049"/>
                    <a:pt x="13804" y="1632"/>
                  </a:cubicBezTo>
                  <a:lnTo>
                    <a:pt x="13756" y="1370"/>
                  </a:lnTo>
                  <a:cubicBezTo>
                    <a:pt x="13722" y="1368"/>
                    <a:pt x="13687" y="1367"/>
                    <a:pt x="13651" y="1367"/>
                  </a:cubicBezTo>
                  <a:cubicBezTo>
                    <a:pt x="12707" y="1367"/>
                    <a:pt x="11550" y="2097"/>
                    <a:pt x="10802" y="2097"/>
                  </a:cubicBezTo>
                  <a:cubicBezTo>
                    <a:pt x="10790" y="2097"/>
                    <a:pt x="10779" y="2097"/>
                    <a:pt x="10768" y="2096"/>
                  </a:cubicBezTo>
                  <a:cubicBezTo>
                    <a:pt x="10465" y="2088"/>
                    <a:pt x="10191" y="1945"/>
                    <a:pt x="9913" y="1945"/>
                  </a:cubicBezTo>
                  <a:cubicBezTo>
                    <a:pt x="9787" y="1945"/>
                    <a:pt x="9660" y="1975"/>
                    <a:pt x="9529" y="2060"/>
                  </a:cubicBezTo>
                  <a:lnTo>
                    <a:pt x="9887" y="132"/>
                  </a:lnTo>
                  <a:cubicBezTo>
                    <a:pt x="8767" y="72"/>
                    <a:pt x="7601" y="13"/>
                    <a:pt x="6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1"/>
            <p:cNvSpPr/>
            <p:nvPr/>
          </p:nvSpPr>
          <p:spPr>
            <a:xfrm>
              <a:off x="8318425" y="482875"/>
              <a:ext cx="233375" cy="349875"/>
            </a:xfrm>
            <a:custGeom>
              <a:avLst/>
              <a:gdLst/>
              <a:ahLst/>
              <a:cxnLst/>
              <a:rect l="l" t="t" r="r" b="b"/>
              <a:pathLst>
                <a:path w="9335" h="13995" extrusionOk="0">
                  <a:moveTo>
                    <a:pt x="4753" y="1"/>
                  </a:moveTo>
                  <a:cubicBezTo>
                    <a:pt x="4605" y="1"/>
                    <a:pt x="3984" y="329"/>
                    <a:pt x="3860" y="329"/>
                  </a:cubicBezTo>
                  <a:cubicBezTo>
                    <a:pt x="3854" y="329"/>
                    <a:pt x="3850" y="328"/>
                    <a:pt x="3846" y="326"/>
                  </a:cubicBezTo>
                  <a:cubicBezTo>
                    <a:pt x="3584" y="231"/>
                    <a:pt x="3322" y="148"/>
                    <a:pt x="3072" y="124"/>
                  </a:cubicBezTo>
                  <a:cubicBezTo>
                    <a:pt x="3013" y="118"/>
                    <a:pt x="2954" y="115"/>
                    <a:pt x="2895" y="115"/>
                  </a:cubicBezTo>
                  <a:cubicBezTo>
                    <a:pt x="1708" y="115"/>
                    <a:pt x="369" y="1228"/>
                    <a:pt x="369" y="2827"/>
                  </a:cubicBezTo>
                  <a:lnTo>
                    <a:pt x="869" y="8804"/>
                  </a:lnTo>
                  <a:cubicBezTo>
                    <a:pt x="1096" y="10613"/>
                    <a:pt x="0" y="12387"/>
                    <a:pt x="0" y="12387"/>
                  </a:cubicBezTo>
                  <a:cubicBezTo>
                    <a:pt x="477" y="12756"/>
                    <a:pt x="2251" y="13697"/>
                    <a:pt x="3775" y="13888"/>
                  </a:cubicBezTo>
                  <a:cubicBezTo>
                    <a:pt x="4370" y="13959"/>
                    <a:pt x="4929" y="13995"/>
                    <a:pt x="5453" y="13995"/>
                  </a:cubicBezTo>
                  <a:cubicBezTo>
                    <a:pt x="6882" y="13995"/>
                    <a:pt x="8013" y="13745"/>
                    <a:pt x="8561" y="13233"/>
                  </a:cubicBezTo>
                  <a:cubicBezTo>
                    <a:pt x="8513" y="13066"/>
                    <a:pt x="8489" y="12911"/>
                    <a:pt x="8454" y="12745"/>
                  </a:cubicBezTo>
                  <a:cubicBezTo>
                    <a:pt x="8382" y="12340"/>
                    <a:pt x="8358" y="11911"/>
                    <a:pt x="8370" y="11494"/>
                  </a:cubicBezTo>
                  <a:lnTo>
                    <a:pt x="8394" y="10792"/>
                  </a:lnTo>
                  <a:lnTo>
                    <a:pt x="8323" y="8756"/>
                  </a:lnTo>
                  <a:lnTo>
                    <a:pt x="8275" y="7589"/>
                  </a:lnTo>
                  <a:lnTo>
                    <a:pt x="9335" y="4339"/>
                  </a:lnTo>
                  <a:cubicBezTo>
                    <a:pt x="9335" y="2803"/>
                    <a:pt x="8454" y="2172"/>
                    <a:pt x="7156" y="1386"/>
                  </a:cubicBezTo>
                  <a:lnTo>
                    <a:pt x="6846" y="1207"/>
                  </a:lnTo>
                  <a:lnTo>
                    <a:pt x="6763" y="1160"/>
                  </a:lnTo>
                  <a:lnTo>
                    <a:pt x="5691" y="541"/>
                  </a:lnTo>
                  <a:lnTo>
                    <a:pt x="4775" y="5"/>
                  </a:lnTo>
                  <a:cubicBezTo>
                    <a:pt x="4769" y="2"/>
                    <a:pt x="4762" y="1"/>
                    <a:pt x="47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8327050" y="327800"/>
              <a:ext cx="153325" cy="204575"/>
            </a:xfrm>
            <a:custGeom>
              <a:avLst/>
              <a:gdLst/>
              <a:ahLst/>
              <a:cxnLst/>
              <a:rect l="l" t="t" r="r" b="b"/>
              <a:pathLst>
                <a:path w="6133" h="8183" extrusionOk="0">
                  <a:moveTo>
                    <a:pt x="3518" y="1"/>
                  </a:moveTo>
                  <a:cubicBezTo>
                    <a:pt x="3422" y="1"/>
                    <a:pt x="3325" y="6"/>
                    <a:pt x="3227" y="17"/>
                  </a:cubicBezTo>
                  <a:cubicBezTo>
                    <a:pt x="1" y="338"/>
                    <a:pt x="1239" y="4684"/>
                    <a:pt x="1477" y="5327"/>
                  </a:cubicBezTo>
                  <a:cubicBezTo>
                    <a:pt x="1822" y="6232"/>
                    <a:pt x="2298" y="6696"/>
                    <a:pt x="2810" y="6827"/>
                  </a:cubicBezTo>
                  <a:cubicBezTo>
                    <a:pt x="2489" y="7125"/>
                    <a:pt x="2739" y="7958"/>
                    <a:pt x="2918" y="8101"/>
                  </a:cubicBezTo>
                  <a:cubicBezTo>
                    <a:pt x="2989" y="8158"/>
                    <a:pt x="3103" y="8183"/>
                    <a:pt x="3247" y="8183"/>
                  </a:cubicBezTo>
                  <a:cubicBezTo>
                    <a:pt x="3700" y="8183"/>
                    <a:pt x="4452" y="7943"/>
                    <a:pt x="5120" y="7744"/>
                  </a:cubicBezTo>
                  <a:cubicBezTo>
                    <a:pt x="5477" y="7625"/>
                    <a:pt x="5692" y="7232"/>
                    <a:pt x="5573" y="6875"/>
                  </a:cubicBezTo>
                  <a:cubicBezTo>
                    <a:pt x="5573" y="6863"/>
                    <a:pt x="5549" y="6172"/>
                    <a:pt x="5549" y="5398"/>
                  </a:cubicBezTo>
                  <a:lnTo>
                    <a:pt x="5549" y="5363"/>
                  </a:lnTo>
                  <a:lnTo>
                    <a:pt x="5549" y="5196"/>
                  </a:lnTo>
                  <a:cubicBezTo>
                    <a:pt x="5704" y="4898"/>
                    <a:pt x="5811" y="4589"/>
                    <a:pt x="5811" y="4231"/>
                  </a:cubicBezTo>
                  <a:cubicBezTo>
                    <a:pt x="5823" y="3672"/>
                    <a:pt x="6132" y="3077"/>
                    <a:pt x="6085" y="2624"/>
                  </a:cubicBezTo>
                  <a:cubicBezTo>
                    <a:pt x="5918" y="962"/>
                    <a:pt x="4813" y="1"/>
                    <a:pt x="3518"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1"/>
            <p:cNvSpPr/>
            <p:nvPr/>
          </p:nvSpPr>
          <p:spPr>
            <a:xfrm>
              <a:off x="8106500" y="759950"/>
              <a:ext cx="366725" cy="227425"/>
            </a:xfrm>
            <a:custGeom>
              <a:avLst/>
              <a:gdLst/>
              <a:ahLst/>
              <a:cxnLst/>
              <a:rect l="l" t="t" r="r" b="b"/>
              <a:pathLst>
                <a:path w="14669" h="9097" extrusionOk="0">
                  <a:moveTo>
                    <a:pt x="5757" y="1"/>
                  </a:moveTo>
                  <a:cubicBezTo>
                    <a:pt x="5563" y="1"/>
                    <a:pt x="5370" y="54"/>
                    <a:pt x="5191" y="161"/>
                  </a:cubicBezTo>
                  <a:lnTo>
                    <a:pt x="298" y="2983"/>
                  </a:lnTo>
                  <a:cubicBezTo>
                    <a:pt x="83" y="3102"/>
                    <a:pt x="0" y="3316"/>
                    <a:pt x="12" y="3519"/>
                  </a:cubicBezTo>
                  <a:lnTo>
                    <a:pt x="12" y="3828"/>
                  </a:lnTo>
                  <a:cubicBezTo>
                    <a:pt x="24" y="4007"/>
                    <a:pt x="119" y="4186"/>
                    <a:pt x="298" y="4293"/>
                  </a:cubicBezTo>
                  <a:lnTo>
                    <a:pt x="8346" y="8936"/>
                  </a:lnTo>
                  <a:cubicBezTo>
                    <a:pt x="8525" y="9043"/>
                    <a:pt x="8721" y="9097"/>
                    <a:pt x="8916" y="9097"/>
                  </a:cubicBezTo>
                  <a:cubicBezTo>
                    <a:pt x="9111" y="9097"/>
                    <a:pt x="9305" y="9043"/>
                    <a:pt x="9477" y="8936"/>
                  </a:cubicBezTo>
                  <a:lnTo>
                    <a:pt x="14371" y="6114"/>
                  </a:lnTo>
                  <a:cubicBezTo>
                    <a:pt x="14549" y="6007"/>
                    <a:pt x="14645" y="5841"/>
                    <a:pt x="14657" y="5662"/>
                  </a:cubicBezTo>
                  <a:lnTo>
                    <a:pt x="14657" y="5317"/>
                  </a:lnTo>
                  <a:cubicBezTo>
                    <a:pt x="14669" y="5126"/>
                    <a:pt x="14561" y="4924"/>
                    <a:pt x="14371" y="4817"/>
                  </a:cubicBezTo>
                  <a:lnTo>
                    <a:pt x="6322" y="161"/>
                  </a:lnTo>
                  <a:cubicBezTo>
                    <a:pt x="6144" y="54"/>
                    <a:pt x="5950" y="1"/>
                    <a:pt x="5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1"/>
            <p:cNvSpPr/>
            <p:nvPr/>
          </p:nvSpPr>
          <p:spPr>
            <a:xfrm>
              <a:off x="8051425" y="702825"/>
              <a:ext cx="285475" cy="288550"/>
            </a:xfrm>
            <a:custGeom>
              <a:avLst/>
              <a:gdLst/>
              <a:ahLst/>
              <a:cxnLst/>
              <a:rect l="l" t="t" r="r" b="b"/>
              <a:pathLst>
                <a:path w="11419" h="11542" extrusionOk="0">
                  <a:moveTo>
                    <a:pt x="1034" y="0"/>
                  </a:moveTo>
                  <a:cubicBezTo>
                    <a:pt x="932" y="0"/>
                    <a:pt x="824" y="31"/>
                    <a:pt x="727" y="89"/>
                  </a:cubicBezTo>
                  <a:cubicBezTo>
                    <a:pt x="703" y="101"/>
                    <a:pt x="500" y="244"/>
                    <a:pt x="500" y="244"/>
                  </a:cubicBezTo>
                  <a:cubicBezTo>
                    <a:pt x="167" y="387"/>
                    <a:pt x="0" y="791"/>
                    <a:pt x="143" y="1137"/>
                  </a:cubicBezTo>
                  <a:lnTo>
                    <a:pt x="2274" y="6614"/>
                  </a:lnTo>
                  <a:cubicBezTo>
                    <a:pt x="2382" y="6887"/>
                    <a:pt x="2584" y="7125"/>
                    <a:pt x="2846" y="7280"/>
                  </a:cubicBezTo>
                  <a:lnTo>
                    <a:pt x="10144" y="11471"/>
                  </a:lnTo>
                  <a:cubicBezTo>
                    <a:pt x="10225" y="11517"/>
                    <a:pt x="10312" y="11541"/>
                    <a:pt x="10400" y="11541"/>
                  </a:cubicBezTo>
                  <a:cubicBezTo>
                    <a:pt x="10493" y="11541"/>
                    <a:pt x="10588" y="11514"/>
                    <a:pt x="10680" y="11459"/>
                  </a:cubicBezTo>
                  <a:lnTo>
                    <a:pt x="10680" y="11459"/>
                  </a:lnTo>
                  <a:cubicBezTo>
                    <a:pt x="10680" y="11460"/>
                    <a:pt x="10680" y="11460"/>
                    <a:pt x="10680" y="11460"/>
                  </a:cubicBezTo>
                  <a:cubicBezTo>
                    <a:pt x="10687" y="11460"/>
                    <a:pt x="11026" y="11257"/>
                    <a:pt x="11026" y="11257"/>
                  </a:cubicBezTo>
                  <a:cubicBezTo>
                    <a:pt x="11311" y="11043"/>
                    <a:pt x="11418" y="10697"/>
                    <a:pt x="11299" y="10400"/>
                  </a:cubicBezTo>
                  <a:lnTo>
                    <a:pt x="9037" y="4863"/>
                  </a:lnTo>
                  <a:cubicBezTo>
                    <a:pt x="8894" y="4542"/>
                    <a:pt x="8656" y="4256"/>
                    <a:pt x="8347" y="4077"/>
                  </a:cubicBezTo>
                  <a:lnTo>
                    <a:pt x="1274" y="65"/>
                  </a:lnTo>
                  <a:cubicBezTo>
                    <a:pt x="1204" y="22"/>
                    <a:pt x="1121" y="0"/>
                    <a:pt x="10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1"/>
            <p:cNvSpPr/>
            <p:nvPr/>
          </p:nvSpPr>
          <p:spPr>
            <a:xfrm>
              <a:off x="8286875" y="771700"/>
              <a:ext cx="145575" cy="65825"/>
            </a:xfrm>
            <a:custGeom>
              <a:avLst/>
              <a:gdLst/>
              <a:ahLst/>
              <a:cxnLst/>
              <a:rect l="l" t="t" r="r" b="b"/>
              <a:pathLst>
                <a:path w="5823" h="2633" extrusionOk="0">
                  <a:moveTo>
                    <a:pt x="5298" y="1"/>
                  </a:moveTo>
                  <a:cubicBezTo>
                    <a:pt x="4798" y="310"/>
                    <a:pt x="4263" y="608"/>
                    <a:pt x="3739" y="775"/>
                  </a:cubicBezTo>
                  <a:cubicBezTo>
                    <a:pt x="3620" y="811"/>
                    <a:pt x="3513" y="846"/>
                    <a:pt x="3441" y="858"/>
                  </a:cubicBezTo>
                  <a:cubicBezTo>
                    <a:pt x="3406" y="864"/>
                    <a:pt x="3369" y="866"/>
                    <a:pt x="3331" y="866"/>
                  </a:cubicBezTo>
                  <a:cubicBezTo>
                    <a:pt x="2817" y="866"/>
                    <a:pt x="2077" y="401"/>
                    <a:pt x="1660" y="401"/>
                  </a:cubicBezTo>
                  <a:cubicBezTo>
                    <a:pt x="1505" y="401"/>
                    <a:pt x="1394" y="466"/>
                    <a:pt x="1358" y="644"/>
                  </a:cubicBezTo>
                  <a:cubicBezTo>
                    <a:pt x="1358" y="644"/>
                    <a:pt x="0" y="1370"/>
                    <a:pt x="810" y="2132"/>
                  </a:cubicBezTo>
                  <a:cubicBezTo>
                    <a:pt x="951" y="2249"/>
                    <a:pt x="1993" y="2632"/>
                    <a:pt x="2342" y="2632"/>
                  </a:cubicBezTo>
                  <a:cubicBezTo>
                    <a:pt x="2348" y="2632"/>
                    <a:pt x="2353" y="2632"/>
                    <a:pt x="2358" y="2632"/>
                  </a:cubicBezTo>
                  <a:cubicBezTo>
                    <a:pt x="3024" y="2620"/>
                    <a:pt x="3632" y="2299"/>
                    <a:pt x="3786" y="2251"/>
                  </a:cubicBezTo>
                  <a:cubicBezTo>
                    <a:pt x="4227" y="2061"/>
                    <a:pt x="4989" y="1799"/>
                    <a:pt x="5822" y="1489"/>
                  </a:cubicBezTo>
                  <a:lnTo>
                    <a:pt x="5298"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8380625" y="564525"/>
              <a:ext cx="176550" cy="259600"/>
            </a:xfrm>
            <a:custGeom>
              <a:avLst/>
              <a:gdLst/>
              <a:ahLst/>
              <a:cxnLst/>
              <a:rect l="l" t="t" r="r" b="b"/>
              <a:pathLst>
                <a:path w="7062" h="10384" extrusionOk="0">
                  <a:moveTo>
                    <a:pt x="5608" y="0"/>
                  </a:moveTo>
                  <a:cubicBezTo>
                    <a:pt x="5596" y="0"/>
                    <a:pt x="5585" y="1"/>
                    <a:pt x="5573" y="1"/>
                  </a:cubicBezTo>
                  <a:cubicBezTo>
                    <a:pt x="4918" y="25"/>
                    <a:pt x="4394" y="549"/>
                    <a:pt x="4358" y="1192"/>
                  </a:cubicBezTo>
                  <a:cubicBezTo>
                    <a:pt x="4287" y="2644"/>
                    <a:pt x="4406" y="5871"/>
                    <a:pt x="4263" y="6442"/>
                  </a:cubicBezTo>
                  <a:cubicBezTo>
                    <a:pt x="4156" y="6812"/>
                    <a:pt x="1" y="8967"/>
                    <a:pt x="1" y="8967"/>
                  </a:cubicBezTo>
                  <a:cubicBezTo>
                    <a:pt x="370" y="9086"/>
                    <a:pt x="667" y="10062"/>
                    <a:pt x="453" y="10383"/>
                  </a:cubicBezTo>
                  <a:cubicBezTo>
                    <a:pt x="453" y="10383"/>
                    <a:pt x="5180" y="9324"/>
                    <a:pt x="6347" y="7883"/>
                  </a:cubicBezTo>
                  <a:cubicBezTo>
                    <a:pt x="6906" y="7181"/>
                    <a:pt x="7061" y="3454"/>
                    <a:pt x="6835" y="1049"/>
                  </a:cubicBezTo>
                  <a:cubicBezTo>
                    <a:pt x="6835" y="1049"/>
                    <a:pt x="6316" y="0"/>
                    <a:pt x="5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p:nvPr/>
          </p:nvSpPr>
          <p:spPr>
            <a:xfrm>
              <a:off x="8339850" y="286925"/>
              <a:ext cx="192900" cy="166325"/>
            </a:xfrm>
            <a:custGeom>
              <a:avLst/>
              <a:gdLst/>
              <a:ahLst/>
              <a:cxnLst/>
              <a:rect l="l" t="t" r="r" b="b"/>
              <a:pathLst>
                <a:path w="7716" h="6653" extrusionOk="0">
                  <a:moveTo>
                    <a:pt x="3508" y="0"/>
                  </a:moveTo>
                  <a:cubicBezTo>
                    <a:pt x="2957" y="0"/>
                    <a:pt x="2400" y="225"/>
                    <a:pt x="1786" y="449"/>
                  </a:cubicBezTo>
                  <a:cubicBezTo>
                    <a:pt x="262" y="985"/>
                    <a:pt x="1" y="1616"/>
                    <a:pt x="179" y="2890"/>
                  </a:cubicBezTo>
                  <a:cubicBezTo>
                    <a:pt x="262" y="3569"/>
                    <a:pt x="382" y="4259"/>
                    <a:pt x="536" y="4712"/>
                  </a:cubicBezTo>
                  <a:cubicBezTo>
                    <a:pt x="536" y="4712"/>
                    <a:pt x="512" y="4080"/>
                    <a:pt x="632" y="3509"/>
                  </a:cubicBezTo>
                  <a:cubicBezTo>
                    <a:pt x="632" y="3509"/>
                    <a:pt x="844" y="3688"/>
                    <a:pt x="1617" y="3688"/>
                  </a:cubicBezTo>
                  <a:cubicBezTo>
                    <a:pt x="1641" y="3688"/>
                    <a:pt x="1666" y="3688"/>
                    <a:pt x="1691" y="3688"/>
                  </a:cubicBezTo>
                  <a:cubicBezTo>
                    <a:pt x="2239" y="3676"/>
                    <a:pt x="2703" y="3509"/>
                    <a:pt x="3132" y="3426"/>
                  </a:cubicBezTo>
                  <a:cubicBezTo>
                    <a:pt x="3206" y="3411"/>
                    <a:pt x="3280" y="3403"/>
                    <a:pt x="3353" y="3403"/>
                  </a:cubicBezTo>
                  <a:cubicBezTo>
                    <a:pt x="3797" y="3403"/>
                    <a:pt x="4208" y="3673"/>
                    <a:pt x="4382" y="4092"/>
                  </a:cubicBezTo>
                  <a:cubicBezTo>
                    <a:pt x="4537" y="4450"/>
                    <a:pt x="4680" y="4914"/>
                    <a:pt x="4715" y="5331"/>
                  </a:cubicBezTo>
                  <a:cubicBezTo>
                    <a:pt x="4715" y="5331"/>
                    <a:pt x="4811" y="5045"/>
                    <a:pt x="4965" y="4759"/>
                  </a:cubicBezTo>
                  <a:cubicBezTo>
                    <a:pt x="5075" y="4568"/>
                    <a:pt x="5400" y="4397"/>
                    <a:pt x="5579" y="4397"/>
                  </a:cubicBezTo>
                  <a:cubicBezTo>
                    <a:pt x="5634" y="4397"/>
                    <a:pt x="5675" y="4413"/>
                    <a:pt x="5692" y="4450"/>
                  </a:cubicBezTo>
                  <a:cubicBezTo>
                    <a:pt x="5906" y="4866"/>
                    <a:pt x="5406" y="6652"/>
                    <a:pt x="5406" y="6652"/>
                  </a:cubicBezTo>
                  <a:cubicBezTo>
                    <a:pt x="7716" y="5212"/>
                    <a:pt x="5918" y="1163"/>
                    <a:pt x="4489" y="282"/>
                  </a:cubicBezTo>
                  <a:cubicBezTo>
                    <a:pt x="4157" y="79"/>
                    <a:pt x="3834" y="0"/>
                    <a:pt x="3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8140425" y="1326550"/>
              <a:ext cx="118200" cy="78150"/>
            </a:xfrm>
            <a:custGeom>
              <a:avLst/>
              <a:gdLst/>
              <a:ahLst/>
              <a:cxnLst/>
              <a:rect l="l" t="t" r="r" b="b"/>
              <a:pathLst>
                <a:path w="4728" h="3126" extrusionOk="0">
                  <a:moveTo>
                    <a:pt x="4465" y="0"/>
                  </a:moveTo>
                  <a:cubicBezTo>
                    <a:pt x="4370" y="750"/>
                    <a:pt x="1810" y="2262"/>
                    <a:pt x="1334" y="2286"/>
                  </a:cubicBezTo>
                  <a:cubicBezTo>
                    <a:pt x="1311" y="2288"/>
                    <a:pt x="1290" y="2289"/>
                    <a:pt x="1269" y="2289"/>
                  </a:cubicBezTo>
                  <a:cubicBezTo>
                    <a:pt x="859" y="2289"/>
                    <a:pt x="761" y="1962"/>
                    <a:pt x="977" y="1667"/>
                  </a:cubicBezTo>
                  <a:lnTo>
                    <a:pt x="977" y="1667"/>
                  </a:lnTo>
                  <a:cubicBezTo>
                    <a:pt x="727" y="1869"/>
                    <a:pt x="536" y="2024"/>
                    <a:pt x="477" y="2096"/>
                  </a:cubicBezTo>
                  <a:cubicBezTo>
                    <a:pt x="310" y="2298"/>
                    <a:pt x="0" y="2631"/>
                    <a:pt x="215" y="2834"/>
                  </a:cubicBezTo>
                  <a:cubicBezTo>
                    <a:pt x="414" y="3025"/>
                    <a:pt x="661" y="3126"/>
                    <a:pt x="960" y="3126"/>
                  </a:cubicBezTo>
                  <a:cubicBezTo>
                    <a:pt x="1536" y="3126"/>
                    <a:pt x="2307" y="2752"/>
                    <a:pt x="3310" y="1929"/>
                  </a:cubicBezTo>
                  <a:cubicBezTo>
                    <a:pt x="3513" y="1786"/>
                    <a:pt x="3787" y="1810"/>
                    <a:pt x="4108" y="1619"/>
                  </a:cubicBezTo>
                  <a:cubicBezTo>
                    <a:pt x="4370" y="1453"/>
                    <a:pt x="4584" y="1226"/>
                    <a:pt x="4656" y="929"/>
                  </a:cubicBezTo>
                  <a:cubicBezTo>
                    <a:pt x="4727" y="667"/>
                    <a:pt x="4656" y="500"/>
                    <a:pt x="4656" y="500"/>
                  </a:cubicBezTo>
                  <a:cubicBezTo>
                    <a:pt x="4644" y="417"/>
                    <a:pt x="4584" y="298"/>
                    <a:pt x="4501" y="119"/>
                  </a:cubicBezTo>
                  <a:cubicBezTo>
                    <a:pt x="4489" y="72"/>
                    <a:pt x="4477" y="36"/>
                    <a:pt x="44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1"/>
            <p:cNvSpPr/>
            <p:nvPr/>
          </p:nvSpPr>
          <p:spPr>
            <a:xfrm>
              <a:off x="8271400" y="1355700"/>
              <a:ext cx="107175" cy="92850"/>
            </a:xfrm>
            <a:custGeom>
              <a:avLst/>
              <a:gdLst/>
              <a:ahLst/>
              <a:cxnLst/>
              <a:rect l="l" t="t" r="r" b="b"/>
              <a:pathLst>
                <a:path w="4287" h="3714" extrusionOk="0">
                  <a:moveTo>
                    <a:pt x="3882" y="1"/>
                  </a:moveTo>
                  <a:lnTo>
                    <a:pt x="3882" y="1"/>
                  </a:lnTo>
                  <a:cubicBezTo>
                    <a:pt x="3929" y="763"/>
                    <a:pt x="1679" y="2716"/>
                    <a:pt x="1215" y="2835"/>
                  </a:cubicBezTo>
                  <a:cubicBezTo>
                    <a:pt x="1149" y="2852"/>
                    <a:pt x="1089" y="2861"/>
                    <a:pt x="1036" y="2861"/>
                  </a:cubicBezTo>
                  <a:cubicBezTo>
                    <a:pt x="728" y="2861"/>
                    <a:pt x="618" y="2591"/>
                    <a:pt x="750" y="2287"/>
                  </a:cubicBezTo>
                  <a:lnTo>
                    <a:pt x="750" y="2287"/>
                  </a:lnTo>
                  <a:cubicBezTo>
                    <a:pt x="548" y="2537"/>
                    <a:pt x="381" y="2716"/>
                    <a:pt x="333" y="2799"/>
                  </a:cubicBezTo>
                  <a:cubicBezTo>
                    <a:pt x="238" y="3001"/>
                    <a:pt x="0" y="3382"/>
                    <a:pt x="250" y="3549"/>
                  </a:cubicBezTo>
                  <a:cubicBezTo>
                    <a:pt x="421" y="3657"/>
                    <a:pt x="607" y="3714"/>
                    <a:pt x="811" y="3714"/>
                  </a:cubicBezTo>
                  <a:cubicBezTo>
                    <a:pt x="1414" y="3714"/>
                    <a:pt x="2167" y="3215"/>
                    <a:pt x="3120" y="2084"/>
                  </a:cubicBezTo>
                  <a:cubicBezTo>
                    <a:pt x="3286" y="1906"/>
                    <a:pt x="3572" y="1882"/>
                    <a:pt x="3834" y="1644"/>
                  </a:cubicBezTo>
                  <a:cubicBezTo>
                    <a:pt x="4060" y="1430"/>
                    <a:pt x="4227" y="1168"/>
                    <a:pt x="4251" y="870"/>
                  </a:cubicBezTo>
                  <a:cubicBezTo>
                    <a:pt x="4286" y="584"/>
                    <a:pt x="4179" y="453"/>
                    <a:pt x="4179" y="453"/>
                  </a:cubicBezTo>
                  <a:cubicBezTo>
                    <a:pt x="4143" y="358"/>
                    <a:pt x="4060" y="263"/>
                    <a:pt x="3953" y="108"/>
                  </a:cubicBezTo>
                  <a:cubicBezTo>
                    <a:pt x="3929" y="84"/>
                    <a:pt x="3905" y="37"/>
                    <a:pt x="3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21"/>
          <p:cNvGrpSpPr/>
          <p:nvPr/>
        </p:nvGrpSpPr>
        <p:grpSpPr>
          <a:xfrm>
            <a:off x="101150" y="3680920"/>
            <a:ext cx="612250" cy="1396369"/>
            <a:chOff x="101150" y="3588332"/>
            <a:chExt cx="612250" cy="1396369"/>
          </a:xfrm>
        </p:grpSpPr>
        <p:sp>
          <p:nvSpPr>
            <p:cNvPr id="632" name="Google Shape;632;p21"/>
            <p:cNvSpPr/>
            <p:nvPr/>
          </p:nvSpPr>
          <p:spPr>
            <a:xfrm>
              <a:off x="140608" y="4240011"/>
              <a:ext cx="74852" cy="96440"/>
            </a:xfrm>
            <a:custGeom>
              <a:avLst/>
              <a:gdLst/>
              <a:ahLst/>
              <a:cxnLst/>
              <a:rect l="l" t="t" r="r" b="b"/>
              <a:pathLst>
                <a:path w="2597" h="3346" extrusionOk="0">
                  <a:moveTo>
                    <a:pt x="1060" y="310"/>
                  </a:moveTo>
                  <a:cubicBezTo>
                    <a:pt x="1465" y="393"/>
                    <a:pt x="1834" y="941"/>
                    <a:pt x="1953" y="1203"/>
                  </a:cubicBezTo>
                  <a:cubicBezTo>
                    <a:pt x="2311" y="1608"/>
                    <a:pt x="2513" y="2965"/>
                    <a:pt x="2549" y="3048"/>
                  </a:cubicBezTo>
                  <a:cubicBezTo>
                    <a:pt x="2596" y="3215"/>
                    <a:pt x="2299" y="3155"/>
                    <a:pt x="2322" y="3310"/>
                  </a:cubicBezTo>
                  <a:cubicBezTo>
                    <a:pt x="2215" y="3346"/>
                    <a:pt x="2108" y="2965"/>
                    <a:pt x="1822" y="3334"/>
                  </a:cubicBezTo>
                  <a:cubicBezTo>
                    <a:pt x="1656" y="3274"/>
                    <a:pt x="1620" y="2786"/>
                    <a:pt x="1346" y="3310"/>
                  </a:cubicBezTo>
                  <a:cubicBezTo>
                    <a:pt x="1227" y="3132"/>
                    <a:pt x="1179" y="3096"/>
                    <a:pt x="1108" y="2953"/>
                  </a:cubicBezTo>
                  <a:cubicBezTo>
                    <a:pt x="882" y="2965"/>
                    <a:pt x="929" y="3167"/>
                    <a:pt x="834" y="3048"/>
                  </a:cubicBezTo>
                  <a:cubicBezTo>
                    <a:pt x="453" y="2834"/>
                    <a:pt x="108" y="1953"/>
                    <a:pt x="60" y="1655"/>
                  </a:cubicBezTo>
                  <a:cubicBezTo>
                    <a:pt x="25" y="1381"/>
                    <a:pt x="1" y="1167"/>
                    <a:pt x="36" y="929"/>
                  </a:cubicBezTo>
                  <a:cubicBezTo>
                    <a:pt x="155" y="48"/>
                    <a:pt x="620" y="0"/>
                    <a:pt x="1060" y="31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a:off x="196899" y="4291835"/>
              <a:ext cx="23346" cy="47730"/>
            </a:xfrm>
            <a:custGeom>
              <a:avLst/>
              <a:gdLst/>
              <a:ahLst/>
              <a:cxnLst/>
              <a:rect l="l" t="t" r="r" b="b"/>
              <a:pathLst>
                <a:path w="810" h="1656" extrusionOk="0">
                  <a:moveTo>
                    <a:pt x="715" y="1238"/>
                  </a:moveTo>
                  <a:lnTo>
                    <a:pt x="429" y="286"/>
                  </a:lnTo>
                  <a:cubicBezTo>
                    <a:pt x="346" y="0"/>
                    <a:pt x="0" y="119"/>
                    <a:pt x="72" y="417"/>
                  </a:cubicBezTo>
                  <a:lnTo>
                    <a:pt x="286" y="1369"/>
                  </a:lnTo>
                  <a:cubicBezTo>
                    <a:pt x="346" y="1655"/>
                    <a:pt x="810" y="1524"/>
                    <a:pt x="715" y="1238"/>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181450" y="4287713"/>
              <a:ext cx="25421" cy="53552"/>
            </a:xfrm>
            <a:custGeom>
              <a:avLst/>
              <a:gdLst/>
              <a:ahLst/>
              <a:cxnLst/>
              <a:rect l="l" t="t" r="r" b="b"/>
              <a:pathLst>
                <a:path w="882" h="1858" extrusionOk="0">
                  <a:moveTo>
                    <a:pt x="786" y="1381"/>
                  </a:moveTo>
                  <a:lnTo>
                    <a:pt x="477" y="322"/>
                  </a:lnTo>
                  <a:cubicBezTo>
                    <a:pt x="393" y="0"/>
                    <a:pt x="1" y="143"/>
                    <a:pt x="72" y="476"/>
                  </a:cubicBezTo>
                  <a:lnTo>
                    <a:pt x="298" y="1536"/>
                  </a:lnTo>
                  <a:cubicBezTo>
                    <a:pt x="370" y="1858"/>
                    <a:pt x="882" y="1715"/>
                    <a:pt x="786" y="138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169085" y="4294573"/>
              <a:ext cx="21329" cy="44646"/>
            </a:xfrm>
            <a:custGeom>
              <a:avLst/>
              <a:gdLst/>
              <a:ahLst/>
              <a:cxnLst/>
              <a:rect l="l" t="t" r="r" b="b"/>
              <a:pathLst>
                <a:path w="740" h="1549" extrusionOk="0">
                  <a:moveTo>
                    <a:pt x="668" y="1155"/>
                  </a:moveTo>
                  <a:lnTo>
                    <a:pt x="406" y="262"/>
                  </a:lnTo>
                  <a:cubicBezTo>
                    <a:pt x="322" y="0"/>
                    <a:pt x="1" y="108"/>
                    <a:pt x="60" y="381"/>
                  </a:cubicBezTo>
                  <a:lnTo>
                    <a:pt x="251" y="1274"/>
                  </a:lnTo>
                  <a:cubicBezTo>
                    <a:pt x="310" y="1548"/>
                    <a:pt x="739" y="1429"/>
                    <a:pt x="668" y="1155"/>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a:off x="161879" y="4294919"/>
              <a:ext cx="13777" cy="37757"/>
            </a:xfrm>
            <a:custGeom>
              <a:avLst/>
              <a:gdLst/>
              <a:ahLst/>
              <a:cxnLst/>
              <a:rect l="l" t="t" r="r" b="b"/>
              <a:pathLst>
                <a:path w="478" h="1310" extrusionOk="0">
                  <a:moveTo>
                    <a:pt x="430" y="1012"/>
                  </a:moveTo>
                  <a:lnTo>
                    <a:pt x="310" y="238"/>
                  </a:lnTo>
                  <a:cubicBezTo>
                    <a:pt x="275" y="0"/>
                    <a:pt x="1" y="60"/>
                    <a:pt x="13" y="298"/>
                  </a:cubicBezTo>
                  <a:lnTo>
                    <a:pt x="72" y="1060"/>
                  </a:lnTo>
                  <a:cubicBezTo>
                    <a:pt x="96" y="1310"/>
                    <a:pt x="477" y="1250"/>
                    <a:pt x="430" y="1012"/>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a:off x="167730" y="4248918"/>
              <a:ext cx="56982" cy="54936"/>
            </a:xfrm>
            <a:custGeom>
              <a:avLst/>
              <a:gdLst/>
              <a:ahLst/>
              <a:cxnLst/>
              <a:rect l="l" t="t" r="r" b="b"/>
              <a:pathLst>
                <a:path w="1977" h="1906" extrusionOk="0">
                  <a:moveTo>
                    <a:pt x="905" y="513"/>
                  </a:moveTo>
                  <a:cubicBezTo>
                    <a:pt x="1119" y="656"/>
                    <a:pt x="1322" y="882"/>
                    <a:pt x="1489" y="1072"/>
                  </a:cubicBezTo>
                  <a:cubicBezTo>
                    <a:pt x="1703" y="1334"/>
                    <a:pt x="1762" y="1513"/>
                    <a:pt x="1977" y="1763"/>
                  </a:cubicBezTo>
                  <a:cubicBezTo>
                    <a:pt x="1762" y="1906"/>
                    <a:pt x="1536" y="1882"/>
                    <a:pt x="1179" y="1394"/>
                  </a:cubicBezTo>
                  <a:cubicBezTo>
                    <a:pt x="1036" y="1239"/>
                    <a:pt x="905" y="1132"/>
                    <a:pt x="786" y="1096"/>
                  </a:cubicBezTo>
                  <a:cubicBezTo>
                    <a:pt x="488" y="1001"/>
                    <a:pt x="48" y="1132"/>
                    <a:pt x="12" y="525"/>
                  </a:cubicBezTo>
                  <a:cubicBezTo>
                    <a:pt x="0" y="275"/>
                    <a:pt x="191" y="1"/>
                    <a:pt x="905" y="513"/>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a:off x="133057" y="4226609"/>
              <a:ext cx="63871" cy="47067"/>
            </a:xfrm>
            <a:custGeom>
              <a:avLst/>
              <a:gdLst/>
              <a:ahLst/>
              <a:cxnLst/>
              <a:rect l="l" t="t" r="r" b="b"/>
              <a:pathLst>
                <a:path w="2216" h="1633" extrusionOk="0">
                  <a:moveTo>
                    <a:pt x="1" y="239"/>
                  </a:moveTo>
                  <a:cubicBezTo>
                    <a:pt x="477" y="394"/>
                    <a:pt x="1632" y="418"/>
                    <a:pt x="2144" y="1"/>
                  </a:cubicBezTo>
                  <a:cubicBezTo>
                    <a:pt x="2144" y="334"/>
                    <a:pt x="2168" y="715"/>
                    <a:pt x="2192" y="918"/>
                  </a:cubicBezTo>
                  <a:cubicBezTo>
                    <a:pt x="2215" y="1632"/>
                    <a:pt x="644" y="1453"/>
                    <a:pt x="239" y="1108"/>
                  </a:cubicBezTo>
                  <a:cubicBezTo>
                    <a:pt x="120" y="834"/>
                    <a:pt x="120" y="739"/>
                    <a:pt x="1" y="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a:off x="126543" y="4207413"/>
              <a:ext cx="71422" cy="51852"/>
            </a:xfrm>
            <a:custGeom>
              <a:avLst/>
              <a:gdLst/>
              <a:ahLst/>
              <a:cxnLst/>
              <a:rect l="l" t="t" r="r" b="b"/>
              <a:pathLst>
                <a:path w="2478" h="1799" extrusionOk="0">
                  <a:moveTo>
                    <a:pt x="1" y="274"/>
                  </a:moveTo>
                  <a:cubicBezTo>
                    <a:pt x="536" y="429"/>
                    <a:pt x="1822" y="476"/>
                    <a:pt x="2382" y="0"/>
                  </a:cubicBezTo>
                  <a:cubicBezTo>
                    <a:pt x="2382" y="357"/>
                    <a:pt x="2429" y="786"/>
                    <a:pt x="2441" y="1000"/>
                  </a:cubicBezTo>
                  <a:cubicBezTo>
                    <a:pt x="2477" y="1798"/>
                    <a:pt x="715" y="1596"/>
                    <a:pt x="286" y="1203"/>
                  </a:cubicBezTo>
                  <a:cubicBezTo>
                    <a:pt x="132" y="929"/>
                    <a:pt x="120" y="822"/>
                    <a:pt x="1" y="274"/>
                  </a:cubicBezTo>
                  <a:close/>
                </a:path>
              </a:pathLst>
            </a:custGeom>
            <a:solidFill>
              <a:srgbClr val="79D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a:off x="153319" y="4769512"/>
              <a:ext cx="170572" cy="113618"/>
            </a:xfrm>
            <a:custGeom>
              <a:avLst/>
              <a:gdLst/>
              <a:ahLst/>
              <a:cxnLst/>
              <a:rect l="l" t="t" r="r" b="b"/>
              <a:pathLst>
                <a:path w="5918" h="3942" extrusionOk="0">
                  <a:moveTo>
                    <a:pt x="5370" y="417"/>
                  </a:moveTo>
                  <a:cubicBezTo>
                    <a:pt x="5918" y="894"/>
                    <a:pt x="5453" y="2096"/>
                    <a:pt x="4822" y="2334"/>
                  </a:cubicBezTo>
                  <a:cubicBezTo>
                    <a:pt x="4156" y="2584"/>
                    <a:pt x="3489" y="2453"/>
                    <a:pt x="2691" y="2834"/>
                  </a:cubicBezTo>
                  <a:cubicBezTo>
                    <a:pt x="2655" y="2989"/>
                    <a:pt x="2739" y="3168"/>
                    <a:pt x="2643" y="3215"/>
                  </a:cubicBezTo>
                  <a:cubicBezTo>
                    <a:pt x="2179" y="3525"/>
                    <a:pt x="2048" y="3727"/>
                    <a:pt x="1727" y="3834"/>
                  </a:cubicBezTo>
                  <a:cubicBezTo>
                    <a:pt x="1381" y="3942"/>
                    <a:pt x="250" y="3894"/>
                    <a:pt x="84" y="3453"/>
                  </a:cubicBezTo>
                  <a:cubicBezTo>
                    <a:pt x="0" y="3215"/>
                    <a:pt x="262" y="2203"/>
                    <a:pt x="262" y="2203"/>
                  </a:cubicBezTo>
                  <a:cubicBezTo>
                    <a:pt x="1989" y="2382"/>
                    <a:pt x="4620" y="1"/>
                    <a:pt x="5370" y="4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a:off x="156749" y="4770203"/>
              <a:ext cx="155469" cy="99899"/>
            </a:xfrm>
            <a:custGeom>
              <a:avLst/>
              <a:gdLst/>
              <a:ahLst/>
              <a:cxnLst/>
              <a:rect l="l" t="t" r="r" b="b"/>
              <a:pathLst>
                <a:path w="5394" h="3466" extrusionOk="0">
                  <a:moveTo>
                    <a:pt x="3120" y="489"/>
                  </a:moveTo>
                  <a:cubicBezTo>
                    <a:pt x="3894" y="536"/>
                    <a:pt x="4501" y="155"/>
                    <a:pt x="4763" y="191"/>
                  </a:cubicBezTo>
                  <a:cubicBezTo>
                    <a:pt x="4953" y="227"/>
                    <a:pt x="5239" y="429"/>
                    <a:pt x="5299" y="750"/>
                  </a:cubicBezTo>
                  <a:cubicBezTo>
                    <a:pt x="5394" y="1262"/>
                    <a:pt x="5120" y="1929"/>
                    <a:pt x="4656" y="2167"/>
                  </a:cubicBezTo>
                  <a:cubicBezTo>
                    <a:pt x="4144" y="2429"/>
                    <a:pt x="3536" y="2310"/>
                    <a:pt x="2679" y="2655"/>
                  </a:cubicBezTo>
                  <a:cubicBezTo>
                    <a:pt x="2215" y="2846"/>
                    <a:pt x="1631" y="3465"/>
                    <a:pt x="917" y="3406"/>
                  </a:cubicBezTo>
                  <a:cubicBezTo>
                    <a:pt x="274" y="3346"/>
                    <a:pt x="131" y="3167"/>
                    <a:pt x="84" y="2846"/>
                  </a:cubicBezTo>
                  <a:cubicBezTo>
                    <a:pt x="0" y="2215"/>
                    <a:pt x="238" y="1620"/>
                    <a:pt x="429" y="1203"/>
                  </a:cubicBezTo>
                  <a:cubicBezTo>
                    <a:pt x="679" y="0"/>
                    <a:pt x="2060" y="1310"/>
                    <a:pt x="2274" y="334"/>
                  </a:cubicBezTo>
                  <a:cubicBezTo>
                    <a:pt x="2358" y="36"/>
                    <a:pt x="2834" y="393"/>
                    <a:pt x="3120"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a:off x="320432" y="4871083"/>
              <a:ext cx="170917" cy="113618"/>
            </a:xfrm>
            <a:custGeom>
              <a:avLst/>
              <a:gdLst/>
              <a:ahLst/>
              <a:cxnLst/>
              <a:rect l="l" t="t" r="r" b="b"/>
              <a:pathLst>
                <a:path w="5930" h="3942" extrusionOk="0">
                  <a:moveTo>
                    <a:pt x="5370" y="418"/>
                  </a:moveTo>
                  <a:cubicBezTo>
                    <a:pt x="5930" y="894"/>
                    <a:pt x="5466" y="2096"/>
                    <a:pt x="4823" y="2334"/>
                  </a:cubicBezTo>
                  <a:cubicBezTo>
                    <a:pt x="4168" y="2584"/>
                    <a:pt x="3501" y="2453"/>
                    <a:pt x="2691" y="2834"/>
                  </a:cubicBezTo>
                  <a:cubicBezTo>
                    <a:pt x="2668" y="2989"/>
                    <a:pt x="2739" y="3168"/>
                    <a:pt x="2656" y="3215"/>
                  </a:cubicBezTo>
                  <a:cubicBezTo>
                    <a:pt x="2191" y="3525"/>
                    <a:pt x="2060" y="3727"/>
                    <a:pt x="1727" y="3835"/>
                  </a:cubicBezTo>
                  <a:cubicBezTo>
                    <a:pt x="1382" y="3942"/>
                    <a:pt x="251" y="3894"/>
                    <a:pt x="96" y="3454"/>
                  </a:cubicBezTo>
                  <a:cubicBezTo>
                    <a:pt x="1" y="3215"/>
                    <a:pt x="274" y="2203"/>
                    <a:pt x="274" y="2203"/>
                  </a:cubicBezTo>
                  <a:cubicBezTo>
                    <a:pt x="2001" y="2382"/>
                    <a:pt x="4632" y="1"/>
                    <a:pt x="5370" y="4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323862" y="4871429"/>
              <a:ext cx="155843" cy="99899"/>
            </a:xfrm>
            <a:custGeom>
              <a:avLst/>
              <a:gdLst/>
              <a:ahLst/>
              <a:cxnLst/>
              <a:rect l="l" t="t" r="r" b="b"/>
              <a:pathLst>
                <a:path w="5407" h="3466" extrusionOk="0">
                  <a:moveTo>
                    <a:pt x="3132" y="489"/>
                  </a:moveTo>
                  <a:cubicBezTo>
                    <a:pt x="3906" y="536"/>
                    <a:pt x="4513" y="155"/>
                    <a:pt x="4763" y="191"/>
                  </a:cubicBezTo>
                  <a:cubicBezTo>
                    <a:pt x="4954" y="227"/>
                    <a:pt x="5239" y="429"/>
                    <a:pt x="5299" y="751"/>
                  </a:cubicBezTo>
                  <a:cubicBezTo>
                    <a:pt x="5406" y="1263"/>
                    <a:pt x="5120" y="1941"/>
                    <a:pt x="4656" y="2180"/>
                  </a:cubicBezTo>
                  <a:cubicBezTo>
                    <a:pt x="4156" y="2430"/>
                    <a:pt x="3549" y="2311"/>
                    <a:pt x="2680" y="2656"/>
                  </a:cubicBezTo>
                  <a:cubicBezTo>
                    <a:pt x="2215" y="2846"/>
                    <a:pt x="1644" y="3465"/>
                    <a:pt x="929" y="3406"/>
                  </a:cubicBezTo>
                  <a:cubicBezTo>
                    <a:pt x="286" y="3346"/>
                    <a:pt x="132" y="3168"/>
                    <a:pt x="96" y="2846"/>
                  </a:cubicBezTo>
                  <a:cubicBezTo>
                    <a:pt x="1" y="2215"/>
                    <a:pt x="239" y="1620"/>
                    <a:pt x="429" y="1203"/>
                  </a:cubicBezTo>
                  <a:cubicBezTo>
                    <a:pt x="691" y="1"/>
                    <a:pt x="2072" y="1310"/>
                    <a:pt x="2275" y="334"/>
                  </a:cubicBezTo>
                  <a:cubicBezTo>
                    <a:pt x="2370" y="36"/>
                    <a:pt x="2846" y="382"/>
                    <a:pt x="3132"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166001" y="4198824"/>
              <a:ext cx="193226" cy="611210"/>
            </a:xfrm>
            <a:custGeom>
              <a:avLst/>
              <a:gdLst/>
              <a:ahLst/>
              <a:cxnLst/>
              <a:rect l="l" t="t" r="r" b="b"/>
              <a:pathLst>
                <a:path w="6704" h="21206" extrusionOk="0">
                  <a:moveTo>
                    <a:pt x="1" y="20872"/>
                  </a:moveTo>
                  <a:cubicBezTo>
                    <a:pt x="310" y="21015"/>
                    <a:pt x="822" y="21205"/>
                    <a:pt x="1477" y="21194"/>
                  </a:cubicBezTo>
                  <a:cubicBezTo>
                    <a:pt x="2906" y="21182"/>
                    <a:pt x="3846" y="20229"/>
                    <a:pt x="4037" y="20003"/>
                  </a:cubicBezTo>
                  <a:cubicBezTo>
                    <a:pt x="4930" y="14062"/>
                    <a:pt x="5811" y="8132"/>
                    <a:pt x="6704" y="2191"/>
                  </a:cubicBezTo>
                  <a:cubicBezTo>
                    <a:pt x="4585" y="1465"/>
                    <a:pt x="2477" y="727"/>
                    <a:pt x="370" y="1"/>
                  </a:cubicBezTo>
                  <a:cubicBezTo>
                    <a:pt x="239" y="6966"/>
                    <a:pt x="120" y="13919"/>
                    <a:pt x="1" y="208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212694" y="4209805"/>
              <a:ext cx="221357" cy="698369"/>
            </a:xfrm>
            <a:custGeom>
              <a:avLst/>
              <a:gdLst/>
              <a:ahLst/>
              <a:cxnLst/>
              <a:rect l="l" t="t" r="r" b="b"/>
              <a:pathLst>
                <a:path w="7680" h="24230" extrusionOk="0">
                  <a:moveTo>
                    <a:pt x="7680" y="23134"/>
                  </a:moveTo>
                  <a:cubicBezTo>
                    <a:pt x="7394" y="23372"/>
                    <a:pt x="6929" y="23718"/>
                    <a:pt x="6263" y="23920"/>
                  </a:cubicBezTo>
                  <a:cubicBezTo>
                    <a:pt x="5298" y="24230"/>
                    <a:pt x="4465" y="24099"/>
                    <a:pt x="4084" y="24015"/>
                  </a:cubicBezTo>
                  <a:cubicBezTo>
                    <a:pt x="3989" y="22706"/>
                    <a:pt x="3881" y="21372"/>
                    <a:pt x="3786" y="20051"/>
                  </a:cubicBezTo>
                  <a:cubicBezTo>
                    <a:pt x="3381" y="14979"/>
                    <a:pt x="2917" y="9990"/>
                    <a:pt x="2417" y="5049"/>
                  </a:cubicBezTo>
                  <a:cubicBezTo>
                    <a:pt x="238" y="2822"/>
                    <a:pt x="0" y="1775"/>
                    <a:pt x="1524" y="1"/>
                  </a:cubicBezTo>
                  <a:cubicBezTo>
                    <a:pt x="2369" y="84"/>
                    <a:pt x="3250" y="155"/>
                    <a:pt x="4155" y="179"/>
                  </a:cubicBezTo>
                  <a:cubicBezTo>
                    <a:pt x="5263" y="227"/>
                    <a:pt x="6298" y="262"/>
                    <a:pt x="7299" y="239"/>
                  </a:cubicBezTo>
                  <a:cubicBezTo>
                    <a:pt x="7299" y="4037"/>
                    <a:pt x="7322" y="7906"/>
                    <a:pt x="7394" y="11823"/>
                  </a:cubicBezTo>
                  <a:cubicBezTo>
                    <a:pt x="7453" y="15669"/>
                    <a:pt x="7560" y="19431"/>
                    <a:pt x="7680" y="231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639931" y="3945214"/>
              <a:ext cx="35711" cy="81712"/>
            </a:xfrm>
            <a:custGeom>
              <a:avLst/>
              <a:gdLst/>
              <a:ahLst/>
              <a:cxnLst/>
              <a:rect l="l" t="t" r="r" b="b"/>
              <a:pathLst>
                <a:path w="1239" h="2835" extrusionOk="0">
                  <a:moveTo>
                    <a:pt x="48" y="2299"/>
                  </a:moveTo>
                  <a:cubicBezTo>
                    <a:pt x="0" y="1870"/>
                    <a:pt x="179" y="1108"/>
                    <a:pt x="274" y="834"/>
                  </a:cubicBezTo>
                  <a:cubicBezTo>
                    <a:pt x="381" y="489"/>
                    <a:pt x="500" y="346"/>
                    <a:pt x="596" y="1"/>
                  </a:cubicBezTo>
                  <a:cubicBezTo>
                    <a:pt x="798" y="179"/>
                    <a:pt x="977" y="179"/>
                    <a:pt x="738" y="763"/>
                  </a:cubicBezTo>
                  <a:cubicBezTo>
                    <a:pt x="715" y="1227"/>
                    <a:pt x="1239" y="2561"/>
                    <a:pt x="643" y="2596"/>
                  </a:cubicBezTo>
                  <a:cubicBezTo>
                    <a:pt x="286" y="2537"/>
                    <a:pt x="72" y="2834"/>
                    <a:pt x="48" y="2299"/>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108010" y="3776717"/>
              <a:ext cx="200432" cy="330508"/>
            </a:xfrm>
            <a:custGeom>
              <a:avLst/>
              <a:gdLst/>
              <a:ahLst/>
              <a:cxnLst/>
              <a:rect l="l" t="t" r="r" b="b"/>
              <a:pathLst>
                <a:path w="6954" h="11467" extrusionOk="0">
                  <a:moveTo>
                    <a:pt x="36" y="9657"/>
                  </a:moveTo>
                  <a:cubicBezTo>
                    <a:pt x="1" y="10526"/>
                    <a:pt x="2453" y="11467"/>
                    <a:pt x="2727" y="10597"/>
                  </a:cubicBezTo>
                  <a:cubicBezTo>
                    <a:pt x="3703" y="8633"/>
                    <a:pt x="3834" y="9681"/>
                    <a:pt x="5168" y="5525"/>
                  </a:cubicBezTo>
                  <a:cubicBezTo>
                    <a:pt x="6954" y="2715"/>
                    <a:pt x="5894" y="1418"/>
                    <a:pt x="4942" y="1084"/>
                  </a:cubicBezTo>
                  <a:cubicBezTo>
                    <a:pt x="1858" y="1"/>
                    <a:pt x="36" y="9657"/>
                    <a:pt x="36" y="96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101150" y="4014186"/>
              <a:ext cx="108113" cy="242311"/>
            </a:xfrm>
            <a:custGeom>
              <a:avLst/>
              <a:gdLst/>
              <a:ahLst/>
              <a:cxnLst/>
              <a:rect l="l" t="t" r="r" b="b"/>
              <a:pathLst>
                <a:path w="3751" h="8407" extrusionOk="0">
                  <a:moveTo>
                    <a:pt x="203" y="1823"/>
                  </a:moveTo>
                  <a:cubicBezTo>
                    <a:pt x="262" y="3704"/>
                    <a:pt x="0" y="6764"/>
                    <a:pt x="989" y="7466"/>
                  </a:cubicBezTo>
                  <a:cubicBezTo>
                    <a:pt x="1394" y="7847"/>
                    <a:pt x="3084" y="8407"/>
                    <a:pt x="3144" y="7133"/>
                  </a:cubicBezTo>
                  <a:cubicBezTo>
                    <a:pt x="2834" y="5394"/>
                    <a:pt x="3751" y="1704"/>
                    <a:pt x="3037" y="394"/>
                  </a:cubicBezTo>
                  <a:cubicBezTo>
                    <a:pt x="2144" y="430"/>
                    <a:pt x="560" y="1"/>
                    <a:pt x="203" y="18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a:off x="286105" y="3610295"/>
              <a:ext cx="129067" cy="183628"/>
            </a:xfrm>
            <a:custGeom>
              <a:avLst/>
              <a:gdLst/>
              <a:ahLst/>
              <a:cxnLst/>
              <a:rect l="l" t="t" r="r" b="b"/>
              <a:pathLst>
                <a:path w="4478" h="6371" extrusionOk="0">
                  <a:moveTo>
                    <a:pt x="3870" y="643"/>
                  </a:moveTo>
                  <a:cubicBezTo>
                    <a:pt x="3882" y="1024"/>
                    <a:pt x="4204" y="1524"/>
                    <a:pt x="4299" y="1893"/>
                  </a:cubicBezTo>
                  <a:cubicBezTo>
                    <a:pt x="4382" y="2155"/>
                    <a:pt x="4406" y="2239"/>
                    <a:pt x="4311" y="2477"/>
                  </a:cubicBezTo>
                  <a:cubicBezTo>
                    <a:pt x="4180" y="2846"/>
                    <a:pt x="4240" y="3167"/>
                    <a:pt x="4347" y="3525"/>
                  </a:cubicBezTo>
                  <a:cubicBezTo>
                    <a:pt x="4478" y="3965"/>
                    <a:pt x="4359" y="4418"/>
                    <a:pt x="4263" y="4858"/>
                  </a:cubicBezTo>
                  <a:cubicBezTo>
                    <a:pt x="4180" y="5191"/>
                    <a:pt x="4144" y="5596"/>
                    <a:pt x="3859" y="5822"/>
                  </a:cubicBezTo>
                  <a:cubicBezTo>
                    <a:pt x="3120" y="6370"/>
                    <a:pt x="2251" y="6120"/>
                    <a:pt x="1477" y="5882"/>
                  </a:cubicBezTo>
                  <a:cubicBezTo>
                    <a:pt x="703" y="5656"/>
                    <a:pt x="763" y="4298"/>
                    <a:pt x="489" y="3679"/>
                  </a:cubicBezTo>
                  <a:cubicBezTo>
                    <a:pt x="1" y="2560"/>
                    <a:pt x="239" y="953"/>
                    <a:pt x="1477" y="405"/>
                  </a:cubicBezTo>
                  <a:cubicBezTo>
                    <a:pt x="2025" y="155"/>
                    <a:pt x="2954" y="0"/>
                    <a:pt x="3525" y="191"/>
                  </a:cubicBezTo>
                  <a:cubicBezTo>
                    <a:pt x="3704" y="238"/>
                    <a:pt x="3870" y="643"/>
                    <a:pt x="3870" y="643"/>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a:off x="264142" y="3691287"/>
              <a:ext cx="131142" cy="161982"/>
            </a:xfrm>
            <a:custGeom>
              <a:avLst/>
              <a:gdLst/>
              <a:ahLst/>
              <a:cxnLst/>
              <a:rect l="l" t="t" r="r" b="b"/>
              <a:pathLst>
                <a:path w="4550" h="5620" extrusionOk="0">
                  <a:moveTo>
                    <a:pt x="3835" y="1941"/>
                  </a:moveTo>
                  <a:cubicBezTo>
                    <a:pt x="3835" y="1941"/>
                    <a:pt x="4549" y="3917"/>
                    <a:pt x="3275" y="5418"/>
                  </a:cubicBezTo>
                  <a:cubicBezTo>
                    <a:pt x="3192" y="5620"/>
                    <a:pt x="3085" y="4489"/>
                    <a:pt x="2477" y="4489"/>
                  </a:cubicBezTo>
                  <a:cubicBezTo>
                    <a:pt x="1501" y="4489"/>
                    <a:pt x="1" y="4322"/>
                    <a:pt x="49" y="4013"/>
                  </a:cubicBezTo>
                  <a:cubicBezTo>
                    <a:pt x="239" y="3572"/>
                    <a:pt x="1049" y="2298"/>
                    <a:pt x="799" y="536"/>
                  </a:cubicBezTo>
                  <a:cubicBezTo>
                    <a:pt x="715" y="0"/>
                    <a:pt x="3656" y="357"/>
                    <a:pt x="3835" y="194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a:off x="221254" y="3588332"/>
              <a:ext cx="182936" cy="199048"/>
            </a:xfrm>
            <a:custGeom>
              <a:avLst/>
              <a:gdLst/>
              <a:ahLst/>
              <a:cxnLst/>
              <a:rect l="l" t="t" r="r" b="b"/>
              <a:pathLst>
                <a:path w="6347" h="6906" extrusionOk="0">
                  <a:moveTo>
                    <a:pt x="4477" y="143"/>
                  </a:moveTo>
                  <a:cubicBezTo>
                    <a:pt x="5263" y="179"/>
                    <a:pt x="6311" y="572"/>
                    <a:pt x="6347" y="929"/>
                  </a:cubicBezTo>
                  <a:cubicBezTo>
                    <a:pt x="6251" y="1048"/>
                    <a:pt x="6311" y="1584"/>
                    <a:pt x="6156" y="1691"/>
                  </a:cubicBezTo>
                  <a:cubicBezTo>
                    <a:pt x="6085" y="1727"/>
                    <a:pt x="6037" y="1822"/>
                    <a:pt x="5930" y="1929"/>
                  </a:cubicBezTo>
                  <a:cubicBezTo>
                    <a:pt x="5930" y="2108"/>
                    <a:pt x="6109" y="2465"/>
                    <a:pt x="5870" y="2786"/>
                  </a:cubicBezTo>
                  <a:cubicBezTo>
                    <a:pt x="5632" y="3120"/>
                    <a:pt x="5430" y="3691"/>
                    <a:pt x="5370" y="3977"/>
                  </a:cubicBezTo>
                  <a:cubicBezTo>
                    <a:pt x="5347" y="4096"/>
                    <a:pt x="5168" y="4025"/>
                    <a:pt x="5108" y="4108"/>
                  </a:cubicBezTo>
                  <a:cubicBezTo>
                    <a:pt x="4858" y="4501"/>
                    <a:pt x="4573" y="4525"/>
                    <a:pt x="4501" y="5632"/>
                  </a:cubicBezTo>
                  <a:cubicBezTo>
                    <a:pt x="3537" y="6906"/>
                    <a:pt x="2203" y="6465"/>
                    <a:pt x="2144" y="6334"/>
                  </a:cubicBezTo>
                  <a:cubicBezTo>
                    <a:pt x="1489" y="4989"/>
                    <a:pt x="1334" y="4941"/>
                    <a:pt x="1037" y="4144"/>
                  </a:cubicBezTo>
                  <a:cubicBezTo>
                    <a:pt x="1" y="1536"/>
                    <a:pt x="1894" y="0"/>
                    <a:pt x="4477" y="1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a:off x="348909" y="3696071"/>
              <a:ext cx="29889" cy="51852"/>
            </a:xfrm>
            <a:custGeom>
              <a:avLst/>
              <a:gdLst/>
              <a:ahLst/>
              <a:cxnLst/>
              <a:rect l="l" t="t" r="r" b="b"/>
              <a:pathLst>
                <a:path w="1037" h="1799" extrusionOk="0">
                  <a:moveTo>
                    <a:pt x="203" y="1001"/>
                  </a:moveTo>
                  <a:cubicBezTo>
                    <a:pt x="382" y="1418"/>
                    <a:pt x="501" y="1799"/>
                    <a:pt x="679" y="1715"/>
                  </a:cubicBezTo>
                  <a:cubicBezTo>
                    <a:pt x="858" y="1620"/>
                    <a:pt x="1037" y="1215"/>
                    <a:pt x="858" y="811"/>
                  </a:cubicBezTo>
                  <a:cubicBezTo>
                    <a:pt x="668" y="394"/>
                    <a:pt x="560" y="1"/>
                    <a:pt x="370" y="1"/>
                  </a:cubicBezTo>
                  <a:cubicBezTo>
                    <a:pt x="1" y="37"/>
                    <a:pt x="25" y="596"/>
                    <a:pt x="203" y="100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a:off x="251806" y="3780147"/>
              <a:ext cx="134889" cy="91310"/>
            </a:xfrm>
            <a:custGeom>
              <a:avLst/>
              <a:gdLst/>
              <a:ahLst/>
              <a:cxnLst/>
              <a:rect l="l" t="t" r="r" b="b"/>
              <a:pathLst>
                <a:path w="4680" h="3168" extrusionOk="0">
                  <a:moveTo>
                    <a:pt x="1762" y="275"/>
                  </a:moveTo>
                  <a:cubicBezTo>
                    <a:pt x="2977" y="537"/>
                    <a:pt x="4679" y="1406"/>
                    <a:pt x="4537" y="2120"/>
                  </a:cubicBezTo>
                  <a:cubicBezTo>
                    <a:pt x="4394" y="2811"/>
                    <a:pt x="3286" y="3168"/>
                    <a:pt x="2084" y="2906"/>
                  </a:cubicBezTo>
                  <a:cubicBezTo>
                    <a:pt x="869" y="2632"/>
                    <a:pt x="0" y="1858"/>
                    <a:pt x="155" y="1144"/>
                  </a:cubicBezTo>
                  <a:cubicBezTo>
                    <a:pt x="274" y="453"/>
                    <a:pt x="536" y="1"/>
                    <a:pt x="1762" y="27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a:off x="161533" y="3786689"/>
              <a:ext cx="283498" cy="523705"/>
            </a:xfrm>
            <a:custGeom>
              <a:avLst/>
              <a:gdLst/>
              <a:ahLst/>
              <a:cxnLst/>
              <a:rect l="l" t="t" r="r" b="b"/>
              <a:pathLst>
                <a:path w="9836" h="18170" extrusionOk="0">
                  <a:moveTo>
                    <a:pt x="846" y="15526"/>
                  </a:moveTo>
                  <a:cubicBezTo>
                    <a:pt x="3311" y="18169"/>
                    <a:pt x="9490" y="17550"/>
                    <a:pt x="9133" y="15478"/>
                  </a:cubicBezTo>
                  <a:cubicBezTo>
                    <a:pt x="8835" y="12668"/>
                    <a:pt x="8669" y="11335"/>
                    <a:pt x="8954" y="9835"/>
                  </a:cubicBezTo>
                  <a:cubicBezTo>
                    <a:pt x="9383" y="7406"/>
                    <a:pt x="9836" y="3060"/>
                    <a:pt x="8776" y="2393"/>
                  </a:cubicBezTo>
                  <a:cubicBezTo>
                    <a:pt x="6359" y="857"/>
                    <a:pt x="3954" y="0"/>
                    <a:pt x="2704" y="643"/>
                  </a:cubicBezTo>
                  <a:cubicBezTo>
                    <a:pt x="1596" y="1072"/>
                    <a:pt x="680" y="3227"/>
                    <a:pt x="489" y="5167"/>
                  </a:cubicBezTo>
                  <a:cubicBezTo>
                    <a:pt x="275" y="7275"/>
                    <a:pt x="584" y="9966"/>
                    <a:pt x="787" y="12168"/>
                  </a:cubicBezTo>
                  <a:cubicBezTo>
                    <a:pt x="894" y="13585"/>
                    <a:pt x="1" y="14966"/>
                    <a:pt x="846" y="1552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a:off x="242871" y="3843643"/>
              <a:ext cx="290358" cy="299610"/>
            </a:xfrm>
            <a:custGeom>
              <a:avLst/>
              <a:gdLst/>
              <a:ahLst/>
              <a:cxnLst/>
              <a:rect l="l" t="t" r="r" b="b"/>
              <a:pathLst>
                <a:path w="10074" h="10395" extrusionOk="0">
                  <a:moveTo>
                    <a:pt x="7573" y="9859"/>
                  </a:moveTo>
                  <a:cubicBezTo>
                    <a:pt x="8264" y="10395"/>
                    <a:pt x="10073" y="8990"/>
                    <a:pt x="9538" y="8252"/>
                  </a:cubicBezTo>
                  <a:cubicBezTo>
                    <a:pt x="8538" y="6287"/>
                    <a:pt x="9038" y="6406"/>
                    <a:pt x="7442" y="3168"/>
                  </a:cubicBezTo>
                  <a:cubicBezTo>
                    <a:pt x="6252" y="60"/>
                    <a:pt x="5085" y="1"/>
                    <a:pt x="4251" y="548"/>
                  </a:cubicBezTo>
                  <a:cubicBezTo>
                    <a:pt x="1" y="3239"/>
                    <a:pt x="7573" y="9859"/>
                    <a:pt x="7573" y="98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a:off x="620361" y="3982280"/>
              <a:ext cx="93039" cy="69347"/>
            </a:xfrm>
            <a:custGeom>
              <a:avLst/>
              <a:gdLst/>
              <a:ahLst/>
              <a:cxnLst/>
              <a:rect l="l" t="t" r="r" b="b"/>
              <a:pathLst>
                <a:path w="3228" h="2406" extrusionOk="0">
                  <a:moveTo>
                    <a:pt x="405" y="1858"/>
                  </a:moveTo>
                  <a:cubicBezTo>
                    <a:pt x="286" y="1679"/>
                    <a:pt x="1" y="858"/>
                    <a:pt x="382" y="691"/>
                  </a:cubicBezTo>
                  <a:cubicBezTo>
                    <a:pt x="941" y="560"/>
                    <a:pt x="1548" y="251"/>
                    <a:pt x="1632" y="215"/>
                  </a:cubicBezTo>
                  <a:cubicBezTo>
                    <a:pt x="1787" y="179"/>
                    <a:pt x="2727" y="1"/>
                    <a:pt x="2930" y="48"/>
                  </a:cubicBezTo>
                  <a:cubicBezTo>
                    <a:pt x="3215" y="120"/>
                    <a:pt x="3203" y="382"/>
                    <a:pt x="3096" y="584"/>
                  </a:cubicBezTo>
                  <a:cubicBezTo>
                    <a:pt x="3227" y="715"/>
                    <a:pt x="3168" y="1001"/>
                    <a:pt x="3025" y="1120"/>
                  </a:cubicBezTo>
                  <a:cubicBezTo>
                    <a:pt x="3084" y="1263"/>
                    <a:pt x="3096" y="1358"/>
                    <a:pt x="2930" y="1572"/>
                  </a:cubicBezTo>
                  <a:cubicBezTo>
                    <a:pt x="2930" y="1691"/>
                    <a:pt x="3001" y="1799"/>
                    <a:pt x="2906" y="1894"/>
                  </a:cubicBezTo>
                  <a:cubicBezTo>
                    <a:pt x="2644" y="2215"/>
                    <a:pt x="2168" y="2322"/>
                    <a:pt x="1596" y="2370"/>
                  </a:cubicBezTo>
                  <a:cubicBezTo>
                    <a:pt x="1025" y="2406"/>
                    <a:pt x="727" y="2334"/>
                    <a:pt x="405" y="1858"/>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603211" y="3994990"/>
              <a:ext cx="52198" cy="73123"/>
            </a:xfrm>
            <a:custGeom>
              <a:avLst/>
              <a:gdLst/>
              <a:ahLst/>
              <a:cxnLst/>
              <a:rect l="l" t="t" r="r" b="b"/>
              <a:pathLst>
                <a:path w="1811" h="2537" extrusionOk="0">
                  <a:moveTo>
                    <a:pt x="846" y="2536"/>
                  </a:moveTo>
                  <a:cubicBezTo>
                    <a:pt x="846" y="2024"/>
                    <a:pt x="548" y="917"/>
                    <a:pt x="0" y="548"/>
                  </a:cubicBezTo>
                  <a:cubicBezTo>
                    <a:pt x="310" y="465"/>
                    <a:pt x="667" y="310"/>
                    <a:pt x="846" y="238"/>
                  </a:cubicBezTo>
                  <a:cubicBezTo>
                    <a:pt x="1536" y="0"/>
                    <a:pt x="1810" y="1560"/>
                    <a:pt x="1596" y="2060"/>
                  </a:cubicBezTo>
                  <a:cubicBezTo>
                    <a:pt x="1381" y="2250"/>
                    <a:pt x="1298" y="2286"/>
                    <a:pt x="846" y="25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585024" y="3999112"/>
              <a:ext cx="58020" cy="80674"/>
            </a:xfrm>
            <a:custGeom>
              <a:avLst/>
              <a:gdLst/>
              <a:ahLst/>
              <a:cxnLst/>
              <a:rect l="l" t="t" r="r" b="b"/>
              <a:pathLst>
                <a:path w="2013" h="2799" extrusionOk="0">
                  <a:moveTo>
                    <a:pt x="941" y="2798"/>
                  </a:moveTo>
                  <a:cubicBezTo>
                    <a:pt x="941" y="2227"/>
                    <a:pt x="608" y="988"/>
                    <a:pt x="0" y="595"/>
                  </a:cubicBezTo>
                  <a:cubicBezTo>
                    <a:pt x="346" y="488"/>
                    <a:pt x="750" y="322"/>
                    <a:pt x="941" y="250"/>
                  </a:cubicBezTo>
                  <a:cubicBezTo>
                    <a:pt x="1703" y="0"/>
                    <a:pt x="2012" y="1726"/>
                    <a:pt x="1774" y="2262"/>
                  </a:cubicBezTo>
                  <a:cubicBezTo>
                    <a:pt x="1524" y="2477"/>
                    <a:pt x="1417" y="2512"/>
                    <a:pt x="941" y="2798"/>
                  </a:cubicBezTo>
                  <a:close/>
                </a:path>
              </a:pathLst>
            </a:custGeom>
            <a:solidFill>
              <a:srgbClr val="79D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a:off x="445696" y="4006318"/>
              <a:ext cx="188413" cy="128375"/>
            </a:xfrm>
            <a:custGeom>
              <a:avLst/>
              <a:gdLst/>
              <a:ahLst/>
              <a:cxnLst/>
              <a:rect l="l" t="t" r="r" b="b"/>
              <a:pathLst>
                <a:path w="6537" h="4454" extrusionOk="0">
                  <a:moveTo>
                    <a:pt x="905" y="4334"/>
                  </a:moveTo>
                  <a:cubicBezTo>
                    <a:pt x="2846" y="4453"/>
                    <a:pt x="5715" y="3203"/>
                    <a:pt x="6346" y="2322"/>
                  </a:cubicBezTo>
                  <a:cubicBezTo>
                    <a:pt x="6537" y="2012"/>
                    <a:pt x="5989" y="0"/>
                    <a:pt x="5406" y="12"/>
                  </a:cubicBezTo>
                  <a:cubicBezTo>
                    <a:pt x="4513" y="24"/>
                    <a:pt x="3144" y="1357"/>
                    <a:pt x="1239" y="965"/>
                  </a:cubicBezTo>
                  <a:cubicBezTo>
                    <a:pt x="1167" y="1012"/>
                    <a:pt x="286" y="1453"/>
                    <a:pt x="155" y="2465"/>
                  </a:cubicBezTo>
                  <a:cubicBezTo>
                    <a:pt x="0" y="3596"/>
                    <a:pt x="881" y="4298"/>
                    <a:pt x="905" y="43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21"/>
          <p:cNvGrpSpPr/>
          <p:nvPr/>
        </p:nvGrpSpPr>
        <p:grpSpPr>
          <a:xfrm>
            <a:off x="7239989" y="-329340"/>
            <a:ext cx="989692" cy="913717"/>
            <a:chOff x="1861525" y="2810075"/>
            <a:chExt cx="818875" cy="756075"/>
          </a:xfrm>
        </p:grpSpPr>
        <p:sp>
          <p:nvSpPr>
            <p:cNvPr id="661" name="Google Shape;661;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21"/>
          <p:cNvGrpSpPr/>
          <p:nvPr/>
        </p:nvGrpSpPr>
        <p:grpSpPr>
          <a:xfrm>
            <a:off x="7510860" y="414936"/>
            <a:ext cx="779569" cy="719708"/>
            <a:chOff x="1861525" y="2810075"/>
            <a:chExt cx="818875" cy="756075"/>
          </a:xfrm>
        </p:grpSpPr>
        <p:sp>
          <p:nvSpPr>
            <p:cNvPr id="664" name="Google Shape;664;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21"/>
          <p:cNvGrpSpPr/>
          <p:nvPr/>
        </p:nvGrpSpPr>
        <p:grpSpPr>
          <a:xfrm>
            <a:off x="8376593" y="99377"/>
            <a:ext cx="620298" cy="572727"/>
            <a:chOff x="1861525" y="2810075"/>
            <a:chExt cx="818875" cy="756075"/>
          </a:xfrm>
        </p:grpSpPr>
        <p:sp>
          <p:nvSpPr>
            <p:cNvPr id="667" name="Google Shape;667;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21"/>
          <p:cNvGrpSpPr/>
          <p:nvPr/>
        </p:nvGrpSpPr>
        <p:grpSpPr>
          <a:xfrm>
            <a:off x="5751918" y="-158848"/>
            <a:ext cx="620298" cy="572727"/>
            <a:chOff x="1861525" y="2810075"/>
            <a:chExt cx="818875" cy="756075"/>
          </a:xfrm>
        </p:grpSpPr>
        <p:sp>
          <p:nvSpPr>
            <p:cNvPr id="670" name="Google Shape;670;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1"/>
          <p:cNvGrpSpPr/>
          <p:nvPr/>
        </p:nvGrpSpPr>
        <p:grpSpPr>
          <a:xfrm>
            <a:off x="8631735" y="832973"/>
            <a:ext cx="717990" cy="662927"/>
            <a:chOff x="1861525" y="2810075"/>
            <a:chExt cx="818875" cy="756075"/>
          </a:xfrm>
        </p:grpSpPr>
        <p:sp>
          <p:nvSpPr>
            <p:cNvPr id="673" name="Google Shape;673;p21"/>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675"/>
        <p:cNvGrpSpPr/>
        <p:nvPr/>
      </p:nvGrpSpPr>
      <p:grpSpPr>
        <a:xfrm>
          <a:off x="0" y="0"/>
          <a:ext cx="0" cy="0"/>
          <a:chOff x="0" y="0"/>
          <a:chExt cx="0" cy="0"/>
        </a:xfrm>
      </p:grpSpPr>
      <p:sp>
        <p:nvSpPr>
          <p:cNvPr id="676" name="Google Shape;676;p22"/>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77" name="Google Shape;677;p22"/>
          <p:cNvSpPr txBox="1">
            <a:spLocks noGrp="1"/>
          </p:cNvSpPr>
          <p:nvPr>
            <p:ph type="subTitle" idx="1"/>
          </p:nvPr>
        </p:nvSpPr>
        <p:spPr>
          <a:xfrm>
            <a:off x="713388" y="1531200"/>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678" name="Google Shape;678;p22"/>
          <p:cNvSpPr txBox="1">
            <a:spLocks noGrp="1"/>
          </p:cNvSpPr>
          <p:nvPr>
            <p:ph type="subTitle" idx="2"/>
          </p:nvPr>
        </p:nvSpPr>
        <p:spPr>
          <a:xfrm>
            <a:off x="713400" y="1838156"/>
            <a:ext cx="2770200" cy="96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679" name="Google Shape;679;p22"/>
          <p:cNvSpPr txBox="1">
            <a:spLocks noGrp="1"/>
          </p:cNvSpPr>
          <p:nvPr>
            <p:ph type="subTitle" idx="3"/>
          </p:nvPr>
        </p:nvSpPr>
        <p:spPr>
          <a:xfrm>
            <a:off x="4200700" y="1531200"/>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680" name="Google Shape;680;p22"/>
          <p:cNvSpPr txBox="1">
            <a:spLocks noGrp="1"/>
          </p:cNvSpPr>
          <p:nvPr>
            <p:ph type="subTitle" idx="4"/>
          </p:nvPr>
        </p:nvSpPr>
        <p:spPr>
          <a:xfrm>
            <a:off x="4200700" y="1841225"/>
            <a:ext cx="2770200" cy="96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681" name="Google Shape;681;p22"/>
          <p:cNvSpPr txBox="1">
            <a:spLocks noGrp="1"/>
          </p:cNvSpPr>
          <p:nvPr>
            <p:ph type="subTitle" idx="5"/>
          </p:nvPr>
        </p:nvSpPr>
        <p:spPr>
          <a:xfrm>
            <a:off x="2224088" y="3207810"/>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682" name="Google Shape;682;p22"/>
          <p:cNvSpPr txBox="1">
            <a:spLocks noGrp="1"/>
          </p:cNvSpPr>
          <p:nvPr>
            <p:ph type="subTitle" idx="6"/>
          </p:nvPr>
        </p:nvSpPr>
        <p:spPr>
          <a:xfrm>
            <a:off x="2224100" y="3517908"/>
            <a:ext cx="2770200" cy="95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683" name="Google Shape;683;p22"/>
          <p:cNvSpPr txBox="1">
            <a:spLocks noGrp="1"/>
          </p:cNvSpPr>
          <p:nvPr>
            <p:ph type="subTitle" idx="7"/>
          </p:nvPr>
        </p:nvSpPr>
        <p:spPr>
          <a:xfrm>
            <a:off x="5711400" y="3205525"/>
            <a:ext cx="2770200" cy="420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b="1">
                <a:solidFill>
                  <a:schemeClr val="dk2"/>
                </a:solidFill>
                <a:latin typeface="Lexend Deca"/>
                <a:ea typeface="Lexend Deca"/>
                <a:cs typeface="Lexend Deca"/>
                <a:sym typeface="Lexend Deca"/>
              </a:defRPr>
            </a:lvl1pPr>
            <a:lvl2pPr lvl="1" rtl="0">
              <a:spcBef>
                <a:spcPts val="1200"/>
              </a:spcBef>
              <a:spcAft>
                <a:spcPts val="0"/>
              </a:spcAft>
              <a:buNone/>
              <a:defRPr sz="1800" b="1">
                <a:solidFill>
                  <a:schemeClr val="dk2"/>
                </a:solidFill>
                <a:latin typeface="Lexend Deca"/>
                <a:ea typeface="Lexend Deca"/>
                <a:cs typeface="Lexend Deca"/>
                <a:sym typeface="Lexend Deca"/>
              </a:defRPr>
            </a:lvl2pPr>
            <a:lvl3pPr lvl="2" rtl="0">
              <a:spcBef>
                <a:spcPts val="1200"/>
              </a:spcBef>
              <a:spcAft>
                <a:spcPts val="0"/>
              </a:spcAft>
              <a:buNone/>
              <a:defRPr sz="1800" b="1">
                <a:solidFill>
                  <a:schemeClr val="dk2"/>
                </a:solidFill>
                <a:latin typeface="Lexend Deca"/>
                <a:ea typeface="Lexend Deca"/>
                <a:cs typeface="Lexend Deca"/>
                <a:sym typeface="Lexend Deca"/>
              </a:defRPr>
            </a:lvl3pPr>
            <a:lvl4pPr lvl="3" rtl="0">
              <a:spcBef>
                <a:spcPts val="1200"/>
              </a:spcBef>
              <a:spcAft>
                <a:spcPts val="0"/>
              </a:spcAft>
              <a:buNone/>
              <a:defRPr sz="1800" b="1">
                <a:solidFill>
                  <a:schemeClr val="dk2"/>
                </a:solidFill>
                <a:latin typeface="Lexend Deca"/>
                <a:ea typeface="Lexend Deca"/>
                <a:cs typeface="Lexend Deca"/>
                <a:sym typeface="Lexend Deca"/>
              </a:defRPr>
            </a:lvl4pPr>
            <a:lvl5pPr lvl="4" rtl="0">
              <a:spcBef>
                <a:spcPts val="1200"/>
              </a:spcBef>
              <a:spcAft>
                <a:spcPts val="0"/>
              </a:spcAft>
              <a:buNone/>
              <a:defRPr sz="1800" b="1">
                <a:solidFill>
                  <a:schemeClr val="dk2"/>
                </a:solidFill>
                <a:latin typeface="Lexend Deca"/>
                <a:ea typeface="Lexend Deca"/>
                <a:cs typeface="Lexend Deca"/>
                <a:sym typeface="Lexend Deca"/>
              </a:defRPr>
            </a:lvl5pPr>
            <a:lvl6pPr lvl="5" rtl="0">
              <a:spcBef>
                <a:spcPts val="1200"/>
              </a:spcBef>
              <a:spcAft>
                <a:spcPts val="0"/>
              </a:spcAft>
              <a:buNone/>
              <a:defRPr sz="1800" b="1">
                <a:solidFill>
                  <a:schemeClr val="dk2"/>
                </a:solidFill>
                <a:latin typeface="Lexend Deca"/>
                <a:ea typeface="Lexend Deca"/>
                <a:cs typeface="Lexend Deca"/>
                <a:sym typeface="Lexend Deca"/>
              </a:defRPr>
            </a:lvl6pPr>
            <a:lvl7pPr lvl="6" rtl="0">
              <a:spcBef>
                <a:spcPts val="1200"/>
              </a:spcBef>
              <a:spcAft>
                <a:spcPts val="0"/>
              </a:spcAft>
              <a:buNone/>
              <a:defRPr sz="1800" b="1">
                <a:solidFill>
                  <a:schemeClr val="dk2"/>
                </a:solidFill>
                <a:latin typeface="Lexend Deca"/>
                <a:ea typeface="Lexend Deca"/>
                <a:cs typeface="Lexend Deca"/>
                <a:sym typeface="Lexend Deca"/>
              </a:defRPr>
            </a:lvl7pPr>
            <a:lvl8pPr lvl="7" rtl="0">
              <a:spcBef>
                <a:spcPts val="1200"/>
              </a:spcBef>
              <a:spcAft>
                <a:spcPts val="0"/>
              </a:spcAft>
              <a:buNone/>
              <a:defRPr sz="1800" b="1">
                <a:solidFill>
                  <a:schemeClr val="dk2"/>
                </a:solidFill>
                <a:latin typeface="Lexend Deca"/>
                <a:ea typeface="Lexend Deca"/>
                <a:cs typeface="Lexend Deca"/>
                <a:sym typeface="Lexend Deca"/>
              </a:defRPr>
            </a:lvl8pPr>
            <a:lvl9pPr lvl="8"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684" name="Google Shape;684;p22"/>
          <p:cNvSpPr txBox="1">
            <a:spLocks noGrp="1"/>
          </p:cNvSpPr>
          <p:nvPr>
            <p:ph type="subTitle" idx="8"/>
          </p:nvPr>
        </p:nvSpPr>
        <p:spPr>
          <a:xfrm>
            <a:off x="5711400" y="3514575"/>
            <a:ext cx="2770200" cy="95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grpSp>
        <p:nvGrpSpPr>
          <p:cNvPr id="685" name="Google Shape;685;p22"/>
          <p:cNvGrpSpPr/>
          <p:nvPr/>
        </p:nvGrpSpPr>
        <p:grpSpPr>
          <a:xfrm>
            <a:off x="-196517" y="3387550"/>
            <a:ext cx="1339843" cy="1237014"/>
            <a:chOff x="1861525" y="2810075"/>
            <a:chExt cx="818875" cy="756075"/>
          </a:xfrm>
        </p:grpSpPr>
        <p:sp>
          <p:nvSpPr>
            <p:cNvPr id="686" name="Google Shape;686;p2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22"/>
          <p:cNvGrpSpPr/>
          <p:nvPr/>
        </p:nvGrpSpPr>
        <p:grpSpPr>
          <a:xfrm flipH="1">
            <a:off x="7291791" y="-128406"/>
            <a:ext cx="1475067" cy="1390990"/>
            <a:chOff x="7647594" y="2728116"/>
            <a:chExt cx="2609815" cy="2450652"/>
          </a:xfrm>
        </p:grpSpPr>
        <p:sp>
          <p:nvSpPr>
            <p:cNvPr id="689" name="Google Shape;689;p2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22"/>
            <p:cNvGrpSpPr/>
            <p:nvPr/>
          </p:nvGrpSpPr>
          <p:grpSpPr>
            <a:xfrm>
              <a:off x="7647594" y="2728116"/>
              <a:ext cx="2609756" cy="1771277"/>
              <a:chOff x="2508925" y="2162750"/>
              <a:chExt cx="829600" cy="563025"/>
            </a:xfrm>
          </p:grpSpPr>
          <p:sp>
            <p:nvSpPr>
              <p:cNvPr id="691" name="Google Shape;691;p2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 name="Google Shape;693;p22"/>
          <p:cNvGrpSpPr/>
          <p:nvPr/>
        </p:nvGrpSpPr>
        <p:grpSpPr>
          <a:xfrm>
            <a:off x="916518" y="4400021"/>
            <a:ext cx="1039480" cy="959686"/>
            <a:chOff x="1861525" y="2810075"/>
            <a:chExt cx="818875" cy="756075"/>
          </a:xfrm>
        </p:grpSpPr>
        <p:sp>
          <p:nvSpPr>
            <p:cNvPr id="694" name="Google Shape;694;p2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2"/>
          <p:cNvGrpSpPr/>
          <p:nvPr/>
        </p:nvGrpSpPr>
        <p:grpSpPr>
          <a:xfrm flipH="1">
            <a:off x="6891569" y="1017726"/>
            <a:ext cx="858890" cy="809940"/>
            <a:chOff x="7647594" y="2728116"/>
            <a:chExt cx="2609815" cy="2450652"/>
          </a:xfrm>
        </p:grpSpPr>
        <p:sp>
          <p:nvSpPr>
            <p:cNvPr id="697" name="Google Shape;697;p2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22"/>
            <p:cNvGrpSpPr/>
            <p:nvPr/>
          </p:nvGrpSpPr>
          <p:grpSpPr>
            <a:xfrm>
              <a:off x="7647594" y="2728116"/>
              <a:ext cx="2609756" cy="1771277"/>
              <a:chOff x="2508925" y="2162750"/>
              <a:chExt cx="829600" cy="563025"/>
            </a:xfrm>
          </p:grpSpPr>
          <p:sp>
            <p:nvSpPr>
              <p:cNvPr id="699" name="Google Shape;699;p2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 name="Google Shape;701;p22"/>
          <p:cNvGrpSpPr/>
          <p:nvPr/>
        </p:nvGrpSpPr>
        <p:grpSpPr>
          <a:xfrm>
            <a:off x="6063868" y="171196"/>
            <a:ext cx="1039480" cy="959686"/>
            <a:chOff x="1861525" y="2810075"/>
            <a:chExt cx="818875" cy="756075"/>
          </a:xfrm>
        </p:grpSpPr>
        <p:sp>
          <p:nvSpPr>
            <p:cNvPr id="702" name="Google Shape;702;p22"/>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22"/>
          <p:cNvGrpSpPr/>
          <p:nvPr/>
        </p:nvGrpSpPr>
        <p:grpSpPr>
          <a:xfrm flipH="1">
            <a:off x="7812926" y="1066235"/>
            <a:ext cx="1924999" cy="1815198"/>
            <a:chOff x="7647594" y="2728116"/>
            <a:chExt cx="2609815" cy="2450652"/>
          </a:xfrm>
        </p:grpSpPr>
        <p:sp>
          <p:nvSpPr>
            <p:cNvPr id="705" name="Google Shape;705;p2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22"/>
            <p:cNvGrpSpPr/>
            <p:nvPr/>
          </p:nvGrpSpPr>
          <p:grpSpPr>
            <a:xfrm>
              <a:off x="7647594" y="2728116"/>
              <a:ext cx="2609756" cy="1771277"/>
              <a:chOff x="2508925" y="2162750"/>
              <a:chExt cx="829600" cy="563025"/>
            </a:xfrm>
          </p:grpSpPr>
          <p:sp>
            <p:nvSpPr>
              <p:cNvPr id="707" name="Google Shape;707;p2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7"/>
        <p:cNvGrpSpPr/>
        <p:nvPr/>
      </p:nvGrpSpPr>
      <p:grpSpPr>
        <a:xfrm>
          <a:off x="0" y="0"/>
          <a:ext cx="0" cy="0"/>
          <a:chOff x="0" y="0"/>
          <a:chExt cx="0" cy="0"/>
        </a:xfrm>
      </p:grpSpPr>
      <p:sp>
        <p:nvSpPr>
          <p:cNvPr id="88" name="Google Shape;88;p3"/>
          <p:cNvSpPr txBox="1">
            <a:spLocks noGrp="1"/>
          </p:cNvSpPr>
          <p:nvPr>
            <p:ph type="title"/>
          </p:nvPr>
        </p:nvSpPr>
        <p:spPr>
          <a:xfrm>
            <a:off x="1858175" y="2254679"/>
            <a:ext cx="5427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9" name="Google Shape;89;p3"/>
          <p:cNvSpPr txBox="1">
            <a:spLocks noGrp="1"/>
          </p:cNvSpPr>
          <p:nvPr>
            <p:ph type="title" idx="2" hasCustomPrompt="1"/>
          </p:nvPr>
        </p:nvSpPr>
        <p:spPr>
          <a:xfrm>
            <a:off x="1634775" y="1674592"/>
            <a:ext cx="960300" cy="65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0" name="Google Shape;90;p3"/>
          <p:cNvSpPr txBox="1">
            <a:spLocks noGrp="1"/>
          </p:cNvSpPr>
          <p:nvPr>
            <p:ph type="subTitle" idx="1"/>
          </p:nvPr>
        </p:nvSpPr>
        <p:spPr>
          <a:xfrm>
            <a:off x="2103650" y="3215779"/>
            <a:ext cx="4936800" cy="94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atin typeface="Calisto MT" panose="02040603050505030304" pitchFamily="18" charset="0"/>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dirty="0"/>
          </a:p>
        </p:txBody>
      </p:sp>
      <p:grpSp>
        <p:nvGrpSpPr>
          <p:cNvPr id="91" name="Google Shape;91;p3"/>
          <p:cNvGrpSpPr/>
          <p:nvPr/>
        </p:nvGrpSpPr>
        <p:grpSpPr>
          <a:xfrm flipH="1">
            <a:off x="8066210" y="112757"/>
            <a:ext cx="1632439" cy="1539254"/>
            <a:chOff x="7647594" y="2728116"/>
            <a:chExt cx="2609815" cy="2450652"/>
          </a:xfrm>
        </p:grpSpPr>
        <p:sp>
          <p:nvSpPr>
            <p:cNvPr id="92" name="Google Shape;92;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3"/>
            <p:cNvGrpSpPr/>
            <p:nvPr/>
          </p:nvGrpSpPr>
          <p:grpSpPr>
            <a:xfrm>
              <a:off x="7647594" y="2728116"/>
              <a:ext cx="2609756" cy="1771277"/>
              <a:chOff x="2508925" y="2162750"/>
              <a:chExt cx="829600" cy="563025"/>
            </a:xfrm>
          </p:grpSpPr>
          <p:sp>
            <p:nvSpPr>
              <p:cNvPr id="94" name="Google Shape;94;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 name="Google Shape;96;p3"/>
          <p:cNvGrpSpPr/>
          <p:nvPr/>
        </p:nvGrpSpPr>
        <p:grpSpPr>
          <a:xfrm>
            <a:off x="624433" y="60325"/>
            <a:ext cx="1339843" cy="1237014"/>
            <a:chOff x="1861525" y="2810075"/>
            <a:chExt cx="818875" cy="756075"/>
          </a:xfrm>
        </p:grpSpPr>
        <p:sp>
          <p:nvSpPr>
            <p:cNvPr id="97" name="Google Shape;97;p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flipH="1">
            <a:off x="8361255" y="3045044"/>
            <a:ext cx="1632439" cy="1539254"/>
            <a:chOff x="7647594" y="2728116"/>
            <a:chExt cx="2609815" cy="2450652"/>
          </a:xfrm>
        </p:grpSpPr>
        <p:sp>
          <p:nvSpPr>
            <p:cNvPr id="100" name="Google Shape;100;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3"/>
            <p:cNvGrpSpPr/>
            <p:nvPr/>
          </p:nvGrpSpPr>
          <p:grpSpPr>
            <a:xfrm>
              <a:off x="7647594" y="2728116"/>
              <a:ext cx="2609756" cy="1771277"/>
              <a:chOff x="2508925" y="2162750"/>
              <a:chExt cx="829600" cy="563025"/>
            </a:xfrm>
          </p:grpSpPr>
          <p:sp>
            <p:nvSpPr>
              <p:cNvPr id="102" name="Google Shape;102;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 name="Google Shape;104;p3"/>
          <p:cNvGrpSpPr/>
          <p:nvPr/>
        </p:nvGrpSpPr>
        <p:grpSpPr>
          <a:xfrm flipH="1">
            <a:off x="7214010" y="3675682"/>
            <a:ext cx="1632439" cy="1539254"/>
            <a:chOff x="7647594" y="2728116"/>
            <a:chExt cx="2609815" cy="2450652"/>
          </a:xfrm>
        </p:grpSpPr>
        <p:sp>
          <p:nvSpPr>
            <p:cNvPr id="105" name="Google Shape;105;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7647594" y="2728116"/>
              <a:ext cx="2609756" cy="1771277"/>
              <a:chOff x="2508925" y="2162750"/>
              <a:chExt cx="829600" cy="563025"/>
            </a:xfrm>
          </p:grpSpPr>
          <p:sp>
            <p:nvSpPr>
              <p:cNvPr id="107" name="Google Shape;107;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 name="Google Shape;109;p3"/>
          <p:cNvGrpSpPr/>
          <p:nvPr/>
        </p:nvGrpSpPr>
        <p:grpSpPr>
          <a:xfrm flipH="1">
            <a:off x="8319324" y="4310288"/>
            <a:ext cx="1632439" cy="1539254"/>
            <a:chOff x="7647594" y="2728116"/>
            <a:chExt cx="2609815" cy="2450652"/>
          </a:xfrm>
        </p:grpSpPr>
        <p:sp>
          <p:nvSpPr>
            <p:cNvPr id="110" name="Google Shape;110;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3"/>
            <p:cNvGrpSpPr/>
            <p:nvPr/>
          </p:nvGrpSpPr>
          <p:grpSpPr>
            <a:xfrm>
              <a:off x="7647594" y="2728116"/>
              <a:ext cx="2609756" cy="1771277"/>
              <a:chOff x="2508925" y="2162750"/>
              <a:chExt cx="829600" cy="563025"/>
            </a:xfrm>
          </p:grpSpPr>
          <p:sp>
            <p:nvSpPr>
              <p:cNvPr id="112" name="Google Shape;112;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 name="Google Shape;114;p3"/>
          <p:cNvGrpSpPr/>
          <p:nvPr/>
        </p:nvGrpSpPr>
        <p:grpSpPr>
          <a:xfrm>
            <a:off x="7613769" y="1297358"/>
            <a:ext cx="1959158" cy="1808758"/>
            <a:chOff x="1861525" y="2810075"/>
            <a:chExt cx="818875" cy="756075"/>
          </a:xfrm>
        </p:grpSpPr>
        <p:sp>
          <p:nvSpPr>
            <p:cNvPr id="115" name="Google Shape;115;p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3"/>
          <p:cNvGrpSpPr/>
          <p:nvPr/>
        </p:nvGrpSpPr>
        <p:grpSpPr>
          <a:xfrm flipH="1">
            <a:off x="-517615" y="3008057"/>
            <a:ext cx="1632439" cy="1539254"/>
            <a:chOff x="7647594" y="2728116"/>
            <a:chExt cx="2609815" cy="2450652"/>
          </a:xfrm>
        </p:grpSpPr>
        <p:sp>
          <p:nvSpPr>
            <p:cNvPr id="118" name="Google Shape;118;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7647594" y="2728116"/>
              <a:ext cx="2609756" cy="1771277"/>
              <a:chOff x="2508925" y="2162750"/>
              <a:chExt cx="829600" cy="563025"/>
            </a:xfrm>
          </p:grpSpPr>
          <p:sp>
            <p:nvSpPr>
              <p:cNvPr id="120" name="Google Shape;120;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 name="Google Shape;122;p3"/>
          <p:cNvGrpSpPr/>
          <p:nvPr/>
        </p:nvGrpSpPr>
        <p:grpSpPr>
          <a:xfrm flipH="1">
            <a:off x="510270" y="4283687"/>
            <a:ext cx="1250884" cy="1179499"/>
            <a:chOff x="7647594" y="2728116"/>
            <a:chExt cx="2609815" cy="2450652"/>
          </a:xfrm>
        </p:grpSpPr>
        <p:sp>
          <p:nvSpPr>
            <p:cNvPr id="123" name="Google Shape;123;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3"/>
            <p:cNvGrpSpPr/>
            <p:nvPr/>
          </p:nvGrpSpPr>
          <p:grpSpPr>
            <a:xfrm>
              <a:off x="7647594" y="2728116"/>
              <a:ext cx="2609756" cy="1771277"/>
              <a:chOff x="2508925" y="2162750"/>
              <a:chExt cx="829600" cy="563025"/>
            </a:xfrm>
          </p:grpSpPr>
          <p:sp>
            <p:nvSpPr>
              <p:cNvPr id="125" name="Google Shape;125;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 name="Google Shape;127;p3"/>
          <p:cNvGrpSpPr/>
          <p:nvPr/>
        </p:nvGrpSpPr>
        <p:grpSpPr>
          <a:xfrm>
            <a:off x="-262042" y="648725"/>
            <a:ext cx="1339843" cy="1237014"/>
            <a:chOff x="1861525" y="2810075"/>
            <a:chExt cx="818875" cy="756075"/>
          </a:xfrm>
        </p:grpSpPr>
        <p:sp>
          <p:nvSpPr>
            <p:cNvPr id="128" name="Google Shape;128;p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3"/>
          <p:cNvGrpSpPr/>
          <p:nvPr/>
        </p:nvGrpSpPr>
        <p:grpSpPr>
          <a:xfrm>
            <a:off x="-220860" y="-380254"/>
            <a:ext cx="882583" cy="814822"/>
            <a:chOff x="1861525" y="2810075"/>
            <a:chExt cx="818875" cy="756075"/>
          </a:xfrm>
        </p:grpSpPr>
        <p:sp>
          <p:nvSpPr>
            <p:cNvPr id="131" name="Google Shape;131;p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3"/>
          <p:cNvGrpSpPr/>
          <p:nvPr/>
        </p:nvGrpSpPr>
        <p:grpSpPr>
          <a:xfrm flipH="1">
            <a:off x="6671170" y="520437"/>
            <a:ext cx="1250884" cy="1179499"/>
            <a:chOff x="7647594" y="2728116"/>
            <a:chExt cx="2609815" cy="2450652"/>
          </a:xfrm>
        </p:grpSpPr>
        <p:sp>
          <p:nvSpPr>
            <p:cNvPr id="134" name="Google Shape;134;p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3"/>
            <p:cNvGrpSpPr/>
            <p:nvPr/>
          </p:nvGrpSpPr>
          <p:grpSpPr>
            <a:xfrm>
              <a:off x="7647594" y="2728116"/>
              <a:ext cx="2609756" cy="1771277"/>
              <a:chOff x="2508925" y="2162750"/>
              <a:chExt cx="829600" cy="563025"/>
            </a:xfrm>
          </p:grpSpPr>
          <p:sp>
            <p:nvSpPr>
              <p:cNvPr id="136" name="Google Shape;136;p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 name="Google Shape;138;p3"/>
          <p:cNvSpPr/>
          <p:nvPr/>
        </p:nvSpPr>
        <p:spPr>
          <a:xfrm>
            <a:off x="1802175" y="3294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016117" y="3294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230058" y="3294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7910858" y="19085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644708" y="19085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46458" y="446392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709"/>
        <p:cNvGrpSpPr/>
        <p:nvPr/>
      </p:nvGrpSpPr>
      <p:grpSpPr>
        <a:xfrm>
          <a:off x="0" y="0"/>
          <a:ext cx="0" cy="0"/>
          <a:chOff x="0" y="0"/>
          <a:chExt cx="0" cy="0"/>
        </a:xfrm>
      </p:grpSpPr>
      <p:sp>
        <p:nvSpPr>
          <p:cNvPr id="710" name="Google Shape;710;p23"/>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1" name="Google Shape;711;p23"/>
          <p:cNvSpPr txBox="1">
            <a:spLocks noGrp="1"/>
          </p:cNvSpPr>
          <p:nvPr>
            <p:ph type="subTitle" idx="1"/>
          </p:nvPr>
        </p:nvSpPr>
        <p:spPr>
          <a:xfrm>
            <a:off x="713100" y="1857650"/>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12" name="Google Shape;712;p23"/>
          <p:cNvSpPr txBox="1">
            <a:spLocks noGrp="1"/>
          </p:cNvSpPr>
          <p:nvPr>
            <p:ph type="subTitle" idx="2"/>
          </p:nvPr>
        </p:nvSpPr>
        <p:spPr>
          <a:xfrm>
            <a:off x="713100" y="2146379"/>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713" name="Google Shape;713;p23"/>
          <p:cNvSpPr txBox="1">
            <a:spLocks noGrp="1"/>
          </p:cNvSpPr>
          <p:nvPr>
            <p:ph type="subTitle" idx="3"/>
          </p:nvPr>
        </p:nvSpPr>
        <p:spPr>
          <a:xfrm>
            <a:off x="3369600" y="1857650"/>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14" name="Google Shape;714;p23"/>
          <p:cNvSpPr txBox="1">
            <a:spLocks noGrp="1"/>
          </p:cNvSpPr>
          <p:nvPr>
            <p:ph type="subTitle" idx="4"/>
          </p:nvPr>
        </p:nvSpPr>
        <p:spPr>
          <a:xfrm>
            <a:off x="3369600" y="2146379"/>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715" name="Google Shape;715;p23"/>
          <p:cNvSpPr txBox="1">
            <a:spLocks noGrp="1"/>
          </p:cNvSpPr>
          <p:nvPr>
            <p:ph type="subTitle" idx="5"/>
          </p:nvPr>
        </p:nvSpPr>
        <p:spPr>
          <a:xfrm>
            <a:off x="6026100" y="1857650"/>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16" name="Google Shape;716;p23"/>
          <p:cNvSpPr txBox="1">
            <a:spLocks noGrp="1"/>
          </p:cNvSpPr>
          <p:nvPr>
            <p:ph type="subTitle" idx="6"/>
          </p:nvPr>
        </p:nvSpPr>
        <p:spPr>
          <a:xfrm>
            <a:off x="6026100" y="2146379"/>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717" name="Google Shape;717;p23"/>
          <p:cNvSpPr txBox="1">
            <a:spLocks noGrp="1"/>
          </p:cNvSpPr>
          <p:nvPr>
            <p:ph type="subTitle" idx="7"/>
          </p:nvPr>
        </p:nvSpPr>
        <p:spPr>
          <a:xfrm>
            <a:off x="713100" y="3686188"/>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18" name="Google Shape;718;p23"/>
          <p:cNvSpPr txBox="1">
            <a:spLocks noGrp="1"/>
          </p:cNvSpPr>
          <p:nvPr>
            <p:ph type="subTitle" idx="8"/>
          </p:nvPr>
        </p:nvSpPr>
        <p:spPr>
          <a:xfrm>
            <a:off x="713100" y="3980257"/>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719" name="Google Shape;719;p23"/>
          <p:cNvSpPr txBox="1">
            <a:spLocks noGrp="1"/>
          </p:cNvSpPr>
          <p:nvPr>
            <p:ph type="subTitle" idx="9"/>
          </p:nvPr>
        </p:nvSpPr>
        <p:spPr>
          <a:xfrm>
            <a:off x="3369600" y="3686188"/>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20" name="Google Shape;720;p23"/>
          <p:cNvSpPr txBox="1">
            <a:spLocks noGrp="1"/>
          </p:cNvSpPr>
          <p:nvPr>
            <p:ph type="subTitle" idx="13"/>
          </p:nvPr>
        </p:nvSpPr>
        <p:spPr>
          <a:xfrm>
            <a:off x="3369600" y="3980257"/>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sp>
        <p:nvSpPr>
          <p:cNvPr id="721" name="Google Shape;721;p23"/>
          <p:cNvSpPr txBox="1">
            <a:spLocks noGrp="1"/>
          </p:cNvSpPr>
          <p:nvPr>
            <p:ph type="subTitle" idx="14"/>
          </p:nvPr>
        </p:nvSpPr>
        <p:spPr>
          <a:xfrm>
            <a:off x="6026100" y="3686188"/>
            <a:ext cx="24048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22" name="Google Shape;722;p23"/>
          <p:cNvSpPr txBox="1">
            <a:spLocks noGrp="1"/>
          </p:cNvSpPr>
          <p:nvPr>
            <p:ph type="subTitle" idx="15"/>
          </p:nvPr>
        </p:nvSpPr>
        <p:spPr>
          <a:xfrm>
            <a:off x="6026100" y="3980257"/>
            <a:ext cx="24048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atin typeface="Calisto MT" panose="02040603050505030304" pitchFamily="18" charset="0"/>
              </a:defRPr>
            </a:lvl1pPr>
            <a:lvl2pPr lvl="1" rtl="0">
              <a:lnSpc>
                <a:spcPct val="100000"/>
              </a:lnSpc>
              <a:spcBef>
                <a:spcPts val="1200"/>
              </a:spcBef>
              <a:spcAft>
                <a:spcPts val="0"/>
              </a:spcAft>
              <a:buNone/>
              <a:defRPr sz="1600" b="1"/>
            </a:lvl2pPr>
            <a:lvl3pPr lvl="2" rtl="0">
              <a:lnSpc>
                <a:spcPct val="100000"/>
              </a:lnSpc>
              <a:spcBef>
                <a:spcPts val="1200"/>
              </a:spcBef>
              <a:spcAft>
                <a:spcPts val="0"/>
              </a:spcAft>
              <a:buNone/>
              <a:defRPr sz="1600" b="1"/>
            </a:lvl3pPr>
            <a:lvl4pPr lvl="3" rtl="0">
              <a:lnSpc>
                <a:spcPct val="100000"/>
              </a:lnSpc>
              <a:spcBef>
                <a:spcPts val="1200"/>
              </a:spcBef>
              <a:spcAft>
                <a:spcPts val="0"/>
              </a:spcAft>
              <a:buNone/>
              <a:defRPr sz="1600" b="1"/>
            </a:lvl4pPr>
            <a:lvl5pPr lvl="4" rtl="0">
              <a:lnSpc>
                <a:spcPct val="100000"/>
              </a:lnSpc>
              <a:spcBef>
                <a:spcPts val="1200"/>
              </a:spcBef>
              <a:spcAft>
                <a:spcPts val="0"/>
              </a:spcAft>
              <a:buNone/>
              <a:defRPr sz="1600" b="1"/>
            </a:lvl5pPr>
            <a:lvl6pPr lvl="5" rtl="0">
              <a:lnSpc>
                <a:spcPct val="100000"/>
              </a:lnSpc>
              <a:spcBef>
                <a:spcPts val="1200"/>
              </a:spcBef>
              <a:spcAft>
                <a:spcPts val="0"/>
              </a:spcAft>
              <a:buNone/>
              <a:defRPr sz="1600" b="1"/>
            </a:lvl6pPr>
            <a:lvl7pPr lvl="6" rtl="0">
              <a:lnSpc>
                <a:spcPct val="100000"/>
              </a:lnSpc>
              <a:spcBef>
                <a:spcPts val="1200"/>
              </a:spcBef>
              <a:spcAft>
                <a:spcPts val="0"/>
              </a:spcAft>
              <a:buNone/>
              <a:defRPr sz="1600" b="1"/>
            </a:lvl7pPr>
            <a:lvl8pPr lvl="7" rtl="0">
              <a:lnSpc>
                <a:spcPct val="100000"/>
              </a:lnSpc>
              <a:spcBef>
                <a:spcPts val="1200"/>
              </a:spcBef>
              <a:spcAft>
                <a:spcPts val="0"/>
              </a:spcAft>
              <a:buNone/>
              <a:defRPr sz="1600" b="1"/>
            </a:lvl8pPr>
            <a:lvl9pPr lvl="8" rtl="0">
              <a:lnSpc>
                <a:spcPct val="100000"/>
              </a:lnSpc>
              <a:spcBef>
                <a:spcPts val="1200"/>
              </a:spcBef>
              <a:spcAft>
                <a:spcPts val="1200"/>
              </a:spcAft>
              <a:buNone/>
              <a:defRPr sz="1600" b="1"/>
            </a:lvl9pPr>
          </a:lstStyle>
          <a:p>
            <a:endParaRPr dirty="0"/>
          </a:p>
        </p:txBody>
      </p:sp>
      <p:grpSp>
        <p:nvGrpSpPr>
          <p:cNvPr id="723" name="Google Shape;723;p23"/>
          <p:cNvGrpSpPr/>
          <p:nvPr/>
        </p:nvGrpSpPr>
        <p:grpSpPr>
          <a:xfrm flipH="1">
            <a:off x="7232841" y="-544606"/>
            <a:ext cx="1475067" cy="1303590"/>
            <a:chOff x="7647594" y="2728116"/>
            <a:chExt cx="2609815" cy="2296670"/>
          </a:xfrm>
        </p:grpSpPr>
        <p:sp>
          <p:nvSpPr>
            <p:cNvPr id="724" name="Google Shape;724;p23"/>
            <p:cNvSpPr/>
            <p:nvPr/>
          </p:nvSpPr>
          <p:spPr>
            <a:xfrm>
              <a:off x="7647653" y="3493628"/>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 name="Google Shape;725;p23"/>
            <p:cNvGrpSpPr/>
            <p:nvPr/>
          </p:nvGrpSpPr>
          <p:grpSpPr>
            <a:xfrm>
              <a:off x="7647594" y="2728116"/>
              <a:ext cx="2609756" cy="1771277"/>
              <a:chOff x="2508925" y="2162750"/>
              <a:chExt cx="829600" cy="563025"/>
            </a:xfrm>
          </p:grpSpPr>
          <p:sp>
            <p:nvSpPr>
              <p:cNvPr id="726" name="Google Shape;726;p2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 name="Google Shape;728;p23"/>
          <p:cNvGrpSpPr/>
          <p:nvPr/>
        </p:nvGrpSpPr>
        <p:grpSpPr>
          <a:xfrm flipH="1">
            <a:off x="6812969" y="473876"/>
            <a:ext cx="858890" cy="809940"/>
            <a:chOff x="7647594" y="2728116"/>
            <a:chExt cx="2609815" cy="2450652"/>
          </a:xfrm>
        </p:grpSpPr>
        <p:sp>
          <p:nvSpPr>
            <p:cNvPr id="729" name="Google Shape;729;p2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 name="Google Shape;730;p23"/>
            <p:cNvGrpSpPr/>
            <p:nvPr/>
          </p:nvGrpSpPr>
          <p:grpSpPr>
            <a:xfrm>
              <a:off x="7647594" y="2728116"/>
              <a:ext cx="2609756" cy="1771277"/>
              <a:chOff x="2508925" y="2162750"/>
              <a:chExt cx="829600" cy="563025"/>
            </a:xfrm>
          </p:grpSpPr>
          <p:sp>
            <p:nvSpPr>
              <p:cNvPr id="731" name="Google Shape;731;p2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 name="Google Shape;733;p23"/>
          <p:cNvGrpSpPr/>
          <p:nvPr/>
        </p:nvGrpSpPr>
        <p:grpSpPr>
          <a:xfrm>
            <a:off x="5985268" y="-372654"/>
            <a:ext cx="1039480" cy="959686"/>
            <a:chOff x="1861525" y="2810075"/>
            <a:chExt cx="818875" cy="756075"/>
          </a:xfrm>
        </p:grpSpPr>
        <p:sp>
          <p:nvSpPr>
            <p:cNvPr id="734" name="Google Shape;734;p2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23"/>
          <p:cNvGrpSpPr/>
          <p:nvPr/>
        </p:nvGrpSpPr>
        <p:grpSpPr>
          <a:xfrm flipH="1">
            <a:off x="8297970" y="376776"/>
            <a:ext cx="1339357" cy="1263066"/>
            <a:chOff x="7647594" y="2728116"/>
            <a:chExt cx="2609815" cy="2450652"/>
          </a:xfrm>
        </p:grpSpPr>
        <p:sp>
          <p:nvSpPr>
            <p:cNvPr id="737" name="Google Shape;737;p23"/>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 name="Google Shape;738;p23"/>
            <p:cNvGrpSpPr/>
            <p:nvPr/>
          </p:nvGrpSpPr>
          <p:grpSpPr>
            <a:xfrm>
              <a:off x="7647594" y="2728116"/>
              <a:ext cx="2609756" cy="1771277"/>
              <a:chOff x="2508925" y="2162750"/>
              <a:chExt cx="829600" cy="563025"/>
            </a:xfrm>
          </p:grpSpPr>
          <p:sp>
            <p:nvSpPr>
              <p:cNvPr id="739" name="Google Shape;739;p23"/>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 name="Google Shape;741;p23"/>
          <p:cNvGrpSpPr/>
          <p:nvPr/>
        </p:nvGrpSpPr>
        <p:grpSpPr>
          <a:xfrm>
            <a:off x="-302109" y="4039460"/>
            <a:ext cx="763519" cy="704889"/>
            <a:chOff x="1861525" y="2810075"/>
            <a:chExt cx="818875" cy="756075"/>
          </a:xfrm>
        </p:grpSpPr>
        <p:sp>
          <p:nvSpPr>
            <p:cNvPr id="742" name="Google Shape;742;p2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3"/>
          <p:cNvGrpSpPr/>
          <p:nvPr/>
        </p:nvGrpSpPr>
        <p:grpSpPr>
          <a:xfrm>
            <a:off x="312372" y="4744354"/>
            <a:ext cx="537591" cy="496288"/>
            <a:chOff x="1861525" y="2810075"/>
            <a:chExt cx="818875" cy="756075"/>
          </a:xfrm>
        </p:grpSpPr>
        <p:sp>
          <p:nvSpPr>
            <p:cNvPr id="745" name="Google Shape;745;p2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23"/>
          <p:cNvGrpSpPr/>
          <p:nvPr/>
        </p:nvGrpSpPr>
        <p:grpSpPr>
          <a:xfrm>
            <a:off x="1023058" y="4711612"/>
            <a:ext cx="385854" cy="356187"/>
            <a:chOff x="1861525" y="2810075"/>
            <a:chExt cx="818875" cy="756075"/>
          </a:xfrm>
        </p:grpSpPr>
        <p:sp>
          <p:nvSpPr>
            <p:cNvPr id="748" name="Google Shape;748;p2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 name="Google Shape;750;p23"/>
          <p:cNvSpPr/>
          <p:nvPr/>
        </p:nvSpPr>
        <p:spPr>
          <a:xfrm>
            <a:off x="374675" y="5611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160775" y="5611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 you">
  <p:cSld name="CUSTOM_3_1">
    <p:spTree>
      <p:nvGrpSpPr>
        <p:cNvPr id="1" name="Shape 752"/>
        <p:cNvGrpSpPr/>
        <p:nvPr/>
      </p:nvGrpSpPr>
      <p:grpSpPr>
        <a:xfrm>
          <a:off x="0" y="0"/>
          <a:ext cx="0" cy="0"/>
          <a:chOff x="0" y="0"/>
          <a:chExt cx="0" cy="0"/>
        </a:xfrm>
      </p:grpSpPr>
      <p:sp>
        <p:nvSpPr>
          <p:cNvPr id="753" name="Google Shape;753;p24"/>
          <p:cNvSpPr txBox="1"/>
          <p:nvPr/>
        </p:nvSpPr>
        <p:spPr>
          <a:xfrm>
            <a:off x="5379450" y="3191600"/>
            <a:ext cx="2682900" cy="9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latin typeface="Calisto MT" panose="02040603050505030304" pitchFamily="18" charset="0"/>
                <a:ea typeface="Muli"/>
                <a:cs typeface="Muli"/>
                <a:sym typeface="Muli"/>
              </a:rPr>
              <a:t>CREDITS: This presentation template was created by </a:t>
            </a:r>
            <a:r>
              <a:rPr lang="en" sz="1200" b="1" dirty="0">
                <a:uFill>
                  <a:noFill/>
                </a:uFill>
                <a:latin typeface="Calisto MT" panose="02040603050505030304" pitchFamily="18" charset="0"/>
                <a:ea typeface="Muli"/>
                <a:cs typeface="Muli"/>
                <a:sym typeface="Muli"/>
                <a:hlinkClick r:id="rId2"/>
              </a:rPr>
              <a:t>Slidesgo</a:t>
            </a:r>
            <a:r>
              <a:rPr lang="en" sz="1200" b="1" dirty="0">
                <a:latin typeface="Calisto MT" panose="02040603050505030304" pitchFamily="18" charset="0"/>
                <a:ea typeface="Muli"/>
                <a:cs typeface="Muli"/>
                <a:sym typeface="Muli"/>
              </a:rPr>
              <a:t>,</a:t>
            </a:r>
            <a:r>
              <a:rPr lang="en" sz="1200" dirty="0">
                <a:latin typeface="Calisto MT" panose="02040603050505030304" pitchFamily="18" charset="0"/>
                <a:ea typeface="Muli"/>
                <a:cs typeface="Muli"/>
                <a:sym typeface="Muli"/>
              </a:rPr>
              <a:t> including icons by </a:t>
            </a:r>
            <a:r>
              <a:rPr lang="en" sz="1200" b="1" dirty="0">
                <a:uFill>
                  <a:noFill/>
                </a:uFill>
                <a:latin typeface="Calisto MT" panose="02040603050505030304" pitchFamily="18" charset="0"/>
                <a:ea typeface="Muli"/>
                <a:cs typeface="Muli"/>
                <a:sym typeface="Muli"/>
                <a:hlinkClick r:id="rId3"/>
              </a:rPr>
              <a:t>Flaticon</a:t>
            </a:r>
            <a:r>
              <a:rPr lang="en" sz="1200" dirty="0">
                <a:latin typeface="Calisto MT" panose="02040603050505030304" pitchFamily="18" charset="0"/>
                <a:ea typeface="Muli"/>
                <a:cs typeface="Muli"/>
                <a:sym typeface="Muli"/>
              </a:rPr>
              <a:t>, and infographics &amp; images by </a:t>
            </a:r>
            <a:r>
              <a:rPr lang="en" sz="1200" b="1" dirty="0">
                <a:uFill>
                  <a:noFill/>
                </a:uFill>
                <a:latin typeface="Calisto MT" panose="02040603050505030304" pitchFamily="18" charset="0"/>
                <a:ea typeface="Muli"/>
                <a:cs typeface="Muli"/>
                <a:sym typeface="Muli"/>
                <a:hlinkClick r:id="rId4"/>
              </a:rPr>
              <a:t>Freepik</a:t>
            </a:r>
            <a:r>
              <a:rPr lang="en" sz="1200" b="1" dirty="0">
                <a:latin typeface="Calisto MT" panose="02040603050505030304" pitchFamily="18" charset="0"/>
                <a:ea typeface="Muli"/>
                <a:cs typeface="Muli"/>
                <a:sym typeface="Muli"/>
              </a:rPr>
              <a:t> </a:t>
            </a:r>
            <a:endParaRPr sz="1200" b="1" dirty="0">
              <a:latin typeface="Calisto MT" panose="02040603050505030304" pitchFamily="18" charset="0"/>
              <a:ea typeface="Muli"/>
              <a:cs typeface="Muli"/>
              <a:sym typeface="Muli"/>
            </a:endParaRPr>
          </a:p>
        </p:txBody>
      </p:sp>
      <p:sp>
        <p:nvSpPr>
          <p:cNvPr id="754" name="Google Shape;754;p24"/>
          <p:cNvSpPr txBox="1">
            <a:spLocks noGrp="1"/>
          </p:cNvSpPr>
          <p:nvPr>
            <p:ph type="title"/>
          </p:nvPr>
        </p:nvSpPr>
        <p:spPr>
          <a:xfrm>
            <a:off x="856050" y="2267775"/>
            <a:ext cx="3739500" cy="2006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7200"/>
            </a:lvl1pPr>
            <a:lvl2pPr lvl="1" rtl="0">
              <a:spcBef>
                <a:spcPts val="0"/>
              </a:spcBef>
              <a:spcAft>
                <a:spcPts val="0"/>
              </a:spcAft>
              <a:buNone/>
              <a:defRPr sz="7200">
                <a:solidFill>
                  <a:schemeClr val="lt1"/>
                </a:solidFill>
              </a:defRPr>
            </a:lvl2pPr>
            <a:lvl3pPr lvl="2" rtl="0">
              <a:spcBef>
                <a:spcPts val="0"/>
              </a:spcBef>
              <a:spcAft>
                <a:spcPts val="0"/>
              </a:spcAft>
              <a:buNone/>
              <a:defRPr sz="7200">
                <a:solidFill>
                  <a:schemeClr val="lt1"/>
                </a:solidFill>
              </a:defRPr>
            </a:lvl3pPr>
            <a:lvl4pPr lvl="3" rtl="0">
              <a:spcBef>
                <a:spcPts val="0"/>
              </a:spcBef>
              <a:spcAft>
                <a:spcPts val="0"/>
              </a:spcAft>
              <a:buNone/>
              <a:defRPr sz="7200">
                <a:solidFill>
                  <a:schemeClr val="lt1"/>
                </a:solidFill>
              </a:defRPr>
            </a:lvl4pPr>
            <a:lvl5pPr lvl="4" rtl="0">
              <a:spcBef>
                <a:spcPts val="0"/>
              </a:spcBef>
              <a:spcAft>
                <a:spcPts val="0"/>
              </a:spcAft>
              <a:buNone/>
              <a:defRPr sz="7200">
                <a:solidFill>
                  <a:schemeClr val="lt1"/>
                </a:solidFill>
              </a:defRPr>
            </a:lvl5pPr>
            <a:lvl6pPr lvl="5" rtl="0">
              <a:spcBef>
                <a:spcPts val="0"/>
              </a:spcBef>
              <a:spcAft>
                <a:spcPts val="0"/>
              </a:spcAft>
              <a:buNone/>
              <a:defRPr sz="7200">
                <a:solidFill>
                  <a:schemeClr val="lt1"/>
                </a:solidFill>
              </a:defRPr>
            </a:lvl6pPr>
            <a:lvl7pPr lvl="6" rtl="0">
              <a:spcBef>
                <a:spcPts val="0"/>
              </a:spcBef>
              <a:spcAft>
                <a:spcPts val="0"/>
              </a:spcAft>
              <a:buNone/>
              <a:defRPr sz="7200">
                <a:solidFill>
                  <a:schemeClr val="lt1"/>
                </a:solidFill>
              </a:defRPr>
            </a:lvl7pPr>
            <a:lvl8pPr lvl="7" rtl="0">
              <a:spcBef>
                <a:spcPts val="0"/>
              </a:spcBef>
              <a:spcAft>
                <a:spcPts val="0"/>
              </a:spcAft>
              <a:buNone/>
              <a:defRPr sz="7200">
                <a:solidFill>
                  <a:schemeClr val="lt1"/>
                </a:solidFill>
              </a:defRPr>
            </a:lvl8pPr>
            <a:lvl9pPr lvl="8" rtl="0">
              <a:spcBef>
                <a:spcPts val="0"/>
              </a:spcBef>
              <a:spcAft>
                <a:spcPts val="0"/>
              </a:spcAft>
              <a:buNone/>
              <a:defRPr sz="7200">
                <a:solidFill>
                  <a:schemeClr val="lt1"/>
                </a:solidFill>
              </a:defRPr>
            </a:lvl9pPr>
          </a:lstStyle>
          <a:p>
            <a:endParaRPr/>
          </a:p>
        </p:txBody>
      </p:sp>
      <p:sp>
        <p:nvSpPr>
          <p:cNvPr id="755" name="Google Shape;755;p24"/>
          <p:cNvSpPr txBox="1">
            <a:spLocks noGrp="1"/>
          </p:cNvSpPr>
          <p:nvPr>
            <p:ph type="subTitle" idx="1"/>
          </p:nvPr>
        </p:nvSpPr>
        <p:spPr>
          <a:xfrm>
            <a:off x="5379450" y="539400"/>
            <a:ext cx="2683200" cy="83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b="1">
                <a:solidFill>
                  <a:schemeClr val="dk2"/>
                </a:solidFill>
                <a:latin typeface="Lexend Deca"/>
                <a:ea typeface="Lexend Deca"/>
                <a:cs typeface="Lexend Deca"/>
                <a:sym typeface="Lexend Deca"/>
              </a:defRPr>
            </a:lvl1pPr>
            <a:lvl2pPr lvl="1" rtl="0">
              <a:lnSpc>
                <a:spcPct val="100000"/>
              </a:lnSpc>
              <a:spcBef>
                <a:spcPts val="1200"/>
              </a:spcBef>
              <a:spcAft>
                <a:spcPts val="0"/>
              </a:spcAft>
              <a:buNone/>
              <a:defRPr b="1">
                <a:solidFill>
                  <a:schemeClr val="dk2"/>
                </a:solidFill>
                <a:latin typeface="Lexend Deca"/>
                <a:ea typeface="Lexend Deca"/>
                <a:cs typeface="Lexend Deca"/>
                <a:sym typeface="Lexend Deca"/>
              </a:defRPr>
            </a:lvl2pPr>
            <a:lvl3pPr lvl="2" rtl="0">
              <a:lnSpc>
                <a:spcPct val="100000"/>
              </a:lnSpc>
              <a:spcBef>
                <a:spcPts val="1200"/>
              </a:spcBef>
              <a:spcAft>
                <a:spcPts val="0"/>
              </a:spcAft>
              <a:buNone/>
              <a:defRPr b="1">
                <a:solidFill>
                  <a:schemeClr val="dk2"/>
                </a:solidFill>
                <a:latin typeface="Lexend Deca"/>
                <a:ea typeface="Lexend Deca"/>
                <a:cs typeface="Lexend Deca"/>
                <a:sym typeface="Lexend Deca"/>
              </a:defRPr>
            </a:lvl3pPr>
            <a:lvl4pPr lvl="3" rtl="0">
              <a:lnSpc>
                <a:spcPct val="100000"/>
              </a:lnSpc>
              <a:spcBef>
                <a:spcPts val="1200"/>
              </a:spcBef>
              <a:spcAft>
                <a:spcPts val="0"/>
              </a:spcAft>
              <a:buNone/>
              <a:defRPr b="1">
                <a:solidFill>
                  <a:schemeClr val="dk2"/>
                </a:solidFill>
                <a:latin typeface="Lexend Deca"/>
                <a:ea typeface="Lexend Deca"/>
                <a:cs typeface="Lexend Deca"/>
                <a:sym typeface="Lexend Deca"/>
              </a:defRPr>
            </a:lvl4pPr>
            <a:lvl5pPr lvl="4" rtl="0">
              <a:lnSpc>
                <a:spcPct val="100000"/>
              </a:lnSpc>
              <a:spcBef>
                <a:spcPts val="1200"/>
              </a:spcBef>
              <a:spcAft>
                <a:spcPts val="0"/>
              </a:spcAft>
              <a:buNone/>
              <a:defRPr b="1">
                <a:solidFill>
                  <a:schemeClr val="dk2"/>
                </a:solidFill>
                <a:latin typeface="Lexend Deca"/>
                <a:ea typeface="Lexend Deca"/>
                <a:cs typeface="Lexend Deca"/>
                <a:sym typeface="Lexend Deca"/>
              </a:defRPr>
            </a:lvl5pPr>
            <a:lvl6pPr lvl="5" rtl="0">
              <a:lnSpc>
                <a:spcPct val="100000"/>
              </a:lnSpc>
              <a:spcBef>
                <a:spcPts val="1200"/>
              </a:spcBef>
              <a:spcAft>
                <a:spcPts val="0"/>
              </a:spcAft>
              <a:buNone/>
              <a:defRPr b="1">
                <a:solidFill>
                  <a:schemeClr val="dk2"/>
                </a:solidFill>
                <a:latin typeface="Lexend Deca"/>
                <a:ea typeface="Lexend Deca"/>
                <a:cs typeface="Lexend Deca"/>
                <a:sym typeface="Lexend Deca"/>
              </a:defRPr>
            </a:lvl6pPr>
            <a:lvl7pPr lvl="6" rtl="0">
              <a:lnSpc>
                <a:spcPct val="100000"/>
              </a:lnSpc>
              <a:spcBef>
                <a:spcPts val="1200"/>
              </a:spcBef>
              <a:spcAft>
                <a:spcPts val="0"/>
              </a:spcAft>
              <a:buNone/>
              <a:defRPr b="1">
                <a:solidFill>
                  <a:schemeClr val="dk2"/>
                </a:solidFill>
                <a:latin typeface="Lexend Deca"/>
                <a:ea typeface="Lexend Deca"/>
                <a:cs typeface="Lexend Deca"/>
                <a:sym typeface="Lexend Deca"/>
              </a:defRPr>
            </a:lvl7pPr>
            <a:lvl8pPr lvl="7" rtl="0">
              <a:lnSpc>
                <a:spcPct val="100000"/>
              </a:lnSpc>
              <a:spcBef>
                <a:spcPts val="1200"/>
              </a:spcBef>
              <a:spcAft>
                <a:spcPts val="0"/>
              </a:spcAft>
              <a:buNone/>
              <a:defRPr b="1">
                <a:solidFill>
                  <a:schemeClr val="dk2"/>
                </a:solidFill>
                <a:latin typeface="Lexend Deca"/>
                <a:ea typeface="Lexend Deca"/>
                <a:cs typeface="Lexend Deca"/>
                <a:sym typeface="Lexend Deca"/>
              </a:defRPr>
            </a:lvl8pPr>
            <a:lvl9pPr lvl="8" rtl="0">
              <a:lnSpc>
                <a:spcPct val="100000"/>
              </a:lnSpc>
              <a:spcBef>
                <a:spcPts val="1200"/>
              </a:spcBef>
              <a:spcAft>
                <a:spcPts val="1200"/>
              </a:spcAft>
              <a:buNone/>
              <a:defRPr b="1">
                <a:solidFill>
                  <a:schemeClr val="dk2"/>
                </a:solidFill>
                <a:latin typeface="Lexend Deca"/>
                <a:ea typeface="Lexend Deca"/>
                <a:cs typeface="Lexend Deca"/>
                <a:sym typeface="Lexend Deca"/>
              </a:defRPr>
            </a:lvl9pPr>
          </a:lstStyle>
          <a:p>
            <a:endParaRPr/>
          </a:p>
        </p:txBody>
      </p:sp>
      <p:sp>
        <p:nvSpPr>
          <p:cNvPr id="756" name="Google Shape;756;p24"/>
          <p:cNvSpPr txBox="1">
            <a:spLocks noGrp="1"/>
          </p:cNvSpPr>
          <p:nvPr>
            <p:ph type="subTitle" idx="2"/>
          </p:nvPr>
        </p:nvSpPr>
        <p:spPr>
          <a:xfrm>
            <a:off x="5379450" y="1304200"/>
            <a:ext cx="26832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Calisto MT" panose="02040603050505030304" pitchFamily="18" charset="0"/>
              </a:defRPr>
            </a:lvl1pPr>
            <a:lvl2pPr lvl="1" rtl="0">
              <a:lnSpc>
                <a:spcPct val="100000"/>
              </a:lnSpc>
              <a:spcBef>
                <a:spcPts val="0"/>
              </a:spcBef>
              <a:spcAft>
                <a:spcPts val="0"/>
              </a:spcAft>
              <a:buNone/>
              <a:defRPr sz="1400" b="1"/>
            </a:lvl2pPr>
            <a:lvl3pPr lvl="2" rtl="0">
              <a:lnSpc>
                <a:spcPct val="100000"/>
              </a:lnSpc>
              <a:spcBef>
                <a:spcPts val="0"/>
              </a:spcBef>
              <a:spcAft>
                <a:spcPts val="0"/>
              </a:spcAft>
              <a:buNone/>
              <a:defRPr sz="1400" b="1"/>
            </a:lvl3pPr>
            <a:lvl4pPr lvl="3" rtl="0">
              <a:lnSpc>
                <a:spcPct val="100000"/>
              </a:lnSpc>
              <a:spcBef>
                <a:spcPts val="0"/>
              </a:spcBef>
              <a:spcAft>
                <a:spcPts val="0"/>
              </a:spcAft>
              <a:buNone/>
              <a:defRPr sz="1400" b="1"/>
            </a:lvl4pPr>
            <a:lvl5pPr lvl="4" rtl="0">
              <a:lnSpc>
                <a:spcPct val="100000"/>
              </a:lnSpc>
              <a:spcBef>
                <a:spcPts val="0"/>
              </a:spcBef>
              <a:spcAft>
                <a:spcPts val="0"/>
              </a:spcAft>
              <a:buNone/>
              <a:defRPr sz="1400" b="1"/>
            </a:lvl5pPr>
            <a:lvl6pPr lvl="5" rtl="0">
              <a:lnSpc>
                <a:spcPct val="100000"/>
              </a:lnSpc>
              <a:spcBef>
                <a:spcPts val="0"/>
              </a:spcBef>
              <a:spcAft>
                <a:spcPts val="0"/>
              </a:spcAft>
              <a:buNone/>
              <a:defRPr sz="1400" b="1"/>
            </a:lvl6pPr>
            <a:lvl7pPr lvl="6" rtl="0">
              <a:lnSpc>
                <a:spcPct val="100000"/>
              </a:lnSpc>
              <a:spcBef>
                <a:spcPts val="0"/>
              </a:spcBef>
              <a:spcAft>
                <a:spcPts val="0"/>
              </a:spcAft>
              <a:buNone/>
              <a:defRPr sz="1400" b="1"/>
            </a:lvl7pPr>
            <a:lvl8pPr lvl="7" rtl="0">
              <a:lnSpc>
                <a:spcPct val="100000"/>
              </a:lnSpc>
              <a:spcBef>
                <a:spcPts val="0"/>
              </a:spcBef>
              <a:spcAft>
                <a:spcPts val="0"/>
              </a:spcAft>
              <a:buNone/>
              <a:defRPr sz="1400" b="1"/>
            </a:lvl8pPr>
            <a:lvl9pPr lvl="8" rtl="0">
              <a:lnSpc>
                <a:spcPct val="100000"/>
              </a:lnSpc>
              <a:spcBef>
                <a:spcPts val="0"/>
              </a:spcBef>
              <a:spcAft>
                <a:spcPts val="0"/>
              </a:spcAft>
              <a:buNone/>
              <a:defRPr sz="1400" b="1"/>
            </a:lvl9pPr>
          </a:lstStyle>
          <a:p>
            <a:endParaRPr dirty="0"/>
          </a:p>
        </p:txBody>
      </p:sp>
      <p:grpSp>
        <p:nvGrpSpPr>
          <p:cNvPr id="757" name="Google Shape;757;p24"/>
          <p:cNvGrpSpPr/>
          <p:nvPr/>
        </p:nvGrpSpPr>
        <p:grpSpPr>
          <a:xfrm flipH="1">
            <a:off x="8354422" y="141431"/>
            <a:ext cx="1061412" cy="1001091"/>
            <a:chOff x="7647594" y="2728116"/>
            <a:chExt cx="2609815" cy="2450652"/>
          </a:xfrm>
        </p:grpSpPr>
        <p:sp>
          <p:nvSpPr>
            <p:cNvPr id="758" name="Google Shape;758;p2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4"/>
            <p:cNvGrpSpPr/>
            <p:nvPr/>
          </p:nvGrpSpPr>
          <p:grpSpPr>
            <a:xfrm>
              <a:off x="7647594" y="2728116"/>
              <a:ext cx="2609756" cy="1771277"/>
              <a:chOff x="2508925" y="2162750"/>
              <a:chExt cx="829600" cy="563025"/>
            </a:xfrm>
          </p:grpSpPr>
          <p:sp>
            <p:nvSpPr>
              <p:cNvPr id="760" name="Google Shape;760;p2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 name="Google Shape;762;p24"/>
          <p:cNvGrpSpPr/>
          <p:nvPr/>
        </p:nvGrpSpPr>
        <p:grpSpPr>
          <a:xfrm>
            <a:off x="312208" y="-258770"/>
            <a:ext cx="961032" cy="887330"/>
            <a:chOff x="1861525" y="2810075"/>
            <a:chExt cx="818875" cy="756075"/>
          </a:xfrm>
        </p:grpSpPr>
        <p:sp>
          <p:nvSpPr>
            <p:cNvPr id="763" name="Google Shape;763;p2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24"/>
          <p:cNvGrpSpPr/>
          <p:nvPr/>
        </p:nvGrpSpPr>
        <p:grpSpPr>
          <a:xfrm>
            <a:off x="-515080" y="407767"/>
            <a:ext cx="1196786" cy="1105004"/>
            <a:chOff x="1861525" y="2810075"/>
            <a:chExt cx="818875" cy="756075"/>
          </a:xfrm>
        </p:grpSpPr>
        <p:sp>
          <p:nvSpPr>
            <p:cNvPr id="766" name="Google Shape;766;p2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24"/>
          <p:cNvGrpSpPr/>
          <p:nvPr/>
        </p:nvGrpSpPr>
        <p:grpSpPr>
          <a:xfrm>
            <a:off x="8485313" y="3843713"/>
            <a:ext cx="992313" cy="916212"/>
            <a:chOff x="1861525" y="2810075"/>
            <a:chExt cx="818875" cy="756075"/>
          </a:xfrm>
        </p:grpSpPr>
        <p:sp>
          <p:nvSpPr>
            <p:cNvPr id="769" name="Google Shape;769;p2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24"/>
          <p:cNvGrpSpPr/>
          <p:nvPr/>
        </p:nvGrpSpPr>
        <p:grpSpPr>
          <a:xfrm flipH="1">
            <a:off x="-953377" y="3372163"/>
            <a:ext cx="1878284" cy="1771331"/>
            <a:chOff x="7647594" y="2728116"/>
            <a:chExt cx="2609815" cy="2450652"/>
          </a:xfrm>
        </p:grpSpPr>
        <p:sp>
          <p:nvSpPr>
            <p:cNvPr id="772" name="Google Shape;772;p2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773;p24"/>
            <p:cNvGrpSpPr/>
            <p:nvPr/>
          </p:nvGrpSpPr>
          <p:grpSpPr>
            <a:xfrm>
              <a:off x="7647594" y="2728116"/>
              <a:ext cx="2609756" cy="1771277"/>
              <a:chOff x="2508925" y="2162750"/>
              <a:chExt cx="829600" cy="563025"/>
            </a:xfrm>
          </p:grpSpPr>
          <p:sp>
            <p:nvSpPr>
              <p:cNvPr id="774" name="Google Shape;774;p2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 name="Google Shape;776;p24"/>
          <p:cNvGrpSpPr/>
          <p:nvPr/>
        </p:nvGrpSpPr>
        <p:grpSpPr>
          <a:xfrm flipH="1">
            <a:off x="206373" y="4339388"/>
            <a:ext cx="1878284" cy="1771331"/>
            <a:chOff x="7647594" y="2728116"/>
            <a:chExt cx="2609815" cy="2450652"/>
          </a:xfrm>
        </p:grpSpPr>
        <p:sp>
          <p:nvSpPr>
            <p:cNvPr id="777" name="Google Shape;777;p2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24"/>
            <p:cNvGrpSpPr/>
            <p:nvPr/>
          </p:nvGrpSpPr>
          <p:grpSpPr>
            <a:xfrm>
              <a:off x="7647594" y="2728116"/>
              <a:ext cx="2609756" cy="1771277"/>
              <a:chOff x="2508925" y="2162750"/>
              <a:chExt cx="829600" cy="563025"/>
            </a:xfrm>
          </p:grpSpPr>
          <p:sp>
            <p:nvSpPr>
              <p:cNvPr id="779" name="Google Shape;779;p2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 name="Google Shape;781;p24"/>
          <p:cNvGrpSpPr/>
          <p:nvPr/>
        </p:nvGrpSpPr>
        <p:grpSpPr>
          <a:xfrm flipH="1">
            <a:off x="3924771" y="-500138"/>
            <a:ext cx="1294468" cy="1220670"/>
            <a:chOff x="7647594" y="2728116"/>
            <a:chExt cx="2609815" cy="2450652"/>
          </a:xfrm>
        </p:grpSpPr>
        <p:sp>
          <p:nvSpPr>
            <p:cNvPr id="782" name="Google Shape;782;p2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24"/>
            <p:cNvGrpSpPr/>
            <p:nvPr/>
          </p:nvGrpSpPr>
          <p:grpSpPr>
            <a:xfrm>
              <a:off x="7647594" y="2728116"/>
              <a:ext cx="2609756" cy="1771277"/>
              <a:chOff x="2508925" y="2162750"/>
              <a:chExt cx="829600" cy="563025"/>
            </a:xfrm>
          </p:grpSpPr>
          <p:sp>
            <p:nvSpPr>
              <p:cNvPr id="784" name="Google Shape;784;p2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 name="Google Shape;786;p24"/>
          <p:cNvGrpSpPr/>
          <p:nvPr/>
        </p:nvGrpSpPr>
        <p:grpSpPr>
          <a:xfrm flipH="1">
            <a:off x="8430606" y="916006"/>
            <a:ext cx="1433310" cy="1351779"/>
            <a:chOff x="7647594" y="2728116"/>
            <a:chExt cx="2609815" cy="2450652"/>
          </a:xfrm>
        </p:grpSpPr>
        <p:sp>
          <p:nvSpPr>
            <p:cNvPr id="787" name="Google Shape;787;p2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24"/>
            <p:cNvGrpSpPr/>
            <p:nvPr/>
          </p:nvGrpSpPr>
          <p:grpSpPr>
            <a:xfrm>
              <a:off x="7647594" y="2728116"/>
              <a:ext cx="2609756" cy="1771277"/>
              <a:chOff x="2508925" y="2162750"/>
              <a:chExt cx="829600" cy="563025"/>
            </a:xfrm>
          </p:grpSpPr>
          <p:sp>
            <p:nvSpPr>
              <p:cNvPr id="789" name="Google Shape;789;p2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 name="Google Shape;791;p24"/>
          <p:cNvGrpSpPr/>
          <p:nvPr/>
        </p:nvGrpSpPr>
        <p:grpSpPr>
          <a:xfrm>
            <a:off x="7686988" y="4759936"/>
            <a:ext cx="1355238" cy="1251304"/>
            <a:chOff x="1861525" y="2810075"/>
            <a:chExt cx="818875" cy="756075"/>
          </a:xfrm>
        </p:grpSpPr>
        <p:sp>
          <p:nvSpPr>
            <p:cNvPr id="792" name="Google Shape;792;p24"/>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9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0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4"/>
        <p:cNvGrpSpPr/>
        <p:nvPr/>
      </p:nvGrpSpPr>
      <p:grpSpPr>
        <a:xfrm>
          <a:off x="0" y="0"/>
          <a:ext cx="0" cy="0"/>
          <a:chOff x="0" y="0"/>
          <a:chExt cx="0" cy="0"/>
        </a:xfrm>
      </p:grpSpPr>
      <p:sp>
        <p:nvSpPr>
          <p:cNvPr id="145" name="Google Shape;145;p4"/>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6" name="Google Shape;146;p4"/>
          <p:cNvSpPr txBox="1">
            <a:spLocks noGrp="1"/>
          </p:cNvSpPr>
          <p:nvPr>
            <p:ph type="body" idx="1"/>
          </p:nvPr>
        </p:nvSpPr>
        <p:spPr>
          <a:xfrm>
            <a:off x="713400" y="1152475"/>
            <a:ext cx="77172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434343"/>
              </a:buClr>
              <a:buSzPts val="1200"/>
              <a:buFont typeface="Muli"/>
              <a:buAutoNum type="arabicPeriod"/>
              <a:defRPr sz="1200">
                <a:latin typeface="Calisto MT" panose="02040603050505030304" pitchFamily="18" charset="0"/>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dirty="0"/>
          </a:p>
        </p:txBody>
      </p:sp>
      <p:grpSp>
        <p:nvGrpSpPr>
          <p:cNvPr id="147" name="Google Shape;147;p4"/>
          <p:cNvGrpSpPr/>
          <p:nvPr/>
        </p:nvGrpSpPr>
        <p:grpSpPr>
          <a:xfrm flipH="1">
            <a:off x="7359466" y="-237344"/>
            <a:ext cx="1127962" cy="1063583"/>
            <a:chOff x="7647594" y="2728116"/>
            <a:chExt cx="2609815" cy="2450652"/>
          </a:xfrm>
        </p:grpSpPr>
        <p:sp>
          <p:nvSpPr>
            <p:cNvPr id="148" name="Google Shape;148;p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647594" y="2728116"/>
              <a:ext cx="2609756" cy="1771277"/>
              <a:chOff x="2508925" y="2162750"/>
              <a:chExt cx="829600" cy="563025"/>
            </a:xfrm>
          </p:grpSpPr>
          <p:sp>
            <p:nvSpPr>
              <p:cNvPr id="150" name="Google Shape;150;p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 name="Google Shape;152;p4"/>
          <p:cNvSpPr/>
          <p:nvPr/>
        </p:nvSpPr>
        <p:spPr>
          <a:xfrm>
            <a:off x="0" y="4343400"/>
            <a:ext cx="800100" cy="8001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4"/>
          <p:cNvGrpSpPr/>
          <p:nvPr/>
        </p:nvGrpSpPr>
        <p:grpSpPr>
          <a:xfrm flipH="1">
            <a:off x="8187012" y="252567"/>
            <a:ext cx="1127962" cy="1063583"/>
            <a:chOff x="7647594" y="2728116"/>
            <a:chExt cx="2609815" cy="2450652"/>
          </a:xfrm>
        </p:grpSpPr>
        <p:sp>
          <p:nvSpPr>
            <p:cNvPr id="154" name="Google Shape;154;p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4"/>
            <p:cNvGrpSpPr/>
            <p:nvPr/>
          </p:nvGrpSpPr>
          <p:grpSpPr>
            <a:xfrm>
              <a:off x="7647594" y="2728116"/>
              <a:ext cx="2609756" cy="1771277"/>
              <a:chOff x="2508925" y="2162750"/>
              <a:chExt cx="829600" cy="563025"/>
            </a:xfrm>
          </p:grpSpPr>
          <p:sp>
            <p:nvSpPr>
              <p:cNvPr id="156" name="Google Shape;156;p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8"/>
        <p:cNvGrpSpPr/>
        <p:nvPr/>
      </p:nvGrpSpPr>
      <p:grpSpPr>
        <a:xfrm>
          <a:off x="0" y="0"/>
          <a:ext cx="0" cy="0"/>
          <a:chOff x="0" y="0"/>
          <a:chExt cx="0" cy="0"/>
        </a:xfrm>
      </p:grpSpPr>
      <p:sp>
        <p:nvSpPr>
          <p:cNvPr id="159" name="Google Shape;159;p5"/>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5"/>
          <p:cNvSpPr txBox="1">
            <a:spLocks noGrp="1"/>
          </p:cNvSpPr>
          <p:nvPr>
            <p:ph type="body" idx="1"/>
          </p:nvPr>
        </p:nvSpPr>
        <p:spPr>
          <a:xfrm>
            <a:off x="1236013" y="3169933"/>
            <a:ext cx="3114600" cy="1336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atin typeface="Calisto MT" panose="02040603050505030304" pitchFamily="18" charset="0"/>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sp>
        <p:nvSpPr>
          <p:cNvPr id="161" name="Google Shape;161;p5"/>
          <p:cNvSpPr txBox="1">
            <a:spLocks noGrp="1"/>
          </p:cNvSpPr>
          <p:nvPr>
            <p:ph type="body" idx="2"/>
          </p:nvPr>
        </p:nvSpPr>
        <p:spPr>
          <a:xfrm>
            <a:off x="4793388" y="3169933"/>
            <a:ext cx="3114600" cy="1336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atin typeface="Calisto MT" panose="02040603050505030304" pitchFamily="18" charset="0"/>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sp>
        <p:nvSpPr>
          <p:cNvPr id="162" name="Google Shape;162;p5"/>
          <p:cNvSpPr txBox="1">
            <a:spLocks noGrp="1"/>
          </p:cNvSpPr>
          <p:nvPr>
            <p:ph type="subTitle" idx="3"/>
          </p:nvPr>
        </p:nvSpPr>
        <p:spPr>
          <a:xfrm>
            <a:off x="1236027" y="2846700"/>
            <a:ext cx="31146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solidFill>
                  <a:schemeClr val="dk2"/>
                </a:solidFill>
                <a:latin typeface="Lexend Deca"/>
                <a:ea typeface="Lexend Deca"/>
                <a:cs typeface="Lexend Deca"/>
                <a:sym typeface="Lexend Deca"/>
              </a:defRPr>
            </a:lvl1pPr>
            <a:lvl2pPr lvl="1" algn="ctr" rtl="0">
              <a:spcBef>
                <a:spcPts val="1200"/>
              </a:spcBef>
              <a:spcAft>
                <a:spcPts val="0"/>
              </a:spcAft>
              <a:buNone/>
              <a:defRPr sz="1800" b="1">
                <a:solidFill>
                  <a:schemeClr val="dk2"/>
                </a:solidFill>
                <a:latin typeface="Lexend Deca"/>
                <a:ea typeface="Lexend Deca"/>
                <a:cs typeface="Lexend Deca"/>
                <a:sym typeface="Lexend Deca"/>
              </a:defRPr>
            </a:lvl2pPr>
            <a:lvl3pPr lvl="2" algn="ctr" rtl="0">
              <a:spcBef>
                <a:spcPts val="1200"/>
              </a:spcBef>
              <a:spcAft>
                <a:spcPts val="0"/>
              </a:spcAft>
              <a:buNone/>
              <a:defRPr sz="1800" b="1">
                <a:solidFill>
                  <a:schemeClr val="dk2"/>
                </a:solidFill>
                <a:latin typeface="Lexend Deca"/>
                <a:ea typeface="Lexend Deca"/>
                <a:cs typeface="Lexend Deca"/>
                <a:sym typeface="Lexend Deca"/>
              </a:defRPr>
            </a:lvl3pPr>
            <a:lvl4pPr lvl="3" algn="ctr" rtl="0">
              <a:spcBef>
                <a:spcPts val="1200"/>
              </a:spcBef>
              <a:spcAft>
                <a:spcPts val="0"/>
              </a:spcAft>
              <a:buNone/>
              <a:defRPr sz="1800" b="1">
                <a:solidFill>
                  <a:schemeClr val="dk2"/>
                </a:solidFill>
                <a:latin typeface="Lexend Deca"/>
                <a:ea typeface="Lexend Deca"/>
                <a:cs typeface="Lexend Deca"/>
                <a:sym typeface="Lexend Deca"/>
              </a:defRPr>
            </a:lvl4pPr>
            <a:lvl5pPr lvl="4" algn="ctr" rtl="0">
              <a:spcBef>
                <a:spcPts val="1200"/>
              </a:spcBef>
              <a:spcAft>
                <a:spcPts val="0"/>
              </a:spcAft>
              <a:buNone/>
              <a:defRPr sz="1800" b="1">
                <a:solidFill>
                  <a:schemeClr val="dk2"/>
                </a:solidFill>
                <a:latin typeface="Lexend Deca"/>
                <a:ea typeface="Lexend Deca"/>
                <a:cs typeface="Lexend Deca"/>
                <a:sym typeface="Lexend Deca"/>
              </a:defRPr>
            </a:lvl5pPr>
            <a:lvl6pPr lvl="5" algn="ctr" rtl="0">
              <a:spcBef>
                <a:spcPts val="1200"/>
              </a:spcBef>
              <a:spcAft>
                <a:spcPts val="0"/>
              </a:spcAft>
              <a:buNone/>
              <a:defRPr sz="1800" b="1">
                <a:solidFill>
                  <a:schemeClr val="dk2"/>
                </a:solidFill>
                <a:latin typeface="Lexend Deca"/>
                <a:ea typeface="Lexend Deca"/>
                <a:cs typeface="Lexend Deca"/>
                <a:sym typeface="Lexend Deca"/>
              </a:defRPr>
            </a:lvl6pPr>
            <a:lvl7pPr lvl="6" algn="ctr" rtl="0">
              <a:spcBef>
                <a:spcPts val="1200"/>
              </a:spcBef>
              <a:spcAft>
                <a:spcPts val="0"/>
              </a:spcAft>
              <a:buNone/>
              <a:defRPr sz="1800" b="1">
                <a:solidFill>
                  <a:schemeClr val="dk2"/>
                </a:solidFill>
                <a:latin typeface="Lexend Deca"/>
                <a:ea typeface="Lexend Deca"/>
                <a:cs typeface="Lexend Deca"/>
                <a:sym typeface="Lexend Deca"/>
              </a:defRPr>
            </a:lvl7pPr>
            <a:lvl8pPr lvl="7" algn="ctr" rtl="0">
              <a:spcBef>
                <a:spcPts val="1200"/>
              </a:spcBef>
              <a:spcAft>
                <a:spcPts val="0"/>
              </a:spcAft>
              <a:buNone/>
              <a:defRPr sz="1800" b="1">
                <a:solidFill>
                  <a:schemeClr val="dk2"/>
                </a:solidFill>
                <a:latin typeface="Lexend Deca"/>
                <a:ea typeface="Lexend Deca"/>
                <a:cs typeface="Lexend Deca"/>
                <a:sym typeface="Lexend Deca"/>
              </a:defRPr>
            </a:lvl8pPr>
            <a:lvl9pPr lvl="8" algn="ctr"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sp>
        <p:nvSpPr>
          <p:cNvPr id="163" name="Google Shape;163;p5"/>
          <p:cNvSpPr txBox="1">
            <a:spLocks noGrp="1"/>
          </p:cNvSpPr>
          <p:nvPr>
            <p:ph type="subTitle" idx="4"/>
          </p:nvPr>
        </p:nvSpPr>
        <p:spPr>
          <a:xfrm>
            <a:off x="4793388" y="2846700"/>
            <a:ext cx="31146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b="1">
                <a:solidFill>
                  <a:schemeClr val="dk2"/>
                </a:solidFill>
                <a:latin typeface="Lexend Deca"/>
                <a:ea typeface="Lexend Deca"/>
                <a:cs typeface="Lexend Deca"/>
                <a:sym typeface="Lexend Deca"/>
              </a:defRPr>
            </a:lvl1pPr>
            <a:lvl2pPr lvl="1" algn="ctr" rtl="0">
              <a:spcBef>
                <a:spcPts val="1200"/>
              </a:spcBef>
              <a:spcAft>
                <a:spcPts val="0"/>
              </a:spcAft>
              <a:buNone/>
              <a:defRPr sz="1800" b="1">
                <a:solidFill>
                  <a:schemeClr val="dk2"/>
                </a:solidFill>
                <a:latin typeface="Lexend Deca"/>
                <a:ea typeface="Lexend Deca"/>
                <a:cs typeface="Lexend Deca"/>
                <a:sym typeface="Lexend Deca"/>
              </a:defRPr>
            </a:lvl2pPr>
            <a:lvl3pPr lvl="2" algn="ctr" rtl="0">
              <a:spcBef>
                <a:spcPts val="1200"/>
              </a:spcBef>
              <a:spcAft>
                <a:spcPts val="0"/>
              </a:spcAft>
              <a:buNone/>
              <a:defRPr sz="1800" b="1">
                <a:solidFill>
                  <a:schemeClr val="dk2"/>
                </a:solidFill>
                <a:latin typeface="Lexend Deca"/>
                <a:ea typeface="Lexend Deca"/>
                <a:cs typeface="Lexend Deca"/>
                <a:sym typeface="Lexend Deca"/>
              </a:defRPr>
            </a:lvl3pPr>
            <a:lvl4pPr lvl="3" algn="ctr" rtl="0">
              <a:spcBef>
                <a:spcPts val="1200"/>
              </a:spcBef>
              <a:spcAft>
                <a:spcPts val="0"/>
              </a:spcAft>
              <a:buNone/>
              <a:defRPr sz="1800" b="1">
                <a:solidFill>
                  <a:schemeClr val="dk2"/>
                </a:solidFill>
                <a:latin typeface="Lexend Deca"/>
                <a:ea typeface="Lexend Deca"/>
                <a:cs typeface="Lexend Deca"/>
                <a:sym typeface="Lexend Deca"/>
              </a:defRPr>
            </a:lvl4pPr>
            <a:lvl5pPr lvl="4" algn="ctr" rtl="0">
              <a:spcBef>
                <a:spcPts val="1200"/>
              </a:spcBef>
              <a:spcAft>
                <a:spcPts val="0"/>
              </a:spcAft>
              <a:buNone/>
              <a:defRPr sz="1800" b="1">
                <a:solidFill>
                  <a:schemeClr val="dk2"/>
                </a:solidFill>
                <a:latin typeface="Lexend Deca"/>
                <a:ea typeface="Lexend Deca"/>
                <a:cs typeface="Lexend Deca"/>
                <a:sym typeface="Lexend Deca"/>
              </a:defRPr>
            </a:lvl5pPr>
            <a:lvl6pPr lvl="5" algn="ctr" rtl="0">
              <a:spcBef>
                <a:spcPts val="1200"/>
              </a:spcBef>
              <a:spcAft>
                <a:spcPts val="0"/>
              </a:spcAft>
              <a:buNone/>
              <a:defRPr sz="1800" b="1">
                <a:solidFill>
                  <a:schemeClr val="dk2"/>
                </a:solidFill>
                <a:latin typeface="Lexend Deca"/>
                <a:ea typeface="Lexend Deca"/>
                <a:cs typeface="Lexend Deca"/>
                <a:sym typeface="Lexend Deca"/>
              </a:defRPr>
            </a:lvl6pPr>
            <a:lvl7pPr lvl="6" algn="ctr" rtl="0">
              <a:spcBef>
                <a:spcPts val="1200"/>
              </a:spcBef>
              <a:spcAft>
                <a:spcPts val="0"/>
              </a:spcAft>
              <a:buNone/>
              <a:defRPr sz="1800" b="1">
                <a:solidFill>
                  <a:schemeClr val="dk2"/>
                </a:solidFill>
                <a:latin typeface="Lexend Deca"/>
                <a:ea typeface="Lexend Deca"/>
                <a:cs typeface="Lexend Deca"/>
                <a:sym typeface="Lexend Deca"/>
              </a:defRPr>
            </a:lvl7pPr>
            <a:lvl8pPr lvl="7" algn="ctr" rtl="0">
              <a:spcBef>
                <a:spcPts val="1200"/>
              </a:spcBef>
              <a:spcAft>
                <a:spcPts val="0"/>
              </a:spcAft>
              <a:buNone/>
              <a:defRPr sz="1800" b="1">
                <a:solidFill>
                  <a:schemeClr val="dk2"/>
                </a:solidFill>
                <a:latin typeface="Lexend Deca"/>
                <a:ea typeface="Lexend Deca"/>
                <a:cs typeface="Lexend Deca"/>
                <a:sym typeface="Lexend Deca"/>
              </a:defRPr>
            </a:lvl8pPr>
            <a:lvl9pPr lvl="8" algn="ctr" rtl="0">
              <a:spcBef>
                <a:spcPts val="1200"/>
              </a:spcBef>
              <a:spcAft>
                <a:spcPts val="1200"/>
              </a:spcAft>
              <a:buNone/>
              <a:defRPr sz="1800" b="1">
                <a:solidFill>
                  <a:schemeClr val="dk2"/>
                </a:solidFill>
                <a:latin typeface="Lexend Deca"/>
                <a:ea typeface="Lexend Deca"/>
                <a:cs typeface="Lexend Deca"/>
                <a:sym typeface="Lexend Deca"/>
              </a:defRPr>
            </a:lvl9pPr>
          </a:lstStyle>
          <a:p>
            <a:endParaRPr/>
          </a:p>
        </p:txBody>
      </p:sp>
      <p:grpSp>
        <p:nvGrpSpPr>
          <p:cNvPr id="164" name="Google Shape;164;p5"/>
          <p:cNvGrpSpPr/>
          <p:nvPr/>
        </p:nvGrpSpPr>
        <p:grpSpPr>
          <a:xfrm>
            <a:off x="-48363" y="4083725"/>
            <a:ext cx="1200061" cy="1107877"/>
            <a:chOff x="1861525" y="2810075"/>
            <a:chExt cx="818875" cy="756075"/>
          </a:xfrm>
        </p:grpSpPr>
        <p:sp>
          <p:nvSpPr>
            <p:cNvPr id="165" name="Google Shape;165;p5"/>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5"/>
          <p:cNvGrpSpPr/>
          <p:nvPr/>
        </p:nvGrpSpPr>
        <p:grpSpPr>
          <a:xfrm flipH="1">
            <a:off x="7489560" y="504732"/>
            <a:ext cx="1632439" cy="1539254"/>
            <a:chOff x="7647594" y="2728116"/>
            <a:chExt cx="2609815" cy="2450652"/>
          </a:xfrm>
        </p:grpSpPr>
        <p:sp>
          <p:nvSpPr>
            <p:cNvPr id="168" name="Google Shape;168;p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5"/>
            <p:cNvGrpSpPr/>
            <p:nvPr/>
          </p:nvGrpSpPr>
          <p:grpSpPr>
            <a:xfrm>
              <a:off x="7647594" y="2728116"/>
              <a:ext cx="2609756" cy="1771277"/>
              <a:chOff x="2508925" y="2162750"/>
              <a:chExt cx="829600" cy="563025"/>
            </a:xfrm>
          </p:grpSpPr>
          <p:sp>
            <p:nvSpPr>
              <p:cNvPr id="170" name="Google Shape;170;p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5"/>
          <p:cNvGrpSpPr/>
          <p:nvPr/>
        </p:nvGrpSpPr>
        <p:grpSpPr>
          <a:xfrm flipH="1">
            <a:off x="8374805" y="1613865"/>
            <a:ext cx="1104735" cy="1041772"/>
            <a:chOff x="7647594" y="2728116"/>
            <a:chExt cx="2609815" cy="2450652"/>
          </a:xfrm>
        </p:grpSpPr>
        <p:sp>
          <p:nvSpPr>
            <p:cNvPr id="173" name="Google Shape;173;p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5"/>
            <p:cNvGrpSpPr/>
            <p:nvPr/>
          </p:nvGrpSpPr>
          <p:grpSpPr>
            <a:xfrm>
              <a:off x="7647594" y="2728116"/>
              <a:ext cx="2609756" cy="1771277"/>
              <a:chOff x="2508925" y="2162750"/>
              <a:chExt cx="829600" cy="563025"/>
            </a:xfrm>
          </p:grpSpPr>
          <p:sp>
            <p:nvSpPr>
              <p:cNvPr id="175" name="Google Shape;175;p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 name="Google Shape;177;p5"/>
          <p:cNvGrpSpPr/>
          <p:nvPr/>
        </p:nvGrpSpPr>
        <p:grpSpPr>
          <a:xfrm flipH="1">
            <a:off x="-650076" y="1203838"/>
            <a:ext cx="1632439" cy="1539254"/>
            <a:chOff x="7647594" y="2728116"/>
            <a:chExt cx="2609815" cy="2450652"/>
          </a:xfrm>
        </p:grpSpPr>
        <p:sp>
          <p:nvSpPr>
            <p:cNvPr id="178" name="Google Shape;178;p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5"/>
            <p:cNvGrpSpPr/>
            <p:nvPr/>
          </p:nvGrpSpPr>
          <p:grpSpPr>
            <a:xfrm>
              <a:off x="7647594" y="2728116"/>
              <a:ext cx="2609756" cy="1771277"/>
              <a:chOff x="2508925" y="2162750"/>
              <a:chExt cx="829600" cy="563025"/>
            </a:xfrm>
          </p:grpSpPr>
          <p:sp>
            <p:nvSpPr>
              <p:cNvPr id="180" name="Google Shape;180;p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 name="Google Shape;182;p5"/>
          <p:cNvGrpSpPr/>
          <p:nvPr/>
        </p:nvGrpSpPr>
        <p:grpSpPr>
          <a:xfrm>
            <a:off x="7123390" y="-227190"/>
            <a:ext cx="830339" cy="766584"/>
            <a:chOff x="1861525" y="2810075"/>
            <a:chExt cx="818875" cy="756075"/>
          </a:xfrm>
        </p:grpSpPr>
        <p:sp>
          <p:nvSpPr>
            <p:cNvPr id="183" name="Google Shape;183;p5"/>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5"/>
          <p:cNvGrpSpPr/>
          <p:nvPr/>
        </p:nvGrpSpPr>
        <p:grpSpPr>
          <a:xfrm>
            <a:off x="982375" y="4604089"/>
            <a:ext cx="911817" cy="841738"/>
            <a:chOff x="1861525" y="2810075"/>
            <a:chExt cx="818875" cy="756075"/>
          </a:xfrm>
        </p:grpSpPr>
        <p:sp>
          <p:nvSpPr>
            <p:cNvPr id="186" name="Google Shape;186;p5"/>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5"/>
          <p:cNvGrpSpPr/>
          <p:nvPr/>
        </p:nvGrpSpPr>
        <p:grpSpPr>
          <a:xfrm flipH="1">
            <a:off x="8509200" y="-155637"/>
            <a:ext cx="1244621" cy="1173372"/>
            <a:chOff x="7647594" y="2728116"/>
            <a:chExt cx="2609815" cy="2450652"/>
          </a:xfrm>
        </p:grpSpPr>
        <p:sp>
          <p:nvSpPr>
            <p:cNvPr id="189" name="Google Shape;189;p5"/>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190;p5"/>
            <p:cNvGrpSpPr/>
            <p:nvPr/>
          </p:nvGrpSpPr>
          <p:grpSpPr>
            <a:xfrm>
              <a:off x="7647594" y="2728116"/>
              <a:ext cx="2609756" cy="1771277"/>
              <a:chOff x="2508925" y="2162750"/>
              <a:chExt cx="829600" cy="563025"/>
            </a:xfrm>
          </p:grpSpPr>
          <p:sp>
            <p:nvSpPr>
              <p:cNvPr id="191" name="Google Shape;191;p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3"/>
        <p:cNvGrpSpPr/>
        <p:nvPr/>
      </p:nvGrpSpPr>
      <p:grpSpPr>
        <a:xfrm>
          <a:off x="0" y="0"/>
          <a:ext cx="0" cy="0"/>
          <a:chOff x="0" y="0"/>
          <a:chExt cx="0" cy="0"/>
        </a:xfrm>
      </p:grpSpPr>
      <p:sp>
        <p:nvSpPr>
          <p:cNvPr id="194" name="Google Shape;194;p6"/>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95" name="Google Shape;195;p6"/>
          <p:cNvGrpSpPr/>
          <p:nvPr/>
        </p:nvGrpSpPr>
        <p:grpSpPr>
          <a:xfrm>
            <a:off x="-104896" y="4296246"/>
            <a:ext cx="818302" cy="755546"/>
            <a:chOff x="1861525" y="2810075"/>
            <a:chExt cx="818875" cy="756075"/>
          </a:xfrm>
        </p:grpSpPr>
        <p:sp>
          <p:nvSpPr>
            <p:cNvPr id="196" name="Google Shape;196;p6"/>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6"/>
          <p:cNvGrpSpPr/>
          <p:nvPr/>
        </p:nvGrpSpPr>
        <p:grpSpPr>
          <a:xfrm>
            <a:off x="579578" y="4667623"/>
            <a:ext cx="620298" cy="572727"/>
            <a:chOff x="1861525" y="2810075"/>
            <a:chExt cx="818875" cy="756075"/>
          </a:xfrm>
        </p:grpSpPr>
        <p:sp>
          <p:nvSpPr>
            <p:cNvPr id="199" name="Google Shape;199;p6"/>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6"/>
          <p:cNvGrpSpPr/>
          <p:nvPr/>
        </p:nvGrpSpPr>
        <p:grpSpPr>
          <a:xfrm>
            <a:off x="-217697" y="3425848"/>
            <a:ext cx="620298" cy="572727"/>
            <a:chOff x="1861525" y="2810075"/>
            <a:chExt cx="818875" cy="756075"/>
          </a:xfrm>
        </p:grpSpPr>
        <p:sp>
          <p:nvSpPr>
            <p:cNvPr id="202" name="Google Shape;202;p6"/>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6"/>
          <p:cNvSpPr/>
          <p:nvPr/>
        </p:nvSpPr>
        <p:spPr>
          <a:xfrm>
            <a:off x="317550" y="268879"/>
            <a:ext cx="172200" cy="274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93872" y="-72028"/>
            <a:ext cx="172200" cy="2742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489740" y="268879"/>
            <a:ext cx="172200" cy="274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6"/>
          <p:cNvGrpSpPr/>
          <p:nvPr/>
        </p:nvGrpSpPr>
        <p:grpSpPr>
          <a:xfrm flipH="1">
            <a:off x="7498888" y="-243177"/>
            <a:ext cx="1017828" cy="959430"/>
            <a:chOff x="7647594" y="2728116"/>
            <a:chExt cx="2609815" cy="2450652"/>
          </a:xfrm>
        </p:grpSpPr>
        <p:sp>
          <p:nvSpPr>
            <p:cNvPr id="208" name="Google Shape;208;p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6"/>
            <p:cNvGrpSpPr/>
            <p:nvPr/>
          </p:nvGrpSpPr>
          <p:grpSpPr>
            <a:xfrm>
              <a:off x="7647594" y="2728116"/>
              <a:ext cx="2609756" cy="1771277"/>
              <a:chOff x="2508925" y="2162750"/>
              <a:chExt cx="829600" cy="563025"/>
            </a:xfrm>
          </p:grpSpPr>
          <p:sp>
            <p:nvSpPr>
              <p:cNvPr id="210" name="Google Shape;210;p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 name="Google Shape;212;p6"/>
          <p:cNvGrpSpPr/>
          <p:nvPr/>
        </p:nvGrpSpPr>
        <p:grpSpPr>
          <a:xfrm flipH="1">
            <a:off x="8411170" y="273205"/>
            <a:ext cx="654803" cy="617074"/>
            <a:chOff x="7647594" y="2728116"/>
            <a:chExt cx="2609815" cy="2450652"/>
          </a:xfrm>
        </p:grpSpPr>
        <p:sp>
          <p:nvSpPr>
            <p:cNvPr id="213" name="Google Shape;213;p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6"/>
            <p:cNvGrpSpPr/>
            <p:nvPr/>
          </p:nvGrpSpPr>
          <p:grpSpPr>
            <a:xfrm>
              <a:off x="7647594" y="2728116"/>
              <a:ext cx="2609756" cy="1771277"/>
              <a:chOff x="2508925" y="2162750"/>
              <a:chExt cx="829600" cy="563025"/>
            </a:xfrm>
          </p:grpSpPr>
          <p:sp>
            <p:nvSpPr>
              <p:cNvPr id="215" name="Google Shape;215;p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 name="Google Shape;217;p6"/>
          <p:cNvGrpSpPr/>
          <p:nvPr/>
        </p:nvGrpSpPr>
        <p:grpSpPr>
          <a:xfrm flipH="1">
            <a:off x="8707495" y="-306670"/>
            <a:ext cx="654803" cy="617074"/>
            <a:chOff x="7647594" y="2728116"/>
            <a:chExt cx="2609815" cy="2450652"/>
          </a:xfrm>
        </p:grpSpPr>
        <p:sp>
          <p:nvSpPr>
            <p:cNvPr id="218" name="Google Shape;218;p6"/>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6"/>
            <p:cNvGrpSpPr/>
            <p:nvPr/>
          </p:nvGrpSpPr>
          <p:grpSpPr>
            <a:xfrm>
              <a:off x="7647594" y="2728116"/>
              <a:ext cx="2609756" cy="1771277"/>
              <a:chOff x="2508925" y="2162750"/>
              <a:chExt cx="829600" cy="563025"/>
            </a:xfrm>
          </p:grpSpPr>
          <p:sp>
            <p:nvSpPr>
              <p:cNvPr id="220" name="Google Shape;220;p6"/>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2"/>
        <p:cNvGrpSpPr/>
        <p:nvPr/>
      </p:nvGrpSpPr>
      <p:grpSpPr>
        <a:xfrm>
          <a:off x="0" y="0"/>
          <a:ext cx="0" cy="0"/>
          <a:chOff x="0" y="0"/>
          <a:chExt cx="0" cy="0"/>
        </a:xfrm>
      </p:grpSpPr>
      <p:sp>
        <p:nvSpPr>
          <p:cNvPr id="223" name="Google Shape;223;p7"/>
          <p:cNvSpPr txBox="1">
            <a:spLocks noGrp="1"/>
          </p:cNvSpPr>
          <p:nvPr>
            <p:ph type="title"/>
          </p:nvPr>
        </p:nvSpPr>
        <p:spPr>
          <a:xfrm>
            <a:off x="1170600" y="1292275"/>
            <a:ext cx="3096600" cy="6066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24" name="Google Shape;224;p7"/>
          <p:cNvSpPr txBox="1">
            <a:spLocks noGrp="1"/>
          </p:cNvSpPr>
          <p:nvPr>
            <p:ph type="body" idx="1"/>
          </p:nvPr>
        </p:nvSpPr>
        <p:spPr>
          <a:xfrm>
            <a:off x="1170600" y="1945300"/>
            <a:ext cx="3096600" cy="1905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atin typeface="Calisto MT" panose="02040603050505030304" pitchFamily="18" charset="0"/>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grpSp>
        <p:nvGrpSpPr>
          <p:cNvPr id="225" name="Google Shape;225;p7"/>
          <p:cNvGrpSpPr/>
          <p:nvPr/>
        </p:nvGrpSpPr>
        <p:grpSpPr>
          <a:xfrm>
            <a:off x="5864496" y="-626239"/>
            <a:ext cx="1712268" cy="1580953"/>
            <a:chOff x="1861525" y="2810075"/>
            <a:chExt cx="818875" cy="756075"/>
          </a:xfrm>
        </p:grpSpPr>
        <p:sp>
          <p:nvSpPr>
            <p:cNvPr id="226" name="Google Shape;226;p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7"/>
          <p:cNvGrpSpPr/>
          <p:nvPr/>
        </p:nvGrpSpPr>
        <p:grpSpPr>
          <a:xfrm>
            <a:off x="3883296" y="-626239"/>
            <a:ext cx="1712268" cy="1580953"/>
            <a:chOff x="1861525" y="2810075"/>
            <a:chExt cx="818875" cy="756075"/>
          </a:xfrm>
        </p:grpSpPr>
        <p:sp>
          <p:nvSpPr>
            <p:cNvPr id="229" name="Google Shape;229;p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7"/>
          <p:cNvGrpSpPr/>
          <p:nvPr/>
        </p:nvGrpSpPr>
        <p:grpSpPr>
          <a:xfrm>
            <a:off x="301896" y="4098886"/>
            <a:ext cx="1712268" cy="1580953"/>
            <a:chOff x="1861525" y="2810075"/>
            <a:chExt cx="818875" cy="756075"/>
          </a:xfrm>
        </p:grpSpPr>
        <p:sp>
          <p:nvSpPr>
            <p:cNvPr id="232" name="Google Shape;232;p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860154" y="175061"/>
            <a:ext cx="1712268" cy="1580953"/>
            <a:chOff x="1861525" y="2810075"/>
            <a:chExt cx="818875" cy="756075"/>
          </a:xfrm>
        </p:grpSpPr>
        <p:sp>
          <p:nvSpPr>
            <p:cNvPr id="235" name="Google Shape;235;p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7"/>
          <p:cNvGrpSpPr/>
          <p:nvPr/>
        </p:nvGrpSpPr>
        <p:grpSpPr>
          <a:xfrm>
            <a:off x="7714946" y="97661"/>
            <a:ext cx="1712268" cy="1580953"/>
            <a:chOff x="1861525" y="2810075"/>
            <a:chExt cx="818875" cy="756075"/>
          </a:xfrm>
        </p:grpSpPr>
        <p:sp>
          <p:nvSpPr>
            <p:cNvPr id="238" name="Google Shape;238;p7"/>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40"/>
        <p:cNvGrpSpPr/>
        <p:nvPr/>
      </p:nvGrpSpPr>
      <p:grpSpPr>
        <a:xfrm>
          <a:off x="0" y="0"/>
          <a:ext cx="0" cy="0"/>
          <a:chOff x="0" y="0"/>
          <a:chExt cx="0" cy="0"/>
        </a:xfrm>
      </p:grpSpPr>
      <p:sp>
        <p:nvSpPr>
          <p:cNvPr id="241" name="Google Shape;241;p8"/>
          <p:cNvSpPr txBox="1">
            <a:spLocks noGrp="1"/>
          </p:cNvSpPr>
          <p:nvPr>
            <p:ph type="title"/>
          </p:nvPr>
        </p:nvSpPr>
        <p:spPr>
          <a:xfrm>
            <a:off x="2293150" y="1883850"/>
            <a:ext cx="4557900" cy="1855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42" name="Google Shape;242;p8"/>
          <p:cNvGrpSpPr/>
          <p:nvPr/>
        </p:nvGrpSpPr>
        <p:grpSpPr>
          <a:xfrm flipH="1">
            <a:off x="-168149" y="-173061"/>
            <a:ext cx="1664279" cy="1569152"/>
            <a:chOff x="7647594" y="2728116"/>
            <a:chExt cx="2609815" cy="2450652"/>
          </a:xfrm>
        </p:grpSpPr>
        <p:sp>
          <p:nvSpPr>
            <p:cNvPr id="243" name="Google Shape;243;p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8"/>
            <p:cNvGrpSpPr/>
            <p:nvPr/>
          </p:nvGrpSpPr>
          <p:grpSpPr>
            <a:xfrm>
              <a:off x="7647594" y="2728116"/>
              <a:ext cx="2609756" cy="1771277"/>
              <a:chOff x="2508925" y="2162750"/>
              <a:chExt cx="829600" cy="563025"/>
            </a:xfrm>
          </p:grpSpPr>
          <p:sp>
            <p:nvSpPr>
              <p:cNvPr id="245" name="Google Shape;245;p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 name="Google Shape;247;p8"/>
          <p:cNvGrpSpPr/>
          <p:nvPr/>
        </p:nvGrpSpPr>
        <p:grpSpPr>
          <a:xfrm flipH="1">
            <a:off x="-202582" y="1130733"/>
            <a:ext cx="1243577" cy="1172392"/>
            <a:chOff x="7647594" y="2728116"/>
            <a:chExt cx="2609815" cy="2450652"/>
          </a:xfrm>
        </p:grpSpPr>
        <p:sp>
          <p:nvSpPr>
            <p:cNvPr id="248" name="Google Shape;248;p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8"/>
            <p:cNvGrpSpPr/>
            <p:nvPr/>
          </p:nvGrpSpPr>
          <p:grpSpPr>
            <a:xfrm>
              <a:off x="7647594" y="2728116"/>
              <a:ext cx="2609756" cy="1771277"/>
              <a:chOff x="2508925" y="2162750"/>
              <a:chExt cx="829600" cy="563025"/>
            </a:xfrm>
          </p:grpSpPr>
          <p:sp>
            <p:nvSpPr>
              <p:cNvPr id="250" name="Google Shape;250;p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8"/>
          <p:cNvGrpSpPr/>
          <p:nvPr/>
        </p:nvGrpSpPr>
        <p:grpSpPr>
          <a:xfrm flipH="1">
            <a:off x="7875914" y="3386764"/>
            <a:ext cx="1664279" cy="1569152"/>
            <a:chOff x="7647594" y="2728116"/>
            <a:chExt cx="2609815" cy="2450652"/>
          </a:xfrm>
        </p:grpSpPr>
        <p:sp>
          <p:nvSpPr>
            <p:cNvPr id="253" name="Google Shape;253;p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8"/>
            <p:cNvGrpSpPr/>
            <p:nvPr/>
          </p:nvGrpSpPr>
          <p:grpSpPr>
            <a:xfrm>
              <a:off x="7647594" y="2728116"/>
              <a:ext cx="2609756" cy="1771277"/>
              <a:chOff x="2508925" y="2162750"/>
              <a:chExt cx="829600" cy="563025"/>
            </a:xfrm>
          </p:grpSpPr>
          <p:sp>
            <p:nvSpPr>
              <p:cNvPr id="255" name="Google Shape;255;p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 name="Google Shape;257;p8"/>
          <p:cNvGrpSpPr/>
          <p:nvPr/>
        </p:nvGrpSpPr>
        <p:grpSpPr>
          <a:xfrm>
            <a:off x="8526609" y="226417"/>
            <a:ext cx="1109330" cy="1024255"/>
            <a:chOff x="1861525" y="2810075"/>
            <a:chExt cx="818875" cy="756075"/>
          </a:xfrm>
        </p:grpSpPr>
        <p:sp>
          <p:nvSpPr>
            <p:cNvPr id="258" name="Google Shape;258;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8"/>
          <p:cNvGrpSpPr/>
          <p:nvPr/>
        </p:nvGrpSpPr>
        <p:grpSpPr>
          <a:xfrm>
            <a:off x="7183609" y="-84288"/>
            <a:ext cx="1186304" cy="1095326"/>
            <a:chOff x="1861525" y="2810075"/>
            <a:chExt cx="818875" cy="756075"/>
          </a:xfrm>
        </p:grpSpPr>
        <p:sp>
          <p:nvSpPr>
            <p:cNvPr id="261" name="Google Shape;261;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8"/>
          <p:cNvGrpSpPr/>
          <p:nvPr/>
        </p:nvGrpSpPr>
        <p:grpSpPr>
          <a:xfrm>
            <a:off x="-202585" y="2843521"/>
            <a:ext cx="1551113" cy="1432233"/>
            <a:chOff x="1861525" y="2810075"/>
            <a:chExt cx="818875" cy="756075"/>
          </a:xfrm>
        </p:grpSpPr>
        <p:sp>
          <p:nvSpPr>
            <p:cNvPr id="264" name="Google Shape;264;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8"/>
          <p:cNvGrpSpPr/>
          <p:nvPr/>
        </p:nvGrpSpPr>
        <p:grpSpPr>
          <a:xfrm>
            <a:off x="1348525" y="3791309"/>
            <a:ext cx="1315850" cy="1214937"/>
            <a:chOff x="1861525" y="2810075"/>
            <a:chExt cx="818875" cy="756075"/>
          </a:xfrm>
        </p:grpSpPr>
        <p:sp>
          <p:nvSpPr>
            <p:cNvPr id="267" name="Google Shape;267;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8"/>
          <p:cNvGrpSpPr/>
          <p:nvPr/>
        </p:nvGrpSpPr>
        <p:grpSpPr>
          <a:xfrm>
            <a:off x="158734" y="4470067"/>
            <a:ext cx="1109330" cy="1024255"/>
            <a:chOff x="1861525" y="2810075"/>
            <a:chExt cx="818875" cy="756075"/>
          </a:xfrm>
        </p:grpSpPr>
        <p:sp>
          <p:nvSpPr>
            <p:cNvPr id="270" name="Google Shape;270;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8"/>
          <p:cNvGrpSpPr/>
          <p:nvPr/>
        </p:nvGrpSpPr>
        <p:grpSpPr>
          <a:xfrm>
            <a:off x="7823590" y="862313"/>
            <a:ext cx="1664200" cy="1536571"/>
            <a:chOff x="1861525" y="2810075"/>
            <a:chExt cx="818875" cy="756075"/>
          </a:xfrm>
        </p:grpSpPr>
        <p:sp>
          <p:nvSpPr>
            <p:cNvPr id="273" name="Google Shape;273;p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8"/>
          <p:cNvGrpSpPr/>
          <p:nvPr/>
        </p:nvGrpSpPr>
        <p:grpSpPr>
          <a:xfrm flipH="1">
            <a:off x="1679593" y="-431492"/>
            <a:ext cx="1243577" cy="1172392"/>
            <a:chOff x="7647594" y="2728116"/>
            <a:chExt cx="2609815" cy="2450652"/>
          </a:xfrm>
        </p:grpSpPr>
        <p:sp>
          <p:nvSpPr>
            <p:cNvPr id="276" name="Google Shape;276;p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8"/>
            <p:cNvGrpSpPr/>
            <p:nvPr/>
          </p:nvGrpSpPr>
          <p:grpSpPr>
            <a:xfrm>
              <a:off x="7647594" y="2728116"/>
              <a:ext cx="2609756" cy="1771277"/>
              <a:chOff x="2508925" y="2162750"/>
              <a:chExt cx="829600" cy="563025"/>
            </a:xfrm>
          </p:grpSpPr>
          <p:sp>
            <p:nvSpPr>
              <p:cNvPr id="278" name="Google Shape;278;p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8"/>
          <p:cNvGrpSpPr/>
          <p:nvPr/>
        </p:nvGrpSpPr>
        <p:grpSpPr>
          <a:xfrm flipH="1">
            <a:off x="7063284" y="4353292"/>
            <a:ext cx="1463323" cy="1379717"/>
            <a:chOff x="7647594" y="2728116"/>
            <a:chExt cx="2609815" cy="2450652"/>
          </a:xfrm>
        </p:grpSpPr>
        <p:sp>
          <p:nvSpPr>
            <p:cNvPr id="281" name="Google Shape;281;p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 name="Google Shape;282;p8"/>
            <p:cNvGrpSpPr/>
            <p:nvPr/>
          </p:nvGrpSpPr>
          <p:grpSpPr>
            <a:xfrm>
              <a:off x="7647594" y="2728116"/>
              <a:ext cx="2609756" cy="1771277"/>
              <a:chOff x="2508925" y="2162750"/>
              <a:chExt cx="829600" cy="563025"/>
            </a:xfrm>
          </p:grpSpPr>
          <p:sp>
            <p:nvSpPr>
              <p:cNvPr id="283" name="Google Shape;283;p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5"/>
        <p:cNvGrpSpPr/>
        <p:nvPr/>
      </p:nvGrpSpPr>
      <p:grpSpPr>
        <a:xfrm>
          <a:off x="0" y="0"/>
          <a:ext cx="0" cy="0"/>
          <a:chOff x="0" y="0"/>
          <a:chExt cx="0" cy="0"/>
        </a:xfrm>
      </p:grpSpPr>
      <p:sp>
        <p:nvSpPr>
          <p:cNvPr id="286" name="Google Shape;28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88" name="Google Shape;28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atin typeface="Calisto MT" panose="02040603050505030304" pitchFamily="18" charset="0"/>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289" name="Google Shape;28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atin typeface="Calisto MT" panose="02040603050505030304" pitchFamily="18" charset="0"/>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0"/>
        <p:cNvGrpSpPr/>
        <p:nvPr/>
      </p:nvGrpSpPr>
      <p:grpSpPr>
        <a:xfrm>
          <a:off x="0" y="0"/>
          <a:ext cx="0" cy="0"/>
          <a:chOff x="0" y="0"/>
          <a:chExt cx="0" cy="0"/>
        </a:xfrm>
      </p:grpSpPr>
      <p:sp>
        <p:nvSpPr>
          <p:cNvPr id="291" name="Google Shape;291;p10"/>
          <p:cNvSpPr txBox="1">
            <a:spLocks noGrp="1"/>
          </p:cNvSpPr>
          <p:nvPr>
            <p:ph type="body" idx="1"/>
          </p:nvPr>
        </p:nvSpPr>
        <p:spPr>
          <a:xfrm>
            <a:off x="889900" y="2571750"/>
            <a:ext cx="2997900" cy="119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800" b="1">
                <a:solidFill>
                  <a:schemeClr val="dk2"/>
                </a:solidFill>
                <a:latin typeface="Lexend Deca"/>
                <a:ea typeface="Lexend Deca"/>
                <a:cs typeface="Lexend Deca"/>
                <a:sym typeface="Lexend Deca"/>
              </a:defRPr>
            </a:lvl1pPr>
          </a:lstStyle>
          <a:p>
            <a:endParaRPr/>
          </a:p>
        </p:txBody>
      </p:sp>
      <p:grpSp>
        <p:nvGrpSpPr>
          <p:cNvPr id="292" name="Google Shape;292;p10"/>
          <p:cNvGrpSpPr/>
          <p:nvPr/>
        </p:nvGrpSpPr>
        <p:grpSpPr>
          <a:xfrm>
            <a:off x="-308330" y="-184366"/>
            <a:ext cx="9581241" cy="5857823"/>
            <a:chOff x="-308330" y="-184366"/>
            <a:chExt cx="9581241" cy="5857823"/>
          </a:xfrm>
        </p:grpSpPr>
        <p:grpSp>
          <p:nvGrpSpPr>
            <p:cNvPr id="293" name="Google Shape;293;p10"/>
            <p:cNvGrpSpPr/>
            <p:nvPr/>
          </p:nvGrpSpPr>
          <p:grpSpPr>
            <a:xfrm>
              <a:off x="1461458" y="-184366"/>
              <a:ext cx="946620" cy="874023"/>
              <a:chOff x="1861525" y="2810075"/>
              <a:chExt cx="818875" cy="756075"/>
            </a:xfrm>
          </p:grpSpPr>
          <p:sp>
            <p:nvSpPr>
              <p:cNvPr id="294" name="Google Shape;294;p10"/>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0"/>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0"/>
            <p:cNvGrpSpPr/>
            <p:nvPr/>
          </p:nvGrpSpPr>
          <p:grpSpPr>
            <a:xfrm flipH="1">
              <a:off x="-266011" y="-184364"/>
              <a:ext cx="1845922" cy="1740453"/>
              <a:chOff x="7647594" y="2728116"/>
              <a:chExt cx="2609815" cy="2450652"/>
            </a:xfrm>
          </p:grpSpPr>
          <p:sp>
            <p:nvSpPr>
              <p:cNvPr id="297" name="Google Shape;297;p1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0"/>
              <p:cNvGrpSpPr/>
              <p:nvPr/>
            </p:nvGrpSpPr>
            <p:grpSpPr>
              <a:xfrm>
                <a:off x="7647594" y="2728116"/>
                <a:ext cx="2609756" cy="1771277"/>
                <a:chOff x="2508925" y="2162750"/>
                <a:chExt cx="829600" cy="563025"/>
              </a:xfrm>
            </p:grpSpPr>
            <p:sp>
              <p:nvSpPr>
                <p:cNvPr id="299" name="Google Shape;299;p1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 name="Google Shape;301;p10"/>
            <p:cNvGrpSpPr/>
            <p:nvPr/>
          </p:nvGrpSpPr>
          <p:grpSpPr>
            <a:xfrm flipH="1">
              <a:off x="969211" y="825366"/>
              <a:ext cx="1148057" cy="1082453"/>
              <a:chOff x="7647594" y="2728116"/>
              <a:chExt cx="2609815" cy="2450652"/>
            </a:xfrm>
          </p:grpSpPr>
          <p:sp>
            <p:nvSpPr>
              <p:cNvPr id="302" name="Google Shape;302;p1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10"/>
              <p:cNvGrpSpPr/>
              <p:nvPr/>
            </p:nvGrpSpPr>
            <p:grpSpPr>
              <a:xfrm>
                <a:off x="7647594" y="2728116"/>
                <a:ext cx="2609756" cy="1771277"/>
                <a:chOff x="2508925" y="2162750"/>
                <a:chExt cx="829600" cy="563025"/>
              </a:xfrm>
            </p:grpSpPr>
            <p:sp>
              <p:nvSpPr>
                <p:cNvPr id="304" name="Google Shape;304;p1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 name="Google Shape;306;p10"/>
            <p:cNvGrpSpPr/>
            <p:nvPr/>
          </p:nvGrpSpPr>
          <p:grpSpPr>
            <a:xfrm flipH="1">
              <a:off x="-308330" y="1101719"/>
              <a:ext cx="1401470" cy="1321391"/>
              <a:chOff x="7647594" y="2728116"/>
              <a:chExt cx="2609815" cy="2450652"/>
            </a:xfrm>
          </p:grpSpPr>
          <p:sp>
            <p:nvSpPr>
              <p:cNvPr id="307" name="Google Shape;307;p1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10"/>
              <p:cNvGrpSpPr/>
              <p:nvPr/>
            </p:nvGrpSpPr>
            <p:grpSpPr>
              <a:xfrm>
                <a:off x="7647594" y="2728116"/>
                <a:ext cx="2609756" cy="1771277"/>
                <a:chOff x="2508925" y="2162750"/>
                <a:chExt cx="829600" cy="563025"/>
              </a:xfrm>
            </p:grpSpPr>
            <p:sp>
              <p:nvSpPr>
                <p:cNvPr id="309" name="Google Shape;309;p1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 name="Google Shape;311;p10"/>
            <p:cNvGrpSpPr/>
            <p:nvPr/>
          </p:nvGrpSpPr>
          <p:grpSpPr>
            <a:xfrm flipH="1">
              <a:off x="8011588" y="4009456"/>
              <a:ext cx="1261323" cy="1189301"/>
              <a:chOff x="7647594" y="2728116"/>
              <a:chExt cx="2609815" cy="2450652"/>
            </a:xfrm>
          </p:grpSpPr>
          <p:sp>
            <p:nvSpPr>
              <p:cNvPr id="312" name="Google Shape;312;p1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 name="Google Shape;313;p10"/>
              <p:cNvGrpSpPr/>
              <p:nvPr/>
            </p:nvGrpSpPr>
            <p:grpSpPr>
              <a:xfrm>
                <a:off x="7647594" y="2728116"/>
                <a:ext cx="2609756" cy="1771277"/>
                <a:chOff x="2508925" y="2162750"/>
                <a:chExt cx="829600" cy="563025"/>
              </a:xfrm>
            </p:grpSpPr>
            <p:sp>
              <p:nvSpPr>
                <p:cNvPr id="314" name="Google Shape;314;p1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6" name="Google Shape;316;p10"/>
            <p:cNvGrpSpPr/>
            <p:nvPr/>
          </p:nvGrpSpPr>
          <p:grpSpPr>
            <a:xfrm flipH="1">
              <a:off x="6932113" y="4484156"/>
              <a:ext cx="1261323" cy="1189301"/>
              <a:chOff x="7647594" y="2728116"/>
              <a:chExt cx="2609815" cy="2450652"/>
            </a:xfrm>
          </p:grpSpPr>
          <p:sp>
            <p:nvSpPr>
              <p:cNvPr id="317" name="Google Shape;317;p1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10"/>
              <p:cNvGrpSpPr/>
              <p:nvPr/>
            </p:nvGrpSpPr>
            <p:grpSpPr>
              <a:xfrm>
                <a:off x="7647594" y="2728116"/>
                <a:ext cx="2609756" cy="1771277"/>
                <a:chOff x="2508925" y="2162750"/>
                <a:chExt cx="829600" cy="563025"/>
              </a:xfrm>
            </p:grpSpPr>
            <p:sp>
              <p:nvSpPr>
                <p:cNvPr id="319" name="Google Shape;319;p1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400" y="445025"/>
            <a:ext cx="7717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1pPr>
            <a:lvl2pPr lvl="1">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2pPr>
            <a:lvl3pPr lvl="2">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3pPr>
            <a:lvl4pPr lvl="3">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4pPr>
            <a:lvl5pPr lvl="4">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5pPr>
            <a:lvl6pPr lvl="5">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6pPr>
            <a:lvl7pPr lvl="6">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7pPr>
            <a:lvl8pPr lvl="7">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8pPr>
            <a:lvl9pPr lvl="8">
              <a:spcBef>
                <a:spcPts val="0"/>
              </a:spcBef>
              <a:spcAft>
                <a:spcPts val="0"/>
              </a:spcAft>
              <a:buClr>
                <a:schemeClr val="dk2"/>
              </a:buClr>
              <a:buSzPts val="2800"/>
              <a:buFont typeface="Lexend Deca"/>
              <a:buNone/>
              <a:defRPr sz="2800" b="1">
                <a:solidFill>
                  <a:schemeClr val="dk2"/>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13400" y="1152475"/>
            <a:ext cx="77172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marL="914400" lvl="1"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2pPr>
            <a:lvl3pPr marL="1371600" lvl="2"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3pPr>
            <a:lvl4pPr marL="1828800" lvl="3"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4pPr>
            <a:lvl5pPr marL="2286000" lvl="4"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5pPr>
            <a:lvl6pPr marL="2743200" lvl="5"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6pPr>
            <a:lvl7pPr marL="3200400" lvl="6"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7pPr>
            <a:lvl8pPr marL="3657600" lvl="7"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8pPr>
            <a:lvl9pPr marL="4114800" lvl="8"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6" r:id="rId17"/>
    <p:sldLayoutId id="2147483667" r:id="rId18"/>
    <p:sldLayoutId id="2147483668" r:id="rId19"/>
    <p:sldLayoutId id="2147483669" r:id="rId20"/>
    <p:sldLayoutId id="2147483670"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sto MT" panose="02040603050505030304" pitchFamily="18" charset="0"/>
          <a:ea typeface="Calisto MT" panose="02040603050505030304" pitchFamily="18"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94"/>
        <p:cNvGrpSpPr/>
        <p:nvPr/>
      </p:nvGrpSpPr>
      <p:grpSpPr>
        <a:xfrm>
          <a:off x="0" y="0"/>
          <a:ext cx="0" cy="0"/>
          <a:chOff x="0" y="0"/>
          <a:chExt cx="0" cy="0"/>
        </a:xfrm>
      </p:grpSpPr>
      <p:sp>
        <p:nvSpPr>
          <p:cNvPr id="795" name="Google Shape;79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96" name="Google Shape;79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98"/>
        <p:cNvGrpSpPr/>
        <p:nvPr/>
      </p:nvGrpSpPr>
      <p:grpSpPr>
        <a:xfrm>
          <a:off x="0" y="0"/>
          <a:ext cx="0" cy="0"/>
          <a:chOff x="0" y="0"/>
          <a:chExt cx="0" cy="0"/>
        </a:xfrm>
      </p:grpSpPr>
      <p:sp>
        <p:nvSpPr>
          <p:cNvPr id="799" name="Google Shape;799;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00" name="Google Shape;800;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Dg9YHcEPD1AW0lDlG6YIDFAH64-GTkV-C8pOwS9AsDU/copy"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Dg9YHcEPD1AW0lDlG6YIDFAH64-GTkV-C8pOwS9AsDU/copy" TargetMode="External"/><Relationship Id="rId2" Type="http://schemas.openxmlformats.org/officeDocument/2006/relationships/notesSlide" Target="../notesSlides/notesSlide22.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photo/teacher-with-glasses-class_10058710.htm/?utm_source=slidesgo_template&amp;utm_medium=referral-link&amp;utm_campaign=sg_resources&amp;utm_content=freepik" TargetMode="External"/><Relationship Id="rId3" Type="http://schemas.openxmlformats.org/officeDocument/2006/relationships/hyperlink" Target="https://www.freepik.com/free-vector/timeline-infographic-template_13294537.htm/?utm_source=slidesgo_template&amp;utm_medium=referral-link&amp;utm_campaign=sg_resources&amp;utm_content=freepik" TargetMode="External"/><Relationship Id="rId7" Type="http://schemas.openxmlformats.org/officeDocument/2006/relationships/hyperlink" Target="https://www.freepik.com/free-photo/tutor-home-using-his-laptop_8681168.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7.xml"/><Relationship Id="rId6" Type="http://schemas.openxmlformats.org/officeDocument/2006/relationships/hyperlink" Target="https://www.freepik.com/free-vector/weapons-guns-set_4006211.htm/?utm_source=slidesgo_template&amp;utm_medium=referral-link&amp;utm_campaign=sg_resources&amp;utm_content=freepik" TargetMode="External"/><Relationship Id="rId5" Type="http://schemas.openxmlformats.org/officeDocument/2006/relationships/hyperlink" Target="https://www.freepik.com/free-vector/people-office_4501749.htm/?utm_source=slidesgo_template&amp;utm_medium=referral-link&amp;utm_campaign=sg_resources&amp;utm_content=freepik" TargetMode="External"/><Relationship Id="rId4" Type="http://schemas.openxmlformats.org/officeDocument/2006/relationships/hyperlink" Target="https://www.freepik.com/free-vector/isometric-iso-certification-concept_10360583.htm/?utm_source=slidesgo_template&amp;utm_medium=referral-link&amp;utm_campaign=sg_resources&amp;utm_content=freepik" TargetMode="External"/><Relationship Id="rId9" Type="http://schemas.openxmlformats.org/officeDocument/2006/relationships/hyperlink" Target="https://www.flaticon.com/packs/gun-12?word=gun/?utm_source=slidesgo_template&amp;utm_medium=referral-link&amp;utm_campaign=sg_resources&amp;utm_content=flaticon"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31.xml"/><Relationship Id="rId1" Type="http://schemas.openxmlformats.org/officeDocument/2006/relationships/slideLayout" Target="../slideLayouts/slideLayout22.xml"/><Relationship Id="rId4" Type="http://schemas.openxmlformats.org/officeDocument/2006/relationships/hyperlink" Target="https://fonts.google.com/specimen/Muli"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hyperlink" Target="https://www.fbi.gov/file-repository/nics_firearm_checks_-_month_year_by_state_type.pdf/view" TargetMode="External"/><Relationship Id="rId7"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hyperlink" Target="https://www.gunviolencearchive.org/mass-shooting" TargetMode="External"/><Relationship Id="rId5" Type="http://schemas.openxmlformats.org/officeDocument/2006/relationships/hyperlink" Target="https://www.gunviolencearchive.org/accidental-deaths" TargetMode="External"/><Relationship Id="rId4" Type="http://schemas.openxmlformats.org/officeDocument/2006/relationships/hyperlink" Target="https://www.gunviolencearchive.org/report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29"/>
          <p:cNvSpPr txBox="1">
            <a:spLocks noGrp="1"/>
          </p:cNvSpPr>
          <p:nvPr>
            <p:ph type="ctrTitle"/>
          </p:nvPr>
        </p:nvSpPr>
        <p:spPr>
          <a:xfrm>
            <a:off x="3335314" y="324635"/>
            <a:ext cx="6341815" cy="319489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Gun Violence </a:t>
            </a:r>
            <a:br>
              <a:rPr lang="en-US" dirty="0"/>
            </a:br>
            <a:r>
              <a:rPr lang="en-US" dirty="0"/>
              <a:t>in America</a:t>
            </a:r>
            <a:br>
              <a:rPr lang="en-US" dirty="0"/>
            </a:br>
            <a:endParaRPr dirty="0"/>
          </a:p>
        </p:txBody>
      </p:sp>
      <p:sp>
        <p:nvSpPr>
          <p:cNvPr id="807" name="Google Shape;807;p29"/>
          <p:cNvSpPr txBox="1">
            <a:spLocks noGrp="1"/>
          </p:cNvSpPr>
          <p:nvPr>
            <p:ph type="subTitle" idx="1"/>
          </p:nvPr>
        </p:nvSpPr>
        <p:spPr>
          <a:xfrm>
            <a:off x="3492287" y="2571749"/>
            <a:ext cx="4361532" cy="9477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dirty="0">
                <a:latin typeface="Calisto MT" panose="02040603050505030304" pitchFamily="18" charset="0"/>
              </a:rPr>
              <a:t>The impact and toll of firearm related deaths in The United States</a:t>
            </a:r>
            <a:endParaRPr dirty="0">
              <a:latin typeface="Calisto MT" panose="02040603050505030304" pitchFamily="18" charset="0"/>
            </a:endParaRPr>
          </a:p>
        </p:txBody>
      </p:sp>
      <p:sp>
        <p:nvSpPr>
          <p:cNvPr id="808" name="Google Shape;808;p29"/>
          <p:cNvSpPr/>
          <p:nvPr/>
        </p:nvSpPr>
        <p:spPr>
          <a:xfrm>
            <a:off x="7695600" y="1790700"/>
            <a:ext cx="362100" cy="5763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29"/>
          <p:cNvSpPr/>
          <p:nvPr/>
        </p:nvSpPr>
        <p:spPr>
          <a:xfrm>
            <a:off x="7962164" y="1790700"/>
            <a:ext cx="362100" cy="5763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9"/>
          <p:cNvSpPr/>
          <p:nvPr/>
        </p:nvSpPr>
        <p:spPr>
          <a:xfrm>
            <a:off x="8259450" y="1790700"/>
            <a:ext cx="362100" cy="5763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29"/>
          <p:cNvSpPr/>
          <p:nvPr/>
        </p:nvSpPr>
        <p:spPr>
          <a:xfrm>
            <a:off x="8526014" y="1790700"/>
            <a:ext cx="362100" cy="5763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29"/>
          <p:cNvSpPr/>
          <p:nvPr/>
        </p:nvSpPr>
        <p:spPr>
          <a:xfrm>
            <a:off x="2973214" y="859354"/>
            <a:ext cx="362100" cy="5763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2D8976ED-88A5-70AA-3E1E-7E9E12432ECC}"/>
              </a:ext>
            </a:extLst>
          </p:cNvPr>
          <p:cNvSpPr txBox="1"/>
          <p:nvPr/>
        </p:nvSpPr>
        <p:spPr>
          <a:xfrm>
            <a:off x="2234252" y="4511088"/>
            <a:ext cx="5461348" cy="307777"/>
          </a:xfrm>
          <a:prstGeom prst="rect">
            <a:avLst/>
          </a:prstGeom>
          <a:noFill/>
        </p:spPr>
        <p:txBody>
          <a:bodyPr wrap="square" rtlCol="0">
            <a:spAutoFit/>
          </a:bodyPr>
          <a:lstStyle/>
          <a:p>
            <a:pPr algn="ctr"/>
            <a:r>
              <a:rPr lang="en-US" dirty="0">
                <a:latin typeface="Calisto MT" panose="02040603050505030304" pitchFamily="18" charset="0"/>
              </a:rPr>
              <a:t>Ronnie Phillips | </a:t>
            </a:r>
            <a:r>
              <a:rPr lang="en-US" dirty="0" err="1">
                <a:latin typeface="Calisto MT" panose="02040603050505030304" pitchFamily="18" charset="0"/>
              </a:rPr>
              <a:t>Turhonda</a:t>
            </a:r>
            <a:r>
              <a:rPr lang="en-US" dirty="0">
                <a:latin typeface="Calisto MT" panose="02040603050505030304" pitchFamily="18" charset="0"/>
              </a:rPr>
              <a:t> Williams | Lynne A. </a:t>
            </a:r>
            <a:r>
              <a:rPr lang="en-US" dirty="0" err="1">
                <a:latin typeface="Calisto MT" panose="02040603050505030304" pitchFamily="18" charset="0"/>
              </a:rPr>
              <a:t>Freilich</a:t>
            </a:r>
            <a:endParaRPr lang="en-US" dirty="0">
              <a:latin typeface="Calisto MT" panose="0204060305050503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33"/>
          <p:cNvSpPr txBox="1">
            <a:spLocks noGrp="1"/>
          </p:cNvSpPr>
          <p:nvPr>
            <p:ph type="subTitle" idx="1"/>
          </p:nvPr>
        </p:nvSpPr>
        <p:spPr>
          <a:xfrm>
            <a:off x="872975" y="1012560"/>
            <a:ext cx="4597446" cy="3917240"/>
          </a:xfrm>
          <a:prstGeom prst="rect">
            <a:avLst/>
          </a:prstGeom>
        </p:spPr>
        <p:txBody>
          <a:bodyPr spcFirstLastPara="1" wrap="square" lIns="91425" tIns="91425" rIns="91425" bIns="91425" anchor="t" anchorCtr="0">
            <a:noAutofit/>
          </a:bodyPr>
          <a:lstStyle/>
          <a:p>
            <a:pPr marL="0" indent="0" algn="l">
              <a:spcAft>
                <a:spcPts val="1200"/>
              </a:spcAft>
            </a:pPr>
            <a:r>
              <a:rPr lang="en-US" sz="1400" b="1" dirty="0">
                <a:solidFill>
                  <a:schemeClr val="accent6"/>
                </a:solidFill>
                <a:latin typeface="Calisto MT" panose="02040603050505030304" pitchFamily="18" charset="0"/>
              </a:rPr>
              <a:t>      Myth #3</a:t>
            </a:r>
            <a:r>
              <a:rPr lang="en-US" sz="1400" b="1" i="0" dirty="0">
                <a:effectLst/>
                <a:latin typeface="Calisto MT" panose="02040603050505030304" pitchFamily="18" charset="0"/>
              </a:rPr>
              <a:t>: </a:t>
            </a:r>
            <a:r>
              <a:rPr lang="en-US" sz="1400" i="0" dirty="0">
                <a:effectLst/>
                <a:latin typeface="Calisto MT" panose="02040603050505030304" pitchFamily="18" charset="0"/>
              </a:rPr>
              <a:t>More guns in more hands and places will make us safer. </a:t>
            </a:r>
          </a:p>
          <a:p>
            <a:pPr marL="0" indent="0" algn="l">
              <a:spcAft>
                <a:spcPts val="1200"/>
              </a:spcAft>
            </a:pPr>
            <a:r>
              <a:rPr lang="en-US" sz="1400" b="1" i="0" dirty="0">
                <a:solidFill>
                  <a:schemeClr val="accent4"/>
                </a:solidFill>
                <a:effectLst/>
                <a:latin typeface="Calisto MT" panose="02040603050505030304" pitchFamily="18" charset="0"/>
              </a:rPr>
              <a:t>Fact</a:t>
            </a:r>
            <a:r>
              <a:rPr lang="en-US" sz="1400" i="0" dirty="0">
                <a:effectLst/>
                <a:latin typeface="Calisto MT" panose="02040603050505030304" pitchFamily="18" charset="0"/>
              </a:rPr>
              <a:t>: If firearms were everywhere we would be the safest place in the world. </a:t>
            </a:r>
          </a:p>
          <a:p>
            <a:pPr marL="0" indent="0" algn="l">
              <a:spcAft>
                <a:spcPts val="1200"/>
              </a:spcAft>
            </a:pPr>
            <a:endParaRPr lang="en-US" sz="1400" b="1" dirty="0">
              <a:solidFill>
                <a:schemeClr val="accent6"/>
              </a:solidFill>
              <a:latin typeface="Calisto MT" panose="02040603050505030304" pitchFamily="18" charset="0"/>
            </a:endParaRPr>
          </a:p>
          <a:p>
            <a:pPr marL="0" indent="0" algn="l">
              <a:spcAft>
                <a:spcPts val="1200"/>
              </a:spcAft>
            </a:pPr>
            <a:r>
              <a:rPr lang="en-US" sz="1400" b="1" dirty="0">
                <a:solidFill>
                  <a:schemeClr val="accent6"/>
                </a:solidFill>
                <a:latin typeface="Calisto MT" panose="02040603050505030304" pitchFamily="18" charset="0"/>
              </a:rPr>
              <a:t>      Myth #4</a:t>
            </a:r>
            <a:r>
              <a:rPr lang="en-US" sz="1400" b="1" i="0" dirty="0">
                <a:effectLst/>
                <a:latin typeface="Calisto MT" panose="02040603050505030304" pitchFamily="18" charset="0"/>
              </a:rPr>
              <a:t>:  </a:t>
            </a:r>
            <a:r>
              <a:rPr lang="en-US" sz="1400" dirty="0">
                <a:latin typeface="Calisto MT" panose="02040603050505030304" pitchFamily="18" charset="0"/>
              </a:rPr>
              <a:t>There are more gun deaths in the US because America is a violent society. </a:t>
            </a:r>
          </a:p>
          <a:p>
            <a:pPr marL="0" indent="0" algn="l">
              <a:spcAft>
                <a:spcPts val="1200"/>
              </a:spcAft>
            </a:pPr>
            <a:r>
              <a:rPr lang="en-US" sz="1400" b="1" i="0" dirty="0">
                <a:solidFill>
                  <a:schemeClr val="accent4"/>
                </a:solidFill>
                <a:effectLst/>
                <a:latin typeface="Calisto MT" panose="02040603050505030304" pitchFamily="18" charset="0"/>
              </a:rPr>
              <a:t>Fact</a:t>
            </a:r>
            <a:r>
              <a:rPr lang="en-US" sz="1400" i="0" dirty="0">
                <a:solidFill>
                  <a:schemeClr val="accent4"/>
                </a:solidFill>
                <a:effectLst/>
                <a:latin typeface="Calisto MT" panose="02040603050505030304" pitchFamily="18" charset="0"/>
              </a:rPr>
              <a:t>: </a:t>
            </a:r>
            <a:r>
              <a:rPr lang="en-US" sz="1400" b="0" i="0" dirty="0">
                <a:effectLst/>
                <a:latin typeface="Calisto MT" panose="02040603050505030304" pitchFamily="18" charset="0"/>
              </a:rPr>
              <a:t>Most countries do not have anywhere close to the rates of homicides that we do. It’s driven principally </a:t>
            </a:r>
            <a:endParaRPr sz="1400" dirty="0">
              <a:latin typeface="Calisto MT" panose="02040603050505030304" pitchFamily="18" charset="0"/>
            </a:endParaRPr>
          </a:p>
        </p:txBody>
      </p:sp>
      <p:sp>
        <p:nvSpPr>
          <p:cNvPr id="950" name="Google Shape;950;p33"/>
          <p:cNvSpPr txBox="1">
            <a:spLocks noGrp="1"/>
          </p:cNvSpPr>
          <p:nvPr>
            <p:ph type="title"/>
          </p:nvPr>
        </p:nvSpPr>
        <p:spPr>
          <a:xfrm>
            <a:off x="2133150" y="233100"/>
            <a:ext cx="4877700" cy="61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Dispelling Myths Vs. Facts</a:t>
            </a:r>
            <a:endParaRPr sz="2000" dirty="0"/>
          </a:p>
        </p:txBody>
      </p:sp>
      <p:grpSp>
        <p:nvGrpSpPr>
          <p:cNvPr id="956" name="Google Shape;956;p33"/>
          <p:cNvGrpSpPr/>
          <p:nvPr/>
        </p:nvGrpSpPr>
        <p:grpSpPr>
          <a:xfrm>
            <a:off x="8056447" y="2371571"/>
            <a:ext cx="1166487" cy="1076953"/>
            <a:chOff x="1861525" y="2810075"/>
            <a:chExt cx="818875" cy="756075"/>
          </a:xfrm>
        </p:grpSpPr>
        <p:sp>
          <p:nvSpPr>
            <p:cNvPr id="957" name="Google Shape;957;p3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33"/>
          <p:cNvGrpSpPr/>
          <p:nvPr/>
        </p:nvGrpSpPr>
        <p:grpSpPr>
          <a:xfrm>
            <a:off x="-90661" y="4181075"/>
            <a:ext cx="1029041" cy="1117628"/>
            <a:chOff x="1861525" y="2810075"/>
            <a:chExt cx="818875" cy="756075"/>
          </a:xfrm>
        </p:grpSpPr>
        <p:sp>
          <p:nvSpPr>
            <p:cNvPr id="977" name="Google Shape;977;p3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33"/>
          <p:cNvGrpSpPr/>
          <p:nvPr/>
        </p:nvGrpSpPr>
        <p:grpSpPr>
          <a:xfrm flipH="1">
            <a:off x="241757" y="3373640"/>
            <a:ext cx="491734" cy="1263997"/>
            <a:chOff x="5718250" y="1754700"/>
            <a:chExt cx="450100" cy="1065675"/>
          </a:xfrm>
        </p:grpSpPr>
        <p:sp>
          <p:nvSpPr>
            <p:cNvPr id="980" name="Google Shape;980;p33"/>
            <p:cNvSpPr/>
            <p:nvPr/>
          </p:nvSpPr>
          <p:spPr>
            <a:xfrm>
              <a:off x="5857875" y="1789475"/>
              <a:ext cx="92275" cy="106450"/>
            </a:xfrm>
            <a:custGeom>
              <a:avLst/>
              <a:gdLst/>
              <a:ahLst/>
              <a:cxnLst/>
              <a:rect l="l" t="t" r="r" b="b"/>
              <a:pathLst>
                <a:path w="3691" h="4258" extrusionOk="0">
                  <a:moveTo>
                    <a:pt x="630" y="0"/>
                  </a:moveTo>
                  <a:cubicBezTo>
                    <a:pt x="581" y="0"/>
                    <a:pt x="533" y="10"/>
                    <a:pt x="488" y="31"/>
                  </a:cubicBezTo>
                  <a:cubicBezTo>
                    <a:pt x="0" y="245"/>
                    <a:pt x="929" y="1805"/>
                    <a:pt x="988" y="1912"/>
                  </a:cubicBezTo>
                  <a:cubicBezTo>
                    <a:pt x="941" y="1876"/>
                    <a:pt x="631" y="1662"/>
                    <a:pt x="524" y="1590"/>
                  </a:cubicBezTo>
                  <a:cubicBezTo>
                    <a:pt x="464" y="1552"/>
                    <a:pt x="399" y="1537"/>
                    <a:pt x="339" y="1537"/>
                  </a:cubicBezTo>
                  <a:cubicBezTo>
                    <a:pt x="268" y="1537"/>
                    <a:pt x="205" y="1558"/>
                    <a:pt x="167" y="1590"/>
                  </a:cubicBezTo>
                  <a:cubicBezTo>
                    <a:pt x="12" y="1769"/>
                    <a:pt x="167" y="1936"/>
                    <a:pt x="274" y="1995"/>
                  </a:cubicBezTo>
                  <a:lnTo>
                    <a:pt x="1000" y="2686"/>
                  </a:lnTo>
                  <a:cubicBezTo>
                    <a:pt x="1107" y="2769"/>
                    <a:pt x="1203" y="2841"/>
                    <a:pt x="1345" y="2900"/>
                  </a:cubicBezTo>
                  <a:lnTo>
                    <a:pt x="1584" y="3007"/>
                  </a:lnTo>
                  <a:cubicBezTo>
                    <a:pt x="1845" y="3126"/>
                    <a:pt x="2084" y="3317"/>
                    <a:pt x="2250" y="3555"/>
                  </a:cubicBezTo>
                  <a:lnTo>
                    <a:pt x="2727" y="4257"/>
                  </a:lnTo>
                  <a:lnTo>
                    <a:pt x="3691" y="3412"/>
                  </a:lnTo>
                  <a:lnTo>
                    <a:pt x="2869" y="2483"/>
                  </a:lnTo>
                  <a:cubicBezTo>
                    <a:pt x="2715" y="2174"/>
                    <a:pt x="2512" y="1864"/>
                    <a:pt x="2310" y="1555"/>
                  </a:cubicBezTo>
                  <a:lnTo>
                    <a:pt x="1357" y="90"/>
                  </a:lnTo>
                  <a:cubicBezTo>
                    <a:pt x="1326" y="36"/>
                    <a:pt x="1269" y="6"/>
                    <a:pt x="1210" y="6"/>
                  </a:cubicBezTo>
                  <a:cubicBezTo>
                    <a:pt x="1179" y="6"/>
                    <a:pt x="1148" y="14"/>
                    <a:pt x="1119" y="31"/>
                  </a:cubicBezTo>
                  <a:cubicBezTo>
                    <a:pt x="1072" y="66"/>
                    <a:pt x="1048" y="102"/>
                    <a:pt x="1024" y="150"/>
                  </a:cubicBezTo>
                  <a:cubicBezTo>
                    <a:pt x="881" y="57"/>
                    <a:pt x="749" y="0"/>
                    <a:pt x="63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5906975" y="1854825"/>
              <a:ext cx="198275" cy="192000"/>
            </a:xfrm>
            <a:custGeom>
              <a:avLst/>
              <a:gdLst/>
              <a:ahLst/>
              <a:cxnLst/>
              <a:rect l="l" t="t" r="r" b="b"/>
              <a:pathLst>
                <a:path w="7931" h="7680" extrusionOk="0">
                  <a:moveTo>
                    <a:pt x="1370" y="0"/>
                  </a:moveTo>
                  <a:cubicBezTo>
                    <a:pt x="846" y="12"/>
                    <a:pt x="1" y="786"/>
                    <a:pt x="48" y="1048"/>
                  </a:cubicBezTo>
                  <a:lnTo>
                    <a:pt x="2334" y="4275"/>
                  </a:lnTo>
                  <a:cubicBezTo>
                    <a:pt x="2429" y="4406"/>
                    <a:pt x="2548" y="4525"/>
                    <a:pt x="2656" y="4656"/>
                  </a:cubicBezTo>
                  <a:lnTo>
                    <a:pt x="5716" y="7680"/>
                  </a:lnTo>
                  <a:lnTo>
                    <a:pt x="7930" y="6073"/>
                  </a:lnTo>
                  <a:cubicBezTo>
                    <a:pt x="7930" y="6073"/>
                    <a:pt x="6775" y="5322"/>
                    <a:pt x="6597" y="5156"/>
                  </a:cubicBezTo>
                  <a:cubicBezTo>
                    <a:pt x="5656" y="4334"/>
                    <a:pt x="4573" y="3382"/>
                    <a:pt x="4382" y="3203"/>
                  </a:cubicBezTo>
                  <a:cubicBezTo>
                    <a:pt x="4239" y="3084"/>
                    <a:pt x="4120" y="2965"/>
                    <a:pt x="3989" y="2822"/>
                  </a:cubicBezTo>
                  <a:lnTo>
                    <a:pt x="13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5718250" y="1754700"/>
              <a:ext cx="108375" cy="106700"/>
            </a:xfrm>
            <a:custGeom>
              <a:avLst/>
              <a:gdLst/>
              <a:ahLst/>
              <a:cxnLst/>
              <a:rect l="l" t="t" r="r" b="b"/>
              <a:pathLst>
                <a:path w="4335" h="4268" extrusionOk="0">
                  <a:moveTo>
                    <a:pt x="473" y="1"/>
                  </a:moveTo>
                  <a:cubicBezTo>
                    <a:pt x="393" y="1"/>
                    <a:pt x="325" y="27"/>
                    <a:pt x="275" y="88"/>
                  </a:cubicBezTo>
                  <a:cubicBezTo>
                    <a:pt x="168" y="207"/>
                    <a:pt x="168" y="410"/>
                    <a:pt x="239" y="660"/>
                  </a:cubicBezTo>
                  <a:cubicBezTo>
                    <a:pt x="203" y="660"/>
                    <a:pt x="156" y="684"/>
                    <a:pt x="108" y="707"/>
                  </a:cubicBezTo>
                  <a:cubicBezTo>
                    <a:pt x="1" y="815"/>
                    <a:pt x="1" y="934"/>
                    <a:pt x="84" y="1005"/>
                  </a:cubicBezTo>
                  <a:lnTo>
                    <a:pt x="1299" y="2410"/>
                  </a:lnTo>
                  <a:cubicBezTo>
                    <a:pt x="1549" y="2708"/>
                    <a:pt x="1823" y="3005"/>
                    <a:pt x="2108" y="3255"/>
                  </a:cubicBezTo>
                  <a:lnTo>
                    <a:pt x="2656" y="4220"/>
                  </a:lnTo>
                  <a:lnTo>
                    <a:pt x="4335" y="4267"/>
                  </a:lnTo>
                  <a:lnTo>
                    <a:pt x="3394" y="2922"/>
                  </a:lnTo>
                  <a:cubicBezTo>
                    <a:pt x="3204" y="2684"/>
                    <a:pt x="3073" y="2386"/>
                    <a:pt x="3025" y="2077"/>
                  </a:cubicBezTo>
                  <a:lnTo>
                    <a:pt x="2978" y="1791"/>
                  </a:lnTo>
                  <a:cubicBezTo>
                    <a:pt x="2966" y="1648"/>
                    <a:pt x="2918" y="1517"/>
                    <a:pt x="2858" y="1374"/>
                  </a:cubicBezTo>
                  <a:lnTo>
                    <a:pt x="2085" y="588"/>
                  </a:lnTo>
                  <a:cubicBezTo>
                    <a:pt x="2085" y="588"/>
                    <a:pt x="1941" y="453"/>
                    <a:pt x="1839" y="453"/>
                  </a:cubicBezTo>
                  <a:cubicBezTo>
                    <a:pt x="1820" y="453"/>
                    <a:pt x="1802" y="458"/>
                    <a:pt x="1787" y="469"/>
                  </a:cubicBezTo>
                  <a:cubicBezTo>
                    <a:pt x="1715" y="541"/>
                    <a:pt x="1644" y="636"/>
                    <a:pt x="1704" y="779"/>
                  </a:cubicBezTo>
                  <a:cubicBezTo>
                    <a:pt x="1706" y="786"/>
                    <a:pt x="1710" y="793"/>
                    <a:pt x="1714" y="800"/>
                  </a:cubicBezTo>
                  <a:lnTo>
                    <a:pt x="1714" y="800"/>
                  </a:lnTo>
                  <a:cubicBezTo>
                    <a:pt x="1354" y="460"/>
                    <a:pt x="807" y="1"/>
                    <a:pt x="473"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6030200" y="2279575"/>
              <a:ext cx="98250" cy="226850"/>
            </a:xfrm>
            <a:custGeom>
              <a:avLst/>
              <a:gdLst/>
              <a:ahLst/>
              <a:cxnLst/>
              <a:rect l="l" t="t" r="r" b="b"/>
              <a:pathLst>
                <a:path w="3930" h="9074" extrusionOk="0">
                  <a:moveTo>
                    <a:pt x="3930" y="1"/>
                  </a:moveTo>
                  <a:lnTo>
                    <a:pt x="1" y="846"/>
                  </a:lnTo>
                  <a:lnTo>
                    <a:pt x="465" y="8633"/>
                  </a:lnTo>
                  <a:cubicBezTo>
                    <a:pt x="465" y="8775"/>
                    <a:pt x="477" y="8930"/>
                    <a:pt x="501" y="9073"/>
                  </a:cubicBezTo>
                  <a:lnTo>
                    <a:pt x="918" y="2203"/>
                  </a:lnTo>
                  <a:cubicBezTo>
                    <a:pt x="918" y="2203"/>
                    <a:pt x="3358" y="1548"/>
                    <a:pt x="3930" y="1"/>
                  </a:cubicBez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6052825" y="2618300"/>
              <a:ext cx="83650" cy="146500"/>
            </a:xfrm>
            <a:custGeom>
              <a:avLst/>
              <a:gdLst/>
              <a:ahLst/>
              <a:cxnLst/>
              <a:rect l="l" t="t" r="r" b="b"/>
              <a:pathLst>
                <a:path w="3346" h="5860" extrusionOk="0">
                  <a:moveTo>
                    <a:pt x="2846" y="1"/>
                  </a:moveTo>
                  <a:lnTo>
                    <a:pt x="953" y="941"/>
                  </a:lnTo>
                  <a:lnTo>
                    <a:pt x="1596" y="3382"/>
                  </a:lnTo>
                  <a:cubicBezTo>
                    <a:pt x="1382" y="3263"/>
                    <a:pt x="1072" y="3120"/>
                    <a:pt x="846" y="3096"/>
                  </a:cubicBezTo>
                  <a:lnTo>
                    <a:pt x="489" y="3096"/>
                  </a:lnTo>
                  <a:cubicBezTo>
                    <a:pt x="405" y="3096"/>
                    <a:pt x="310" y="3132"/>
                    <a:pt x="239" y="3180"/>
                  </a:cubicBezTo>
                  <a:cubicBezTo>
                    <a:pt x="132" y="3239"/>
                    <a:pt x="60" y="3323"/>
                    <a:pt x="13" y="3442"/>
                  </a:cubicBezTo>
                  <a:cubicBezTo>
                    <a:pt x="13" y="3477"/>
                    <a:pt x="1" y="3501"/>
                    <a:pt x="1" y="3537"/>
                  </a:cubicBezTo>
                  <a:cubicBezTo>
                    <a:pt x="1" y="3537"/>
                    <a:pt x="1" y="3858"/>
                    <a:pt x="310" y="4216"/>
                  </a:cubicBezTo>
                  <a:cubicBezTo>
                    <a:pt x="394" y="4323"/>
                    <a:pt x="513" y="4430"/>
                    <a:pt x="644" y="4537"/>
                  </a:cubicBezTo>
                  <a:cubicBezTo>
                    <a:pt x="727" y="4609"/>
                    <a:pt x="846" y="4680"/>
                    <a:pt x="989" y="4775"/>
                  </a:cubicBezTo>
                  <a:cubicBezTo>
                    <a:pt x="1346" y="4990"/>
                    <a:pt x="1679" y="5263"/>
                    <a:pt x="2001" y="5561"/>
                  </a:cubicBezTo>
                  <a:cubicBezTo>
                    <a:pt x="2179" y="5728"/>
                    <a:pt x="2382" y="5847"/>
                    <a:pt x="2632" y="5859"/>
                  </a:cubicBezTo>
                  <a:cubicBezTo>
                    <a:pt x="2639" y="5859"/>
                    <a:pt x="2646" y="5859"/>
                    <a:pt x="2653" y="5859"/>
                  </a:cubicBezTo>
                  <a:cubicBezTo>
                    <a:pt x="3036" y="5859"/>
                    <a:pt x="3346" y="5542"/>
                    <a:pt x="3322" y="5156"/>
                  </a:cubicBezTo>
                  <a:cubicBezTo>
                    <a:pt x="3322" y="5109"/>
                    <a:pt x="3322" y="5049"/>
                    <a:pt x="3287" y="4942"/>
                  </a:cubicBezTo>
                  <a:cubicBezTo>
                    <a:pt x="3287" y="4918"/>
                    <a:pt x="3275" y="4882"/>
                    <a:pt x="3275" y="4847"/>
                  </a:cubicBezTo>
                  <a:cubicBezTo>
                    <a:pt x="3263" y="4823"/>
                    <a:pt x="3263" y="4799"/>
                    <a:pt x="3263" y="4763"/>
                  </a:cubicBezTo>
                  <a:cubicBezTo>
                    <a:pt x="3227" y="4609"/>
                    <a:pt x="3215" y="4430"/>
                    <a:pt x="3191" y="4263"/>
                  </a:cubicBezTo>
                  <a:cubicBezTo>
                    <a:pt x="3132" y="3870"/>
                    <a:pt x="3084" y="3501"/>
                    <a:pt x="3072" y="3120"/>
                  </a:cubicBezTo>
                  <a:cubicBezTo>
                    <a:pt x="3037" y="2418"/>
                    <a:pt x="2965" y="1275"/>
                    <a:pt x="284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6043900" y="2696250"/>
              <a:ext cx="93150" cy="68850"/>
            </a:xfrm>
            <a:custGeom>
              <a:avLst/>
              <a:gdLst/>
              <a:ahLst/>
              <a:cxnLst/>
              <a:rect l="l" t="t" r="r" b="b"/>
              <a:pathLst>
                <a:path w="3726" h="2754" extrusionOk="0">
                  <a:moveTo>
                    <a:pt x="991" y="1"/>
                  </a:moveTo>
                  <a:cubicBezTo>
                    <a:pt x="524" y="1"/>
                    <a:pt x="445" y="194"/>
                    <a:pt x="393" y="359"/>
                  </a:cubicBezTo>
                  <a:cubicBezTo>
                    <a:pt x="370" y="371"/>
                    <a:pt x="370" y="407"/>
                    <a:pt x="358" y="431"/>
                  </a:cubicBezTo>
                  <a:cubicBezTo>
                    <a:pt x="358" y="431"/>
                    <a:pt x="358" y="955"/>
                    <a:pt x="1001" y="1431"/>
                  </a:cubicBezTo>
                  <a:cubicBezTo>
                    <a:pt x="1084" y="1502"/>
                    <a:pt x="1203" y="1574"/>
                    <a:pt x="1346" y="1669"/>
                  </a:cubicBezTo>
                  <a:cubicBezTo>
                    <a:pt x="1703" y="1895"/>
                    <a:pt x="2036" y="2157"/>
                    <a:pt x="2346" y="2455"/>
                  </a:cubicBezTo>
                  <a:cubicBezTo>
                    <a:pt x="2536" y="2622"/>
                    <a:pt x="2727" y="2741"/>
                    <a:pt x="2989" y="2753"/>
                  </a:cubicBezTo>
                  <a:cubicBezTo>
                    <a:pt x="3006" y="2753"/>
                    <a:pt x="3023" y="2753"/>
                    <a:pt x="3039" y="2753"/>
                  </a:cubicBezTo>
                  <a:cubicBezTo>
                    <a:pt x="3411" y="2753"/>
                    <a:pt x="3725" y="2620"/>
                    <a:pt x="3679" y="2050"/>
                  </a:cubicBezTo>
                  <a:cubicBezTo>
                    <a:pt x="3679" y="2014"/>
                    <a:pt x="3656" y="1931"/>
                    <a:pt x="3656" y="1872"/>
                  </a:cubicBezTo>
                  <a:cubicBezTo>
                    <a:pt x="3656" y="1848"/>
                    <a:pt x="3656" y="1812"/>
                    <a:pt x="3644" y="1788"/>
                  </a:cubicBezTo>
                  <a:cubicBezTo>
                    <a:pt x="3632" y="1741"/>
                    <a:pt x="3632" y="1717"/>
                    <a:pt x="3632" y="1693"/>
                  </a:cubicBezTo>
                  <a:cubicBezTo>
                    <a:pt x="3591" y="1868"/>
                    <a:pt x="3425" y="1936"/>
                    <a:pt x="3273" y="1936"/>
                  </a:cubicBezTo>
                  <a:cubicBezTo>
                    <a:pt x="3249" y="1936"/>
                    <a:pt x="3226" y="1934"/>
                    <a:pt x="3203" y="1931"/>
                  </a:cubicBezTo>
                  <a:cubicBezTo>
                    <a:pt x="2941" y="1919"/>
                    <a:pt x="2727" y="1860"/>
                    <a:pt x="2548" y="1693"/>
                  </a:cubicBezTo>
                  <a:cubicBezTo>
                    <a:pt x="2239" y="1395"/>
                    <a:pt x="0" y="121"/>
                    <a:pt x="1382" y="50"/>
                  </a:cubicBezTo>
                  <a:lnTo>
                    <a:pt x="1227" y="14"/>
                  </a:lnTo>
                  <a:cubicBezTo>
                    <a:pt x="1139" y="5"/>
                    <a:pt x="1061" y="1"/>
                    <a:pt x="9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a:off x="5953125" y="2653725"/>
              <a:ext cx="114025" cy="166425"/>
            </a:xfrm>
            <a:custGeom>
              <a:avLst/>
              <a:gdLst/>
              <a:ahLst/>
              <a:cxnLst/>
              <a:rect l="l" t="t" r="r" b="b"/>
              <a:pathLst>
                <a:path w="4561" h="6657" extrusionOk="0">
                  <a:moveTo>
                    <a:pt x="4096" y="1"/>
                  </a:moveTo>
                  <a:lnTo>
                    <a:pt x="2036" y="1025"/>
                  </a:lnTo>
                  <a:cubicBezTo>
                    <a:pt x="2298" y="2311"/>
                    <a:pt x="2512" y="3323"/>
                    <a:pt x="2655" y="3870"/>
                  </a:cubicBezTo>
                  <a:cubicBezTo>
                    <a:pt x="2691" y="4025"/>
                    <a:pt x="2655" y="4180"/>
                    <a:pt x="2548" y="4287"/>
                  </a:cubicBezTo>
                  <a:cubicBezTo>
                    <a:pt x="2322" y="4537"/>
                    <a:pt x="2012" y="4692"/>
                    <a:pt x="1667" y="4692"/>
                  </a:cubicBezTo>
                  <a:lnTo>
                    <a:pt x="417" y="4799"/>
                  </a:lnTo>
                  <a:cubicBezTo>
                    <a:pt x="167" y="4823"/>
                    <a:pt x="0" y="5049"/>
                    <a:pt x="36" y="5299"/>
                  </a:cubicBezTo>
                  <a:cubicBezTo>
                    <a:pt x="155" y="5656"/>
                    <a:pt x="536" y="6085"/>
                    <a:pt x="1131" y="6204"/>
                  </a:cubicBezTo>
                  <a:lnTo>
                    <a:pt x="2774" y="6537"/>
                  </a:lnTo>
                  <a:cubicBezTo>
                    <a:pt x="3042" y="6590"/>
                    <a:pt x="3350" y="6656"/>
                    <a:pt x="3631" y="6656"/>
                  </a:cubicBezTo>
                  <a:cubicBezTo>
                    <a:pt x="3924" y="6656"/>
                    <a:pt x="4188" y="6584"/>
                    <a:pt x="4346" y="6347"/>
                  </a:cubicBezTo>
                  <a:cubicBezTo>
                    <a:pt x="4477" y="6120"/>
                    <a:pt x="4560" y="5656"/>
                    <a:pt x="4501" y="5323"/>
                  </a:cubicBezTo>
                  <a:cubicBezTo>
                    <a:pt x="4453" y="5073"/>
                    <a:pt x="4393" y="4096"/>
                    <a:pt x="4298" y="2834"/>
                  </a:cubicBezTo>
                  <a:cubicBezTo>
                    <a:pt x="4274" y="2501"/>
                    <a:pt x="4239" y="2144"/>
                    <a:pt x="4227" y="1787"/>
                  </a:cubicBezTo>
                  <a:cubicBezTo>
                    <a:pt x="4179" y="1227"/>
                    <a:pt x="4143" y="608"/>
                    <a:pt x="409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a:off x="6030200" y="2279275"/>
              <a:ext cx="97950" cy="226850"/>
            </a:xfrm>
            <a:custGeom>
              <a:avLst/>
              <a:gdLst/>
              <a:ahLst/>
              <a:cxnLst/>
              <a:rect l="l" t="t" r="r" b="b"/>
              <a:pathLst>
                <a:path w="3918" h="9074" extrusionOk="0">
                  <a:moveTo>
                    <a:pt x="3918" y="1"/>
                  </a:moveTo>
                  <a:lnTo>
                    <a:pt x="1" y="846"/>
                  </a:lnTo>
                  <a:lnTo>
                    <a:pt x="465" y="8633"/>
                  </a:lnTo>
                  <a:cubicBezTo>
                    <a:pt x="465" y="8776"/>
                    <a:pt x="477" y="8930"/>
                    <a:pt x="501" y="9073"/>
                  </a:cubicBezTo>
                  <a:lnTo>
                    <a:pt x="918" y="2203"/>
                  </a:lnTo>
                  <a:cubicBezTo>
                    <a:pt x="918" y="2203"/>
                    <a:pt x="3358" y="1560"/>
                    <a:pt x="3918" y="1"/>
                  </a:cubicBez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a:off x="6052825" y="2698075"/>
              <a:ext cx="7775" cy="26225"/>
            </a:xfrm>
            <a:custGeom>
              <a:avLst/>
              <a:gdLst/>
              <a:ahLst/>
              <a:cxnLst/>
              <a:rect l="l" t="t" r="r" b="b"/>
              <a:pathLst>
                <a:path w="311" h="1049" extrusionOk="0">
                  <a:moveTo>
                    <a:pt x="239" y="1"/>
                  </a:moveTo>
                  <a:cubicBezTo>
                    <a:pt x="132" y="60"/>
                    <a:pt x="60" y="156"/>
                    <a:pt x="13" y="275"/>
                  </a:cubicBezTo>
                  <a:cubicBezTo>
                    <a:pt x="13" y="298"/>
                    <a:pt x="1" y="334"/>
                    <a:pt x="1" y="358"/>
                  </a:cubicBezTo>
                  <a:cubicBezTo>
                    <a:pt x="1" y="358"/>
                    <a:pt x="1" y="691"/>
                    <a:pt x="310" y="1048"/>
                  </a:cubicBezTo>
                  <a:cubicBezTo>
                    <a:pt x="286" y="715"/>
                    <a:pt x="251" y="358"/>
                    <a:pt x="239" y="1"/>
                  </a:cubicBezTo>
                  <a:close/>
                </a:path>
              </a:pathLst>
            </a:custGeom>
            <a:solidFill>
              <a:srgbClr val="363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a:off x="5917100" y="2133750"/>
              <a:ext cx="226250" cy="616925"/>
            </a:xfrm>
            <a:custGeom>
              <a:avLst/>
              <a:gdLst/>
              <a:ahLst/>
              <a:cxnLst/>
              <a:rect l="l" t="t" r="r" b="b"/>
              <a:pathLst>
                <a:path w="9050" h="24677" extrusionOk="0">
                  <a:moveTo>
                    <a:pt x="4351" y="0"/>
                  </a:moveTo>
                  <a:cubicBezTo>
                    <a:pt x="3366" y="0"/>
                    <a:pt x="2375" y="469"/>
                    <a:pt x="1679" y="1928"/>
                  </a:cubicBezTo>
                  <a:cubicBezTo>
                    <a:pt x="0" y="5464"/>
                    <a:pt x="4037" y="24336"/>
                    <a:pt x="4037" y="24336"/>
                  </a:cubicBezTo>
                  <a:cubicBezTo>
                    <a:pt x="4138" y="24568"/>
                    <a:pt x="4493" y="24676"/>
                    <a:pt x="4859" y="24676"/>
                  </a:cubicBezTo>
                  <a:cubicBezTo>
                    <a:pt x="5263" y="24676"/>
                    <a:pt x="5681" y="24544"/>
                    <a:pt x="5787" y="24300"/>
                  </a:cubicBezTo>
                  <a:cubicBezTo>
                    <a:pt x="5870" y="24110"/>
                    <a:pt x="5263" y="16597"/>
                    <a:pt x="5013" y="15085"/>
                  </a:cubicBezTo>
                  <a:lnTo>
                    <a:pt x="5025" y="14894"/>
                  </a:lnTo>
                  <a:cubicBezTo>
                    <a:pt x="5061" y="15168"/>
                    <a:pt x="5120" y="15430"/>
                    <a:pt x="5191" y="15704"/>
                  </a:cubicBezTo>
                  <a:lnTo>
                    <a:pt x="6799" y="21895"/>
                  </a:lnTo>
                  <a:cubicBezTo>
                    <a:pt x="6899" y="22008"/>
                    <a:pt x="7137" y="22067"/>
                    <a:pt x="7401" y="22067"/>
                  </a:cubicBezTo>
                  <a:cubicBezTo>
                    <a:pt x="7889" y="22067"/>
                    <a:pt x="8469" y="21867"/>
                    <a:pt x="8454" y="21443"/>
                  </a:cubicBezTo>
                  <a:cubicBezTo>
                    <a:pt x="8454" y="21443"/>
                    <a:pt x="8037" y="16204"/>
                    <a:pt x="7442" y="14275"/>
                  </a:cubicBezTo>
                  <a:lnTo>
                    <a:pt x="8442" y="5822"/>
                  </a:lnTo>
                  <a:cubicBezTo>
                    <a:pt x="9049" y="4071"/>
                    <a:pt x="7858" y="1500"/>
                    <a:pt x="7858" y="1500"/>
                  </a:cubicBezTo>
                  <a:cubicBezTo>
                    <a:pt x="7858" y="1500"/>
                    <a:pt x="6114"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5953400" y="2771900"/>
              <a:ext cx="112850" cy="48475"/>
            </a:xfrm>
            <a:custGeom>
              <a:avLst/>
              <a:gdLst/>
              <a:ahLst/>
              <a:cxnLst/>
              <a:rect l="l" t="t" r="r" b="b"/>
              <a:pathLst>
                <a:path w="4514" h="1939" extrusionOk="0">
                  <a:moveTo>
                    <a:pt x="1215" y="0"/>
                  </a:moveTo>
                  <a:lnTo>
                    <a:pt x="406" y="48"/>
                  </a:lnTo>
                  <a:cubicBezTo>
                    <a:pt x="168" y="96"/>
                    <a:pt x="1" y="322"/>
                    <a:pt x="1" y="572"/>
                  </a:cubicBezTo>
                  <a:cubicBezTo>
                    <a:pt x="120" y="941"/>
                    <a:pt x="513" y="1358"/>
                    <a:pt x="1108" y="1477"/>
                  </a:cubicBezTo>
                  <a:lnTo>
                    <a:pt x="2739" y="1810"/>
                  </a:lnTo>
                  <a:cubicBezTo>
                    <a:pt x="3013" y="1864"/>
                    <a:pt x="3332" y="1938"/>
                    <a:pt x="3620" y="1938"/>
                  </a:cubicBezTo>
                  <a:cubicBezTo>
                    <a:pt x="3909" y="1938"/>
                    <a:pt x="4168" y="1864"/>
                    <a:pt x="4323" y="1620"/>
                  </a:cubicBezTo>
                  <a:cubicBezTo>
                    <a:pt x="4454" y="1393"/>
                    <a:pt x="4513" y="1143"/>
                    <a:pt x="4501" y="893"/>
                  </a:cubicBezTo>
                  <a:cubicBezTo>
                    <a:pt x="4501" y="834"/>
                    <a:pt x="4501" y="727"/>
                    <a:pt x="4490" y="596"/>
                  </a:cubicBezTo>
                  <a:cubicBezTo>
                    <a:pt x="4480" y="870"/>
                    <a:pt x="3987" y="965"/>
                    <a:pt x="3379" y="965"/>
                  </a:cubicBezTo>
                  <a:cubicBezTo>
                    <a:pt x="2480" y="965"/>
                    <a:pt x="1328" y="757"/>
                    <a:pt x="1108" y="608"/>
                  </a:cubicBezTo>
                  <a:cubicBezTo>
                    <a:pt x="775" y="381"/>
                    <a:pt x="882" y="84"/>
                    <a:pt x="12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5978200" y="1796700"/>
              <a:ext cx="124075" cy="115300"/>
            </a:xfrm>
            <a:custGeom>
              <a:avLst/>
              <a:gdLst/>
              <a:ahLst/>
              <a:cxnLst/>
              <a:rect l="l" t="t" r="r" b="b"/>
              <a:pathLst>
                <a:path w="4963" h="4612" extrusionOk="0">
                  <a:moveTo>
                    <a:pt x="2710" y="1"/>
                  </a:moveTo>
                  <a:cubicBezTo>
                    <a:pt x="1194" y="1"/>
                    <a:pt x="443" y="2271"/>
                    <a:pt x="342" y="2683"/>
                  </a:cubicBezTo>
                  <a:cubicBezTo>
                    <a:pt x="1" y="4084"/>
                    <a:pt x="777" y="4612"/>
                    <a:pt x="1750" y="4612"/>
                  </a:cubicBezTo>
                  <a:cubicBezTo>
                    <a:pt x="1761" y="4612"/>
                    <a:pt x="1772" y="4612"/>
                    <a:pt x="1783" y="4611"/>
                  </a:cubicBezTo>
                  <a:cubicBezTo>
                    <a:pt x="2878" y="4588"/>
                    <a:pt x="3926" y="3790"/>
                    <a:pt x="4343" y="3040"/>
                  </a:cubicBezTo>
                  <a:cubicBezTo>
                    <a:pt x="4962" y="1909"/>
                    <a:pt x="4593" y="801"/>
                    <a:pt x="3640" y="266"/>
                  </a:cubicBezTo>
                  <a:cubicBezTo>
                    <a:pt x="3303" y="80"/>
                    <a:pt x="2993" y="1"/>
                    <a:pt x="2710"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6003125" y="1870900"/>
              <a:ext cx="44675" cy="82025"/>
            </a:xfrm>
            <a:custGeom>
              <a:avLst/>
              <a:gdLst/>
              <a:ahLst/>
              <a:cxnLst/>
              <a:rect l="l" t="t" r="r" b="b"/>
              <a:pathLst>
                <a:path w="1787" h="3281" extrusionOk="0">
                  <a:moveTo>
                    <a:pt x="36" y="0"/>
                  </a:moveTo>
                  <a:lnTo>
                    <a:pt x="0" y="2834"/>
                  </a:lnTo>
                  <a:cubicBezTo>
                    <a:pt x="0" y="2941"/>
                    <a:pt x="36" y="3025"/>
                    <a:pt x="155" y="3096"/>
                  </a:cubicBezTo>
                  <a:cubicBezTo>
                    <a:pt x="329" y="3219"/>
                    <a:pt x="599" y="3280"/>
                    <a:pt x="872" y="3280"/>
                  </a:cubicBezTo>
                  <a:cubicBezTo>
                    <a:pt x="1049" y="3280"/>
                    <a:pt x="1227" y="3255"/>
                    <a:pt x="1381" y="3203"/>
                  </a:cubicBezTo>
                  <a:cubicBezTo>
                    <a:pt x="1608" y="3120"/>
                    <a:pt x="1739" y="2989"/>
                    <a:pt x="1739" y="2858"/>
                  </a:cubicBezTo>
                  <a:lnTo>
                    <a:pt x="1786" y="36"/>
                  </a:lnTo>
                  <a:lnTo>
                    <a:pt x="36" y="0"/>
                  </a:ln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980800" y="1919425"/>
              <a:ext cx="85450" cy="36775"/>
            </a:xfrm>
            <a:custGeom>
              <a:avLst/>
              <a:gdLst/>
              <a:ahLst/>
              <a:cxnLst/>
              <a:rect l="l" t="t" r="r" b="b"/>
              <a:pathLst>
                <a:path w="3418" h="1471" extrusionOk="0">
                  <a:moveTo>
                    <a:pt x="2643" y="0"/>
                  </a:moveTo>
                  <a:lnTo>
                    <a:pt x="2643" y="286"/>
                  </a:lnTo>
                  <a:cubicBezTo>
                    <a:pt x="2643" y="286"/>
                    <a:pt x="2834" y="381"/>
                    <a:pt x="2834" y="429"/>
                  </a:cubicBezTo>
                  <a:cubicBezTo>
                    <a:pt x="2844" y="565"/>
                    <a:pt x="2475" y="596"/>
                    <a:pt x="2024" y="596"/>
                  </a:cubicBezTo>
                  <a:cubicBezTo>
                    <a:pt x="1641" y="596"/>
                    <a:pt x="1199" y="574"/>
                    <a:pt x="882" y="574"/>
                  </a:cubicBezTo>
                  <a:cubicBezTo>
                    <a:pt x="694" y="574"/>
                    <a:pt x="550" y="582"/>
                    <a:pt x="488" y="607"/>
                  </a:cubicBezTo>
                  <a:cubicBezTo>
                    <a:pt x="203" y="726"/>
                    <a:pt x="0" y="1143"/>
                    <a:pt x="0" y="1143"/>
                  </a:cubicBezTo>
                  <a:cubicBezTo>
                    <a:pt x="0" y="1143"/>
                    <a:pt x="971" y="1470"/>
                    <a:pt x="1876" y="1470"/>
                  </a:cubicBezTo>
                  <a:cubicBezTo>
                    <a:pt x="2364" y="1470"/>
                    <a:pt x="2832" y="1375"/>
                    <a:pt x="3120" y="1084"/>
                  </a:cubicBezTo>
                  <a:cubicBezTo>
                    <a:pt x="3417" y="798"/>
                    <a:pt x="3275" y="381"/>
                    <a:pt x="3072" y="226"/>
                  </a:cubicBezTo>
                  <a:cubicBezTo>
                    <a:pt x="2953" y="131"/>
                    <a:pt x="2643" y="0"/>
                    <a:pt x="2643" y="0"/>
                  </a:cubicBezTo>
                  <a:close/>
                </a:path>
              </a:pathLst>
            </a:custGeom>
            <a:solidFill>
              <a:srgbClr val="343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767075" y="1818800"/>
              <a:ext cx="360200" cy="395475"/>
            </a:xfrm>
            <a:custGeom>
              <a:avLst/>
              <a:gdLst/>
              <a:ahLst/>
              <a:cxnLst/>
              <a:rect l="l" t="t" r="r" b="b"/>
              <a:pathLst>
                <a:path w="14408" h="15819" extrusionOk="0">
                  <a:moveTo>
                    <a:pt x="1298" y="1"/>
                  </a:moveTo>
                  <a:cubicBezTo>
                    <a:pt x="775" y="25"/>
                    <a:pt x="1" y="858"/>
                    <a:pt x="60" y="1120"/>
                  </a:cubicBezTo>
                  <a:lnTo>
                    <a:pt x="2596" y="4168"/>
                  </a:lnTo>
                  <a:cubicBezTo>
                    <a:pt x="2691" y="4287"/>
                    <a:pt x="2810" y="4406"/>
                    <a:pt x="2930" y="4513"/>
                  </a:cubicBezTo>
                  <a:lnTo>
                    <a:pt x="6525" y="7561"/>
                  </a:lnTo>
                  <a:cubicBezTo>
                    <a:pt x="6978" y="7954"/>
                    <a:pt x="7180" y="8561"/>
                    <a:pt x="7085" y="9157"/>
                  </a:cubicBezTo>
                  <a:cubicBezTo>
                    <a:pt x="6918" y="9407"/>
                    <a:pt x="6835" y="9728"/>
                    <a:pt x="6835" y="10050"/>
                  </a:cubicBezTo>
                  <a:cubicBezTo>
                    <a:pt x="6835" y="10442"/>
                    <a:pt x="6966" y="10800"/>
                    <a:pt x="7192" y="11074"/>
                  </a:cubicBezTo>
                  <a:cubicBezTo>
                    <a:pt x="7216" y="11288"/>
                    <a:pt x="7263" y="11490"/>
                    <a:pt x="7311" y="11705"/>
                  </a:cubicBezTo>
                  <a:cubicBezTo>
                    <a:pt x="7799" y="14026"/>
                    <a:pt x="7085" y="15443"/>
                    <a:pt x="7085" y="15443"/>
                  </a:cubicBezTo>
                  <a:cubicBezTo>
                    <a:pt x="7080" y="15677"/>
                    <a:pt x="8155" y="15819"/>
                    <a:pt x="9483" y="15819"/>
                  </a:cubicBezTo>
                  <a:cubicBezTo>
                    <a:pt x="11604" y="15819"/>
                    <a:pt x="14371" y="15456"/>
                    <a:pt x="14407" y="14526"/>
                  </a:cubicBezTo>
                  <a:cubicBezTo>
                    <a:pt x="14395" y="14526"/>
                    <a:pt x="13431" y="13431"/>
                    <a:pt x="13348" y="12681"/>
                  </a:cubicBezTo>
                  <a:cubicBezTo>
                    <a:pt x="13205" y="10978"/>
                    <a:pt x="13824" y="6156"/>
                    <a:pt x="13824" y="6156"/>
                  </a:cubicBezTo>
                  <a:cubicBezTo>
                    <a:pt x="13848" y="4858"/>
                    <a:pt x="13217" y="4216"/>
                    <a:pt x="12264" y="4192"/>
                  </a:cubicBezTo>
                  <a:lnTo>
                    <a:pt x="12002" y="4192"/>
                  </a:lnTo>
                  <a:cubicBezTo>
                    <a:pt x="11776" y="4204"/>
                    <a:pt x="11550" y="4263"/>
                    <a:pt x="11323" y="4347"/>
                  </a:cubicBezTo>
                  <a:cubicBezTo>
                    <a:pt x="11319" y="4348"/>
                    <a:pt x="11314" y="4349"/>
                    <a:pt x="11308" y="4349"/>
                  </a:cubicBezTo>
                  <a:cubicBezTo>
                    <a:pt x="11189" y="4349"/>
                    <a:pt x="10679" y="4068"/>
                    <a:pt x="10557" y="4068"/>
                  </a:cubicBezTo>
                  <a:cubicBezTo>
                    <a:pt x="10549" y="4068"/>
                    <a:pt x="10542" y="4070"/>
                    <a:pt x="10538" y="4073"/>
                  </a:cubicBezTo>
                  <a:lnTo>
                    <a:pt x="9466" y="4668"/>
                  </a:lnTo>
                  <a:cubicBezTo>
                    <a:pt x="9442" y="4680"/>
                    <a:pt x="8847" y="5001"/>
                    <a:pt x="8847" y="5001"/>
                  </a:cubicBezTo>
                  <a:cubicBezTo>
                    <a:pt x="8728" y="5061"/>
                    <a:pt x="8621" y="5144"/>
                    <a:pt x="8502" y="5204"/>
                  </a:cubicBezTo>
                  <a:cubicBezTo>
                    <a:pt x="8448" y="5207"/>
                    <a:pt x="8395" y="5209"/>
                    <a:pt x="8341" y="5209"/>
                  </a:cubicBezTo>
                  <a:cubicBezTo>
                    <a:pt x="7826" y="5209"/>
                    <a:pt x="7327" y="5052"/>
                    <a:pt x="6906" y="4739"/>
                  </a:cubicBezTo>
                  <a:cubicBezTo>
                    <a:pt x="5906" y="3989"/>
                    <a:pt x="4751" y="3132"/>
                    <a:pt x="4537" y="2965"/>
                  </a:cubicBezTo>
                  <a:cubicBezTo>
                    <a:pt x="4394" y="2858"/>
                    <a:pt x="4263" y="2739"/>
                    <a:pt x="4120" y="2608"/>
                  </a:cubicBezTo>
                  <a:lnTo>
                    <a:pt x="1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33"/>
            <p:cNvSpPr/>
            <p:nvPr/>
          </p:nvSpPr>
          <p:spPr>
            <a:xfrm>
              <a:off x="5975150" y="1767775"/>
              <a:ext cx="193200" cy="274600"/>
            </a:xfrm>
            <a:custGeom>
              <a:avLst/>
              <a:gdLst/>
              <a:ahLst/>
              <a:cxnLst/>
              <a:rect l="l" t="t" r="r" b="b"/>
              <a:pathLst>
                <a:path w="7728" h="10984" extrusionOk="0">
                  <a:moveTo>
                    <a:pt x="2977" y="0"/>
                  </a:moveTo>
                  <a:cubicBezTo>
                    <a:pt x="2647" y="0"/>
                    <a:pt x="2356" y="54"/>
                    <a:pt x="2131" y="161"/>
                  </a:cubicBezTo>
                  <a:cubicBezTo>
                    <a:pt x="1250" y="553"/>
                    <a:pt x="857" y="1542"/>
                    <a:pt x="1274" y="2292"/>
                  </a:cubicBezTo>
                  <a:cubicBezTo>
                    <a:pt x="1298" y="2327"/>
                    <a:pt x="1322" y="2375"/>
                    <a:pt x="1334" y="2399"/>
                  </a:cubicBezTo>
                  <a:cubicBezTo>
                    <a:pt x="1453" y="2578"/>
                    <a:pt x="1488" y="2792"/>
                    <a:pt x="1476" y="2994"/>
                  </a:cubicBezTo>
                  <a:cubicBezTo>
                    <a:pt x="1429" y="3470"/>
                    <a:pt x="1453" y="3994"/>
                    <a:pt x="1607" y="4471"/>
                  </a:cubicBezTo>
                  <a:cubicBezTo>
                    <a:pt x="1488" y="4530"/>
                    <a:pt x="1381" y="4590"/>
                    <a:pt x="1274" y="4661"/>
                  </a:cubicBezTo>
                  <a:cubicBezTo>
                    <a:pt x="643" y="5137"/>
                    <a:pt x="179" y="5971"/>
                    <a:pt x="107" y="6923"/>
                  </a:cubicBezTo>
                  <a:cubicBezTo>
                    <a:pt x="0" y="8400"/>
                    <a:pt x="857" y="9578"/>
                    <a:pt x="2036" y="9578"/>
                  </a:cubicBezTo>
                  <a:lnTo>
                    <a:pt x="2107" y="9578"/>
                  </a:lnTo>
                  <a:cubicBezTo>
                    <a:pt x="2227" y="10388"/>
                    <a:pt x="2786" y="10983"/>
                    <a:pt x="3501" y="10983"/>
                  </a:cubicBezTo>
                  <a:cubicBezTo>
                    <a:pt x="3584" y="10983"/>
                    <a:pt x="3679" y="10971"/>
                    <a:pt x="3762" y="10959"/>
                  </a:cubicBezTo>
                  <a:cubicBezTo>
                    <a:pt x="4334" y="10840"/>
                    <a:pt x="4810" y="10352"/>
                    <a:pt x="5048" y="9709"/>
                  </a:cubicBezTo>
                  <a:cubicBezTo>
                    <a:pt x="5144" y="9733"/>
                    <a:pt x="5251" y="9757"/>
                    <a:pt x="5358" y="9757"/>
                  </a:cubicBezTo>
                  <a:cubicBezTo>
                    <a:pt x="5441" y="9757"/>
                    <a:pt x="5536" y="9745"/>
                    <a:pt x="5620" y="9721"/>
                  </a:cubicBezTo>
                  <a:cubicBezTo>
                    <a:pt x="6370" y="9566"/>
                    <a:pt x="6977" y="8769"/>
                    <a:pt x="7049" y="7804"/>
                  </a:cubicBezTo>
                  <a:cubicBezTo>
                    <a:pt x="7072" y="7578"/>
                    <a:pt x="7049" y="7364"/>
                    <a:pt x="7013" y="7150"/>
                  </a:cubicBezTo>
                  <a:cubicBezTo>
                    <a:pt x="6953" y="6899"/>
                    <a:pt x="6989" y="6649"/>
                    <a:pt x="7132" y="6435"/>
                  </a:cubicBezTo>
                  <a:cubicBezTo>
                    <a:pt x="7441" y="5995"/>
                    <a:pt x="7632" y="5435"/>
                    <a:pt x="7680" y="4840"/>
                  </a:cubicBezTo>
                  <a:cubicBezTo>
                    <a:pt x="7727" y="4161"/>
                    <a:pt x="7561" y="3530"/>
                    <a:pt x="7251" y="3054"/>
                  </a:cubicBezTo>
                  <a:cubicBezTo>
                    <a:pt x="7168" y="2959"/>
                    <a:pt x="7144" y="2839"/>
                    <a:pt x="7096" y="2720"/>
                  </a:cubicBezTo>
                  <a:cubicBezTo>
                    <a:pt x="6285" y="878"/>
                    <a:pt x="4311"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5989725" y="1858575"/>
              <a:ext cx="35750" cy="24950"/>
            </a:xfrm>
            <a:custGeom>
              <a:avLst/>
              <a:gdLst/>
              <a:ahLst/>
              <a:cxnLst/>
              <a:rect l="l" t="t" r="r" b="b"/>
              <a:pathLst>
                <a:path w="1430" h="998" extrusionOk="0">
                  <a:moveTo>
                    <a:pt x="923" y="0"/>
                  </a:moveTo>
                  <a:cubicBezTo>
                    <a:pt x="796" y="0"/>
                    <a:pt x="653" y="33"/>
                    <a:pt x="512" y="100"/>
                  </a:cubicBezTo>
                  <a:cubicBezTo>
                    <a:pt x="179" y="255"/>
                    <a:pt x="0" y="577"/>
                    <a:pt x="96" y="791"/>
                  </a:cubicBezTo>
                  <a:cubicBezTo>
                    <a:pt x="160" y="926"/>
                    <a:pt x="313" y="998"/>
                    <a:pt x="500" y="998"/>
                  </a:cubicBezTo>
                  <a:cubicBezTo>
                    <a:pt x="626" y="998"/>
                    <a:pt x="766" y="965"/>
                    <a:pt x="905" y="898"/>
                  </a:cubicBezTo>
                  <a:cubicBezTo>
                    <a:pt x="1251" y="731"/>
                    <a:pt x="1429" y="422"/>
                    <a:pt x="1322" y="196"/>
                  </a:cubicBezTo>
                  <a:cubicBezTo>
                    <a:pt x="1259" y="69"/>
                    <a:pt x="1107" y="0"/>
                    <a:pt x="923"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33"/>
          <p:cNvSpPr/>
          <p:nvPr/>
        </p:nvSpPr>
        <p:spPr>
          <a:xfrm>
            <a:off x="2430074" y="31710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2608248" y="31710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6321854" y="310408"/>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2167;p56">
            <a:extLst>
              <a:ext uri="{FF2B5EF4-FFF2-40B4-BE49-F238E27FC236}">
                <a16:creationId xmlns:a16="http://schemas.microsoft.com/office/drawing/2014/main" id="{51BBA915-D98E-6CEC-0888-60CBF6337E0F}"/>
              </a:ext>
            </a:extLst>
          </p:cNvPr>
          <p:cNvGrpSpPr/>
          <p:nvPr/>
        </p:nvGrpSpPr>
        <p:grpSpPr>
          <a:xfrm>
            <a:off x="192838" y="1103479"/>
            <a:ext cx="1029041" cy="342516"/>
            <a:chOff x="2909425" y="2894249"/>
            <a:chExt cx="2114673" cy="642825"/>
          </a:xfrm>
        </p:grpSpPr>
        <p:sp>
          <p:nvSpPr>
            <p:cNvPr id="51" name="Google Shape;2168;p56">
              <a:extLst>
                <a:ext uri="{FF2B5EF4-FFF2-40B4-BE49-F238E27FC236}">
                  <a16:creationId xmlns:a16="http://schemas.microsoft.com/office/drawing/2014/main" id="{21E2390A-39A2-1044-F8CD-905C7CDC4636}"/>
                </a:ext>
              </a:extLst>
            </p:cNvPr>
            <p:cNvSpPr/>
            <p:nvPr/>
          </p:nvSpPr>
          <p:spPr>
            <a:xfrm>
              <a:off x="4215474" y="3037808"/>
              <a:ext cx="598623" cy="134786"/>
            </a:xfrm>
            <a:custGeom>
              <a:avLst/>
              <a:gdLst/>
              <a:ahLst/>
              <a:cxnLst/>
              <a:rect l="l" t="t" r="r" b="b"/>
              <a:pathLst>
                <a:path w="19515" h="4394" extrusionOk="0">
                  <a:moveTo>
                    <a:pt x="0" y="0"/>
                  </a:moveTo>
                  <a:lnTo>
                    <a:pt x="0" y="4394"/>
                  </a:lnTo>
                  <a:lnTo>
                    <a:pt x="19408" y="3596"/>
                  </a:lnTo>
                  <a:lnTo>
                    <a:pt x="19515" y="329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69;p56">
              <a:extLst>
                <a:ext uri="{FF2B5EF4-FFF2-40B4-BE49-F238E27FC236}">
                  <a16:creationId xmlns:a16="http://schemas.microsoft.com/office/drawing/2014/main" id="{1AFB5197-7EE7-7971-16A5-7AC4E1139BCE}"/>
                </a:ext>
              </a:extLst>
            </p:cNvPr>
            <p:cNvSpPr/>
            <p:nvPr/>
          </p:nvSpPr>
          <p:spPr>
            <a:xfrm>
              <a:off x="3491974" y="3025752"/>
              <a:ext cx="862673" cy="196504"/>
            </a:xfrm>
            <a:custGeom>
              <a:avLst/>
              <a:gdLst/>
              <a:ahLst/>
              <a:cxnLst/>
              <a:rect l="l" t="t" r="r" b="b"/>
              <a:pathLst>
                <a:path w="28123" h="6406" extrusionOk="0">
                  <a:moveTo>
                    <a:pt x="2989" y="0"/>
                  </a:moveTo>
                  <a:lnTo>
                    <a:pt x="0" y="3382"/>
                  </a:lnTo>
                  <a:lnTo>
                    <a:pt x="2989" y="6406"/>
                  </a:lnTo>
                  <a:lnTo>
                    <a:pt x="9728" y="6406"/>
                  </a:lnTo>
                  <a:lnTo>
                    <a:pt x="16800" y="5287"/>
                  </a:lnTo>
                  <a:lnTo>
                    <a:pt x="28123" y="4608"/>
                  </a:lnTo>
                  <a:lnTo>
                    <a:pt x="24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70;p56">
              <a:extLst>
                <a:ext uri="{FF2B5EF4-FFF2-40B4-BE49-F238E27FC236}">
                  <a16:creationId xmlns:a16="http://schemas.microsoft.com/office/drawing/2014/main" id="{A158B601-95ED-F65E-6CD5-6BB306F2CBBD}"/>
                </a:ext>
              </a:extLst>
            </p:cNvPr>
            <p:cNvSpPr/>
            <p:nvPr/>
          </p:nvSpPr>
          <p:spPr>
            <a:xfrm>
              <a:off x="3558078" y="2913635"/>
              <a:ext cx="224265" cy="174234"/>
            </a:xfrm>
            <a:custGeom>
              <a:avLst/>
              <a:gdLst/>
              <a:ahLst/>
              <a:cxnLst/>
              <a:rect l="l" t="t" r="r" b="b"/>
              <a:pathLst>
                <a:path w="7311" h="5680" extrusionOk="0">
                  <a:moveTo>
                    <a:pt x="12" y="0"/>
                  </a:moveTo>
                  <a:lnTo>
                    <a:pt x="0" y="4929"/>
                  </a:lnTo>
                  <a:lnTo>
                    <a:pt x="7311" y="5679"/>
                  </a:lnTo>
                  <a:lnTo>
                    <a:pt x="7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71;p56">
              <a:extLst>
                <a:ext uri="{FF2B5EF4-FFF2-40B4-BE49-F238E27FC236}">
                  <a16:creationId xmlns:a16="http://schemas.microsoft.com/office/drawing/2014/main" id="{6FAC5061-68E4-EF7F-913B-1E6F81D7D476}"/>
                </a:ext>
              </a:extLst>
            </p:cNvPr>
            <p:cNvSpPr/>
            <p:nvPr/>
          </p:nvSpPr>
          <p:spPr>
            <a:xfrm>
              <a:off x="3471145" y="3030845"/>
              <a:ext cx="21196" cy="161105"/>
            </a:xfrm>
            <a:custGeom>
              <a:avLst/>
              <a:gdLst/>
              <a:ahLst/>
              <a:cxnLst/>
              <a:rect l="l" t="t" r="r" b="b"/>
              <a:pathLst>
                <a:path w="691" h="5252" extrusionOk="0">
                  <a:moveTo>
                    <a:pt x="0" y="1"/>
                  </a:moveTo>
                  <a:lnTo>
                    <a:pt x="0" y="5252"/>
                  </a:lnTo>
                  <a:lnTo>
                    <a:pt x="691" y="5252"/>
                  </a:lnTo>
                  <a:lnTo>
                    <a:pt x="691"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72;p56">
              <a:extLst>
                <a:ext uri="{FF2B5EF4-FFF2-40B4-BE49-F238E27FC236}">
                  <a16:creationId xmlns:a16="http://schemas.microsoft.com/office/drawing/2014/main" id="{51CB1627-165B-35FA-9BFE-4AA8A4974D93}"/>
                </a:ext>
              </a:extLst>
            </p:cNvPr>
            <p:cNvSpPr/>
            <p:nvPr/>
          </p:nvSpPr>
          <p:spPr>
            <a:xfrm>
              <a:off x="3558446" y="2894249"/>
              <a:ext cx="776108" cy="143958"/>
            </a:xfrm>
            <a:custGeom>
              <a:avLst/>
              <a:gdLst/>
              <a:ahLst/>
              <a:cxnLst/>
              <a:rect l="l" t="t" r="r" b="b"/>
              <a:pathLst>
                <a:path w="25301" h="4693" extrusionOk="0">
                  <a:moveTo>
                    <a:pt x="6418" y="1"/>
                  </a:moveTo>
                  <a:lnTo>
                    <a:pt x="4763" y="406"/>
                  </a:lnTo>
                  <a:lnTo>
                    <a:pt x="0" y="406"/>
                  </a:lnTo>
                  <a:lnTo>
                    <a:pt x="0" y="2489"/>
                  </a:lnTo>
                  <a:lnTo>
                    <a:pt x="7275" y="2489"/>
                  </a:lnTo>
                  <a:lnTo>
                    <a:pt x="7275" y="1668"/>
                  </a:lnTo>
                  <a:cubicBezTo>
                    <a:pt x="7275" y="1227"/>
                    <a:pt x="7811" y="870"/>
                    <a:pt x="8489" y="870"/>
                  </a:cubicBezTo>
                  <a:lnTo>
                    <a:pt x="17907" y="870"/>
                  </a:lnTo>
                  <a:cubicBezTo>
                    <a:pt x="18574" y="870"/>
                    <a:pt x="19479" y="1251"/>
                    <a:pt x="19943" y="1751"/>
                  </a:cubicBezTo>
                  <a:lnTo>
                    <a:pt x="22729" y="4502"/>
                  </a:lnTo>
                  <a:lnTo>
                    <a:pt x="25301" y="4692"/>
                  </a:lnTo>
                  <a:lnTo>
                    <a:pt x="25301" y="4692"/>
                  </a:lnTo>
                  <a:lnTo>
                    <a:pt x="20753" y="763"/>
                  </a:lnTo>
                  <a:cubicBezTo>
                    <a:pt x="20229" y="346"/>
                    <a:pt x="19276" y="1"/>
                    <a:pt x="186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73;p56">
              <a:extLst>
                <a:ext uri="{FF2B5EF4-FFF2-40B4-BE49-F238E27FC236}">
                  <a16:creationId xmlns:a16="http://schemas.microsoft.com/office/drawing/2014/main" id="{D3E9D6A2-748D-26F4-B241-A027C229842B}"/>
                </a:ext>
              </a:extLst>
            </p:cNvPr>
            <p:cNvSpPr/>
            <p:nvPr/>
          </p:nvSpPr>
          <p:spPr>
            <a:xfrm>
              <a:off x="3808233" y="3239036"/>
              <a:ext cx="206381" cy="298038"/>
            </a:xfrm>
            <a:custGeom>
              <a:avLst/>
              <a:gdLst/>
              <a:ahLst/>
              <a:cxnLst/>
              <a:rect l="l" t="t" r="r" b="b"/>
              <a:pathLst>
                <a:path w="6728" h="9716" extrusionOk="0">
                  <a:moveTo>
                    <a:pt x="5013" y="0"/>
                  </a:moveTo>
                  <a:lnTo>
                    <a:pt x="1" y="1203"/>
                  </a:lnTo>
                  <a:cubicBezTo>
                    <a:pt x="108" y="2834"/>
                    <a:pt x="549" y="6466"/>
                    <a:pt x="1799" y="9716"/>
                  </a:cubicBezTo>
                  <a:cubicBezTo>
                    <a:pt x="4371" y="8966"/>
                    <a:pt x="6728" y="8025"/>
                    <a:pt x="6728" y="8025"/>
                  </a:cubicBezTo>
                  <a:cubicBezTo>
                    <a:pt x="6728" y="8025"/>
                    <a:pt x="5013" y="3370"/>
                    <a:pt x="50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74;p56">
              <a:extLst>
                <a:ext uri="{FF2B5EF4-FFF2-40B4-BE49-F238E27FC236}">
                  <a16:creationId xmlns:a16="http://schemas.microsoft.com/office/drawing/2014/main" id="{A2847EA6-1D4F-84CA-483C-D438FB4C6A85}"/>
                </a:ext>
              </a:extLst>
            </p:cNvPr>
            <p:cNvSpPr/>
            <p:nvPr/>
          </p:nvSpPr>
          <p:spPr>
            <a:xfrm>
              <a:off x="3466022" y="3162348"/>
              <a:ext cx="532181" cy="281412"/>
            </a:xfrm>
            <a:custGeom>
              <a:avLst/>
              <a:gdLst/>
              <a:ahLst/>
              <a:cxnLst/>
              <a:rect l="l" t="t" r="r" b="b"/>
              <a:pathLst>
                <a:path w="17349" h="9174" extrusionOk="0">
                  <a:moveTo>
                    <a:pt x="11062" y="0"/>
                  </a:moveTo>
                  <a:cubicBezTo>
                    <a:pt x="10740" y="0"/>
                    <a:pt x="10454" y="262"/>
                    <a:pt x="10454" y="607"/>
                  </a:cubicBezTo>
                  <a:lnTo>
                    <a:pt x="10454" y="726"/>
                  </a:lnTo>
                  <a:lnTo>
                    <a:pt x="10157" y="726"/>
                  </a:lnTo>
                  <a:cubicBezTo>
                    <a:pt x="9823" y="726"/>
                    <a:pt x="9550" y="1000"/>
                    <a:pt x="9550" y="1346"/>
                  </a:cubicBezTo>
                  <a:lnTo>
                    <a:pt x="9550" y="4096"/>
                  </a:lnTo>
                  <a:lnTo>
                    <a:pt x="9442" y="4275"/>
                  </a:lnTo>
                  <a:lnTo>
                    <a:pt x="6656" y="4275"/>
                  </a:lnTo>
                  <a:lnTo>
                    <a:pt x="5632" y="3608"/>
                  </a:lnTo>
                  <a:lnTo>
                    <a:pt x="6656" y="1560"/>
                  </a:lnTo>
                  <a:lnTo>
                    <a:pt x="4049" y="1000"/>
                  </a:lnTo>
                  <a:lnTo>
                    <a:pt x="2596" y="1143"/>
                  </a:lnTo>
                  <a:lnTo>
                    <a:pt x="2739" y="1977"/>
                  </a:lnTo>
                  <a:cubicBezTo>
                    <a:pt x="2799" y="2310"/>
                    <a:pt x="2703" y="2810"/>
                    <a:pt x="2525" y="3096"/>
                  </a:cubicBezTo>
                  <a:lnTo>
                    <a:pt x="179" y="6858"/>
                  </a:lnTo>
                  <a:cubicBezTo>
                    <a:pt x="1" y="7144"/>
                    <a:pt x="96" y="7513"/>
                    <a:pt x="382" y="7692"/>
                  </a:cubicBezTo>
                  <a:lnTo>
                    <a:pt x="2358" y="8930"/>
                  </a:lnTo>
                  <a:cubicBezTo>
                    <a:pt x="2660" y="9105"/>
                    <a:pt x="2863" y="9173"/>
                    <a:pt x="2999" y="9173"/>
                  </a:cubicBezTo>
                  <a:cubicBezTo>
                    <a:pt x="3410" y="9173"/>
                    <a:pt x="3215" y="8546"/>
                    <a:pt x="3323" y="8323"/>
                  </a:cubicBezTo>
                  <a:lnTo>
                    <a:pt x="5478" y="3882"/>
                  </a:lnTo>
                  <a:lnTo>
                    <a:pt x="6549" y="4584"/>
                  </a:lnTo>
                  <a:lnTo>
                    <a:pt x="9514" y="4584"/>
                  </a:lnTo>
                  <a:lnTo>
                    <a:pt x="9740" y="4203"/>
                  </a:lnTo>
                  <a:lnTo>
                    <a:pt x="9978" y="4203"/>
                  </a:lnTo>
                  <a:lnTo>
                    <a:pt x="9978" y="5215"/>
                  </a:lnTo>
                  <a:lnTo>
                    <a:pt x="10335" y="5215"/>
                  </a:lnTo>
                  <a:lnTo>
                    <a:pt x="10574" y="4203"/>
                  </a:lnTo>
                  <a:lnTo>
                    <a:pt x="10657" y="4203"/>
                  </a:lnTo>
                  <a:lnTo>
                    <a:pt x="16515" y="2798"/>
                  </a:lnTo>
                  <a:lnTo>
                    <a:pt x="17348" y="1524"/>
                  </a:lnTo>
                  <a:lnTo>
                    <a:pt x="17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2175;p56">
              <a:extLst>
                <a:ext uri="{FF2B5EF4-FFF2-40B4-BE49-F238E27FC236}">
                  <a16:creationId xmlns:a16="http://schemas.microsoft.com/office/drawing/2014/main" id="{0E71D485-7DC5-BD57-4894-F70B7085B420}"/>
                </a:ext>
              </a:extLst>
            </p:cNvPr>
            <p:cNvSpPr/>
            <p:nvPr/>
          </p:nvSpPr>
          <p:spPr>
            <a:xfrm>
              <a:off x="3670195" y="3220416"/>
              <a:ext cx="35460" cy="55522"/>
            </a:xfrm>
            <a:custGeom>
              <a:avLst/>
              <a:gdLst/>
              <a:ahLst/>
              <a:cxnLst/>
              <a:rect l="l" t="t" r="r" b="b"/>
              <a:pathLst>
                <a:path w="1156" h="1810" extrusionOk="0">
                  <a:moveTo>
                    <a:pt x="227" y="0"/>
                  </a:moveTo>
                  <a:cubicBezTo>
                    <a:pt x="84" y="203"/>
                    <a:pt x="0" y="441"/>
                    <a:pt x="0" y="715"/>
                  </a:cubicBezTo>
                  <a:cubicBezTo>
                    <a:pt x="0" y="1203"/>
                    <a:pt x="274" y="1608"/>
                    <a:pt x="679" y="1810"/>
                  </a:cubicBezTo>
                  <a:lnTo>
                    <a:pt x="1155" y="1810"/>
                  </a:lnTo>
                  <a:cubicBezTo>
                    <a:pt x="834" y="1596"/>
                    <a:pt x="619" y="1215"/>
                    <a:pt x="619" y="798"/>
                  </a:cubicBezTo>
                  <a:cubicBezTo>
                    <a:pt x="619" y="488"/>
                    <a:pt x="739" y="203"/>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76;p56">
              <a:extLst>
                <a:ext uri="{FF2B5EF4-FFF2-40B4-BE49-F238E27FC236}">
                  <a16:creationId xmlns:a16="http://schemas.microsoft.com/office/drawing/2014/main" id="{678C64E9-7424-2923-4FD1-8ECA349BB1F6}"/>
                </a:ext>
              </a:extLst>
            </p:cNvPr>
            <p:cNvSpPr/>
            <p:nvPr/>
          </p:nvSpPr>
          <p:spPr>
            <a:xfrm>
              <a:off x="4787778" y="3098053"/>
              <a:ext cx="55921" cy="31442"/>
            </a:xfrm>
            <a:custGeom>
              <a:avLst/>
              <a:gdLst/>
              <a:ahLst/>
              <a:cxnLst/>
              <a:rect l="l" t="t" r="r" b="b"/>
              <a:pathLst>
                <a:path w="1823" h="1025" extrusionOk="0">
                  <a:moveTo>
                    <a:pt x="0" y="1"/>
                  </a:moveTo>
                  <a:lnTo>
                    <a:pt x="453" y="1025"/>
                  </a:lnTo>
                  <a:lnTo>
                    <a:pt x="1822" y="1025"/>
                  </a:lnTo>
                  <a:lnTo>
                    <a:pt x="1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177;p56">
              <a:extLst>
                <a:ext uri="{FF2B5EF4-FFF2-40B4-BE49-F238E27FC236}">
                  <a16:creationId xmlns:a16="http://schemas.microsoft.com/office/drawing/2014/main" id="{5E3A41A8-373D-667A-E343-57DAB3CF44EB}"/>
                </a:ext>
              </a:extLst>
            </p:cNvPr>
            <p:cNvSpPr/>
            <p:nvPr/>
          </p:nvSpPr>
          <p:spPr>
            <a:xfrm>
              <a:off x="2909425" y="3011120"/>
              <a:ext cx="565034" cy="373683"/>
            </a:xfrm>
            <a:custGeom>
              <a:avLst/>
              <a:gdLst/>
              <a:ahLst/>
              <a:cxnLst/>
              <a:rect l="l" t="t" r="r" b="b"/>
              <a:pathLst>
                <a:path w="18420" h="12182" extrusionOk="0">
                  <a:moveTo>
                    <a:pt x="15669" y="3073"/>
                  </a:moveTo>
                  <a:cubicBezTo>
                    <a:pt x="16169" y="3073"/>
                    <a:pt x="16574" y="3478"/>
                    <a:pt x="16574" y="3978"/>
                  </a:cubicBezTo>
                  <a:cubicBezTo>
                    <a:pt x="16574" y="4490"/>
                    <a:pt x="16169" y="4883"/>
                    <a:pt x="15669" y="4883"/>
                  </a:cubicBezTo>
                  <a:lnTo>
                    <a:pt x="13693" y="4883"/>
                  </a:lnTo>
                  <a:cubicBezTo>
                    <a:pt x="13181" y="4883"/>
                    <a:pt x="12776" y="4490"/>
                    <a:pt x="12776" y="3978"/>
                  </a:cubicBezTo>
                  <a:cubicBezTo>
                    <a:pt x="12776" y="3478"/>
                    <a:pt x="13181" y="3073"/>
                    <a:pt x="13693" y="3073"/>
                  </a:cubicBezTo>
                  <a:close/>
                  <a:moveTo>
                    <a:pt x="11638" y="2192"/>
                  </a:moveTo>
                  <a:cubicBezTo>
                    <a:pt x="12418" y="2192"/>
                    <a:pt x="12274" y="5144"/>
                    <a:pt x="11169" y="5144"/>
                  </a:cubicBezTo>
                  <a:cubicBezTo>
                    <a:pt x="5859" y="5144"/>
                    <a:pt x="4477" y="6704"/>
                    <a:pt x="2620" y="6704"/>
                  </a:cubicBezTo>
                  <a:cubicBezTo>
                    <a:pt x="2607" y="6704"/>
                    <a:pt x="2594" y="6704"/>
                    <a:pt x="2582" y="6704"/>
                  </a:cubicBezTo>
                  <a:cubicBezTo>
                    <a:pt x="2079" y="6704"/>
                    <a:pt x="1977" y="6682"/>
                    <a:pt x="1977" y="4799"/>
                  </a:cubicBezTo>
                  <a:cubicBezTo>
                    <a:pt x="1977" y="2847"/>
                    <a:pt x="1798" y="2204"/>
                    <a:pt x="3001" y="2204"/>
                  </a:cubicBezTo>
                  <a:cubicBezTo>
                    <a:pt x="4204" y="2204"/>
                    <a:pt x="11633" y="2192"/>
                    <a:pt x="11633" y="2192"/>
                  </a:cubicBezTo>
                  <a:cubicBezTo>
                    <a:pt x="11635" y="2192"/>
                    <a:pt x="11636" y="2192"/>
                    <a:pt x="11638" y="2192"/>
                  </a:cubicBezTo>
                  <a:close/>
                  <a:moveTo>
                    <a:pt x="18420" y="1"/>
                  </a:moveTo>
                  <a:cubicBezTo>
                    <a:pt x="18420" y="1"/>
                    <a:pt x="16146" y="1751"/>
                    <a:pt x="14133" y="1751"/>
                  </a:cubicBezTo>
                  <a:cubicBezTo>
                    <a:pt x="12121" y="1751"/>
                    <a:pt x="1" y="1811"/>
                    <a:pt x="1" y="1811"/>
                  </a:cubicBezTo>
                  <a:cubicBezTo>
                    <a:pt x="1" y="1811"/>
                    <a:pt x="298" y="5835"/>
                    <a:pt x="298" y="7252"/>
                  </a:cubicBezTo>
                  <a:cubicBezTo>
                    <a:pt x="298" y="8669"/>
                    <a:pt x="60" y="12181"/>
                    <a:pt x="620" y="12181"/>
                  </a:cubicBezTo>
                  <a:lnTo>
                    <a:pt x="3275" y="12181"/>
                  </a:lnTo>
                  <a:cubicBezTo>
                    <a:pt x="3275" y="12181"/>
                    <a:pt x="3334" y="7014"/>
                    <a:pt x="8311" y="6335"/>
                  </a:cubicBezTo>
                  <a:cubicBezTo>
                    <a:pt x="11243" y="5936"/>
                    <a:pt x="13496" y="5854"/>
                    <a:pt x="15281" y="5854"/>
                  </a:cubicBezTo>
                  <a:cubicBezTo>
                    <a:pt x="16533" y="5854"/>
                    <a:pt x="17555" y="5895"/>
                    <a:pt x="18420" y="5895"/>
                  </a:cubicBezTo>
                  <a:lnTo>
                    <a:pt x="1842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78;p56">
              <a:extLst>
                <a:ext uri="{FF2B5EF4-FFF2-40B4-BE49-F238E27FC236}">
                  <a16:creationId xmlns:a16="http://schemas.microsoft.com/office/drawing/2014/main" id="{C09A926B-B5E5-C94C-FBD8-EE45E60B735D}"/>
                </a:ext>
              </a:extLst>
            </p:cNvPr>
            <p:cNvSpPr/>
            <p:nvPr/>
          </p:nvSpPr>
          <p:spPr>
            <a:xfrm>
              <a:off x="3471145" y="3011120"/>
              <a:ext cx="21196" cy="67608"/>
            </a:xfrm>
            <a:custGeom>
              <a:avLst/>
              <a:gdLst/>
              <a:ahLst/>
              <a:cxnLst/>
              <a:rect l="l" t="t" r="r" b="b"/>
              <a:pathLst>
                <a:path w="691" h="2204" extrusionOk="0">
                  <a:moveTo>
                    <a:pt x="0" y="1"/>
                  </a:moveTo>
                  <a:lnTo>
                    <a:pt x="0" y="2204"/>
                  </a:lnTo>
                  <a:lnTo>
                    <a:pt x="691" y="2204"/>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79;p56">
              <a:extLst>
                <a:ext uri="{FF2B5EF4-FFF2-40B4-BE49-F238E27FC236}">
                  <a16:creationId xmlns:a16="http://schemas.microsoft.com/office/drawing/2014/main" id="{1D737875-6216-8BB7-7125-24F4B33DF5FD}"/>
                </a:ext>
              </a:extLst>
            </p:cNvPr>
            <p:cNvSpPr/>
            <p:nvPr/>
          </p:nvSpPr>
          <p:spPr>
            <a:xfrm>
              <a:off x="3471145" y="3125078"/>
              <a:ext cx="21196" cy="67608"/>
            </a:xfrm>
            <a:custGeom>
              <a:avLst/>
              <a:gdLst/>
              <a:ahLst/>
              <a:cxnLst/>
              <a:rect l="l" t="t" r="r" b="b"/>
              <a:pathLst>
                <a:path w="691" h="2204" extrusionOk="0">
                  <a:moveTo>
                    <a:pt x="0" y="1"/>
                  </a:moveTo>
                  <a:lnTo>
                    <a:pt x="0" y="2203"/>
                  </a:lnTo>
                  <a:lnTo>
                    <a:pt x="691" y="220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80;p56">
              <a:extLst>
                <a:ext uri="{FF2B5EF4-FFF2-40B4-BE49-F238E27FC236}">
                  <a16:creationId xmlns:a16="http://schemas.microsoft.com/office/drawing/2014/main" id="{7D118339-3144-CC73-92EF-4760637E9F92}"/>
                </a:ext>
              </a:extLst>
            </p:cNvPr>
            <p:cNvSpPr/>
            <p:nvPr/>
          </p:nvSpPr>
          <p:spPr>
            <a:xfrm>
              <a:off x="3471145" y="3087102"/>
              <a:ext cx="21196" cy="30706"/>
            </a:xfrm>
            <a:custGeom>
              <a:avLst/>
              <a:gdLst/>
              <a:ahLst/>
              <a:cxnLst/>
              <a:rect l="l" t="t" r="r" b="b"/>
              <a:pathLst>
                <a:path w="691" h="1001" extrusionOk="0">
                  <a:moveTo>
                    <a:pt x="0" y="0"/>
                  </a:moveTo>
                  <a:lnTo>
                    <a:pt x="0" y="1001"/>
                  </a:lnTo>
                  <a:lnTo>
                    <a:pt x="691" y="1001"/>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181;p56">
              <a:extLst>
                <a:ext uri="{FF2B5EF4-FFF2-40B4-BE49-F238E27FC236}">
                  <a16:creationId xmlns:a16="http://schemas.microsoft.com/office/drawing/2014/main" id="{872EEBB5-B16B-2E14-19A1-2B44A9ECF9BA}"/>
                </a:ext>
              </a:extLst>
            </p:cNvPr>
            <p:cNvSpPr/>
            <p:nvPr/>
          </p:nvSpPr>
          <p:spPr>
            <a:xfrm>
              <a:off x="3528477" y="3140048"/>
              <a:ext cx="155246" cy="82577"/>
            </a:xfrm>
            <a:custGeom>
              <a:avLst/>
              <a:gdLst/>
              <a:ahLst/>
              <a:cxnLst/>
              <a:rect l="l" t="t" r="r" b="b"/>
              <a:pathLst>
                <a:path w="5061" h="2692" extrusionOk="0">
                  <a:moveTo>
                    <a:pt x="1727" y="1"/>
                  </a:moveTo>
                  <a:cubicBezTo>
                    <a:pt x="1394" y="1"/>
                    <a:pt x="906" y="263"/>
                    <a:pt x="632" y="596"/>
                  </a:cubicBezTo>
                  <a:lnTo>
                    <a:pt x="1" y="1370"/>
                  </a:lnTo>
                  <a:lnTo>
                    <a:pt x="1322" y="2692"/>
                  </a:lnTo>
                  <a:lnTo>
                    <a:pt x="5061" y="2692"/>
                  </a:lnTo>
                  <a:lnTo>
                    <a:pt x="5061" y="596"/>
                  </a:lnTo>
                  <a:cubicBezTo>
                    <a:pt x="5061" y="263"/>
                    <a:pt x="4787" y="1"/>
                    <a:pt x="446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182;p56">
              <a:extLst>
                <a:ext uri="{FF2B5EF4-FFF2-40B4-BE49-F238E27FC236}">
                  <a16:creationId xmlns:a16="http://schemas.microsoft.com/office/drawing/2014/main" id="{BEE535AC-2338-FABB-F565-1CF0281341E4}"/>
                </a:ext>
              </a:extLst>
            </p:cNvPr>
            <p:cNvSpPr/>
            <p:nvPr/>
          </p:nvSpPr>
          <p:spPr>
            <a:xfrm>
              <a:off x="3558078" y="2973881"/>
              <a:ext cx="220983" cy="40951"/>
            </a:xfrm>
            <a:custGeom>
              <a:avLst/>
              <a:gdLst/>
              <a:ahLst/>
              <a:cxnLst/>
              <a:rect l="l" t="t" r="r" b="b"/>
              <a:pathLst>
                <a:path w="7204" h="1335" extrusionOk="0">
                  <a:moveTo>
                    <a:pt x="1072" y="322"/>
                  </a:moveTo>
                  <a:cubicBezTo>
                    <a:pt x="1274" y="322"/>
                    <a:pt x="1441" y="489"/>
                    <a:pt x="1441" y="703"/>
                  </a:cubicBezTo>
                  <a:cubicBezTo>
                    <a:pt x="1453" y="894"/>
                    <a:pt x="1274" y="1072"/>
                    <a:pt x="1072" y="1072"/>
                  </a:cubicBezTo>
                  <a:cubicBezTo>
                    <a:pt x="857" y="1072"/>
                    <a:pt x="703" y="905"/>
                    <a:pt x="703" y="703"/>
                  </a:cubicBezTo>
                  <a:cubicBezTo>
                    <a:pt x="703" y="489"/>
                    <a:pt x="857" y="322"/>
                    <a:pt x="1072" y="322"/>
                  </a:cubicBezTo>
                  <a:close/>
                  <a:moveTo>
                    <a:pt x="5965" y="322"/>
                  </a:moveTo>
                  <a:cubicBezTo>
                    <a:pt x="6179" y="322"/>
                    <a:pt x="6334" y="489"/>
                    <a:pt x="6334" y="703"/>
                  </a:cubicBezTo>
                  <a:cubicBezTo>
                    <a:pt x="6358" y="894"/>
                    <a:pt x="6179" y="1072"/>
                    <a:pt x="5965" y="1072"/>
                  </a:cubicBezTo>
                  <a:cubicBezTo>
                    <a:pt x="5763" y="1072"/>
                    <a:pt x="5596" y="905"/>
                    <a:pt x="5596" y="703"/>
                  </a:cubicBezTo>
                  <a:cubicBezTo>
                    <a:pt x="5596" y="489"/>
                    <a:pt x="5763" y="322"/>
                    <a:pt x="5965" y="322"/>
                  </a:cubicBezTo>
                  <a:close/>
                  <a:moveTo>
                    <a:pt x="0" y="1"/>
                  </a:moveTo>
                  <a:lnTo>
                    <a:pt x="0" y="1334"/>
                  </a:lnTo>
                  <a:lnTo>
                    <a:pt x="7203" y="1334"/>
                  </a:lnTo>
                  <a:lnTo>
                    <a:pt x="720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183;p56">
              <a:extLst>
                <a:ext uri="{FF2B5EF4-FFF2-40B4-BE49-F238E27FC236}">
                  <a16:creationId xmlns:a16="http://schemas.microsoft.com/office/drawing/2014/main" id="{F77058B5-7E98-C2EC-C583-4727AF420344}"/>
                </a:ext>
              </a:extLst>
            </p:cNvPr>
            <p:cNvSpPr/>
            <p:nvPr/>
          </p:nvSpPr>
          <p:spPr>
            <a:xfrm>
              <a:off x="4018602" y="3025752"/>
              <a:ext cx="795495" cy="113252"/>
            </a:xfrm>
            <a:custGeom>
              <a:avLst/>
              <a:gdLst/>
              <a:ahLst/>
              <a:cxnLst/>
              <a:rect l="l" t="t" r="r" b="b"/>
              <a:pathLst>
                <a:path w="25933" h="3692" extrusionOk="0">
                  <a:moveTo>
                    <a:pt x="7359" y="0"/>
                  </a:moveTo>
                  <a:lnTo>
                    <a:pt x="7359" y="798"/>
                  </a:lnTo>
                  <a:lnTo>
                    <a:pt x="2013" y="798"/>
                  </a:lnTo>
                  <a:lnTo>
                    <a:pt x="1" y="3691"/>
                  </a:lnTo>
                  <a:lnTo>
                    <a:pt x="25933" y="3691"/>
                  </a:lnTo>
                  <a:lnTo>
                    <a:pt x="2432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184;p56">
              <a:extLst>
                <a:ext uri="{FF2B5EF4-FFF2-40B4-BE49-F238E27FC236}">
                  <a16:creationId xmlns:a16="http://schemas.microsoft.com/office/drawing/2014/main" id="{58E16448-F9BB-033F-2150-539149F74C19}"/>
                </a:ext>
              </a:extLst>
            </p:cNvPr>
            <p:cNvSpPr/>
            <p:nvPr/>
          </p:nvSpPr>
          <p:spPr>
            <a:xfrm>
              <a:off x="3491237" y="3011857"/>
              <a:ext cx="684451" cy="210768"/>
            </a:xfrm>
            <a:custGeom>
              <a:avLst/>
              <a:gdLst/>
              <a:ahLst/>
              <a:cxnLst/>
              <a:rect l="l" t="t" r="r" b="b"/>
              <a:pathLst>
                <a:path w="22313" h="6871" extrusionOk="0">
                  <a:moveTo>
                    <a:pt x="0" y="1"/>
                  </a:moveTo>
                  <a:lnTo>
                    <a:pt x="36" y="5918"/>
                  </a:lnTo>
                  <a:lnTo>
                    <a:pt x="1119" y="5442"/>
                  </a:lnTo>
                  <a:lnTo>
                    <a:pt x="1881" y="4489"/>
                  </a:lnTo>
                  <a:cubicBezTo>
                    <a:pt x="2179" y="4120"/>
                    <a:pt x="2715" y="3835"/>
                    <a:pt x="3096" y="3835"/>
                  </a:cubicBezTo>
                  <a:lnTo>
                    <a:pt x="5584" y="3835"/>
                  </a:lnTo>
                  <a:cubicBezTo>
                    <a:pt x="6049" y="3835"/>
                    <a:pt x="6430" y="4204"/>
                    <a:pt x="6430" y="4680"/>
                  </a:cubicBezTo>
                  <a:lnTo>
                    <a:pt x="6430" y="6871"/>
                  </a:lnTo>
                  <a:lnTo>
                    <a:pt x="8442" y="6871"/>
                  </a:lnTo>
                  <a:lnTo>
                    <a:pt x="8442" y="6252"/>
                  </a:lnTo>
                  <a:cubicBezTo>
                    <a:pt x="8442" y="5740"/>
                    <a:pt x="8847" y="5335"/>
                    <a:pt x="9347" y="5335"/>
                  </a:cubicBezTo>
                  <a:lnTo>
                    <a:pt x="9371" y="5335"/>
                  </a:lnTo>
                  <a:cubicBezTo>
                    <a:pt x="9454" y="4918"/>
                    <a:pt x="9811" y="4620"/>
                    <a:pt x="10263" y="4620"/>
                  </a:cubicBezTo>
                  <a:lnTo>
                    <a:pt x="16526" y="4620"/>
                  </a:lnTo>
                  <a:lnTo>
                    <a:pt x="16824" y="4180"/>
                  </a:lnTo>
                  <a:lnTo>
                    <a:pt x="19050" y="965"/>
                  </a:lnTo>
                  <a:lnTo>
                    <a:pt x="22313" y="965"/>
                  </a:lnTo>
                  <a:lnTo>
                    <a:pt x="22313" y="418"/>
                  </a:lnTo>
                  <a:lnTo>
                    <a:pt x="9680" y="418"/>
                  </a:lnTo>
                  <a:lnTo>
                    <a:pt x="9680" y="441"/>
                  </a:lnTo>
                  <a:lnTo>
                    <a:pt x="1870" y="441"/>
                  </a:lnTo>
                  <a:lnTo>
                    <a:pt x="187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2185;p56">
              <a:extLst>
                <a:ext uri="{FF2B5EF4-FFF2-40B4-BE49-F238E27FC236}">
                  <a16:creationId xmlns:a16="http://schemas.microsoft.com/office/drawing/2014/main" id="{A693763D-16AD-C62A-EB32-D1EADFED77E4}"/>
                </a:ext>
              </a:extLst>
            </p:cNvPr>
            <p:cNvSpPr/>
            <p:nvPr/>
          </p:nvSpPr>
          <p:spPr>
            <a:xfrm>
              <a:off x="3735564" y="3065906"/>
              <a:ext cx="229756" cy="68344"/>
            </a:xfrm>
            <a:custGeom>
              <a:avLst/>
              <a:gdLst/>
              <a:ahLst/>
              <a:cxnLst/>
              <a:rect l="l" t="t" r="r" b="b"/>
              <a:pathLst>
                <a:path w="7490" h="2228" extrusionOk="0">
                  <a:moveTo>
                    <a:pt x="1" y="1"/>
                  </a:moveTo>
                  <a:lnTo>
                    <a:pt x="1" y="2227"/>
                  </a:lnTo>
                  <a:lnTo>
                    <a:pt x="1310" y="2227"/>
                  </a:lnTo>
                  <a:lnTo>
                    <a:pt x="1310" y="1668"/>
                  </a:lnTo>
                  <a:lnTo>
                    <a:pt x="7490" y="1668"/>
                  </a:lnTo>
                  <a:lnTo>
                    <a:pt x="7490" y="620"/>
                  </a:lnTo>
                  <a:lnTo>
                    <a:pt x="1310" y="620"/>
                  </a:lnTo>
                  <a:lnTo>
                    <a:pt x="1310"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186;p56">
              <a:extLst>
                <a:ext uri="{FF2B5EF4-FFF2-40B4-BE49-F238E27FC236}">
                  <a16:creationId xmlns:a16="http://schemas.microsoft.com/office/drawing/2014/main" id="{4092F00E-698B-60F4-99C2-8F7E62300B33}"/>
                </a:ext>
              </a:extLst>
            </p:cNvPr>
            <p:cNvSpPr/>
            <p:nvPr/>
          </p:nvSpPr>
          <p:spPr>
            <a:xfrm>
              <a:off x="4007283" y="3148084"/>
              <a:ext cx="803532" cy="39847"/>
            </a:xfrm>
            <a:custGeom>
              <a:avLst/>
              <a:gdLst/>
              <a:ahLst/>
              <a:cxnLst/>
              <a:rect l="l" t="t" r="r" b="b"/>
              <a:pathLst>
                <a:path w="26195" h="1299" extrusionOk="0">
                  <a:moveTo>
                    <a:pt x="168" y="1"/>
                  </a:moveTo>
                  <a:lnTo>
                    <a:pt x="1" y="239"/>
                  </a:lnTo>
                  <a:lnTo>
                    <a:pt x="1" y="1299"/>
                  </a:lnTo>
                  <a:lnTo>
                    <a:pt x="26195" y="1299"/>
                  </a:lnTo>
                  <a:lnTo>
                    <a:pt x="26195"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187;p56">
              <a:extLst>
                <a:ext uri="{FF2B5EF4-FFF2-40B4-BE49-F238E27FC236}">
                  <a16:creationId xmlns:a16="http://schemas.microsoft.com/office/drawing/2014/main" id="{635C9646-2F81-0607-4974-B98754559216}"/>
                </a:ext>
              </a:extLst>
            </p:cNvPr>
            <p:cNvSpPr/>
            <p:nvPr/>
          </p:nvSpPr>
          <p:spPr>
            <a:xfrm>
              <a:off x="4841459" y="3089648"/>
              <a:ext cx="182639" cy="48252"/>
            </a:xfrm>
            <a:custGeom>
              <a:avLst/>
              <a:gdLst/>
              <a:ahLst/>
              <a:cxnLst/>
              <a:rect l="l" t="t" r="r" b="b"/>
              <a:pathLst>
                <a:path w="5954" h="1573" extrusionOk="0">
                  <a:moveTo>
                    <a:pt x="1" y="1"/>
                  </a:moveTo>
                  <a:lnTo>
                    <a:pt x="1" y="1572"/>
                  </a:lnTo>
                  <a:lnTo>
                    <a:pt x="5954" y="1572"/>
                  </a:lnTo>
                  <a:lnTo>
                    <a:pt x="5954" y="1013"/>
                  </a:lnTo>
                  <a:lnTo>
                    <a:pt x="3656" y="1013"/>
                  </a:lnTo>
                  <a:cubicBezTo>
                    <a:pt x="3537" y="1013"/>
                    <a:pt x="3430" y="918"/>
                    <a:pt x="3430" y="799"/>
                  </a:cubicBezTo>
                  <a:cubicBezTo>
                    <a:pt x="3430" y="679"/>
                    <a:pt x="3525" y="584"/>
                    <a:pt x="3656" y="584"/>
                  </a:cubicBezTo>
                  <a:lnTo>
                    <a:pt x="5954" y="584"/>
                  </a:lnTo>
                  <a:lnTo>
                    <a:pt x="5954"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188;p56">
              <a:extLst>
                <a:ext uri="{FF2B5EF4-FFF2-40B4-BE49-F238E27FC236}">
                  <a16:creationId xmlns:a16="http://schemas.microsoft.com/office/drawing/2014/main" id="{92194529-CED9-C775-FE6D-A6ED196F060E}"/>
                </a:ext>
              </a:extLst>
            </p:cNvPr>
            <p:cNvSpPr/>
            <p:nvPr/>
          </p:nvSpPr>
          <p:spPr>
            <a:xfrm>
              <a:off x="4722041" y="3180600"/>
              <a:ext cx="87301" cy="89142"/>
            </a:xfrm>
            <a:custGeom>
              <a:avLst/>
              <a:gdLst/>
              <a:ahLst/>
              <a:cxnLst/>
              <a:rect l="l" t="t" r="r" b="b"/>
              <a:pathLst>
                <a:path w="2846" h="2906" extrusionOk="0">
                  <a:moveTo>
                    <a:pt x="0" y="0"/>
                  </a:moveTo>
                  <a:lnTo>
                    <a:pt x="0" y="715"/>
                  </a:lnTo>
                  <a:lnTo>
                    <a:pt x="1405" y="715"/>
                  </a:lnTo>
                  <a:lnTo>
                    <a:pt x="1405" y="905"/>
                  </a:lnTo>
                  <a:lnTo>
                    <a:pt x="2382" y="2906"/>
                  </a:lnTo>
                  <a:lnTo>
                    <a:pt x="2846" y="2906"/>
                  </a:lnTo>
                  <a:lnTo>
                    <a:pt x="2846" y="715"/>
                  </a:lnTo>
                  <a:lnTo>
                    <a:pt x="28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189;p56">
              <a:extLst>
                <a:ext uri="{FF2B5EF4-FFF2-40B4-BE49-F238E27FC236}">
                  <a16:creationId xmlns:a16="http://schemas.microsoft.com/office/drawing/2014/main" id="{28D617F3-1F77-E69C-884A-A76AA419E9FD}"/>
                </a:ext>
              </a:extLst>
            </p:cNvPr>
            <p:cNvSpPr/>
            <p:nvPr/>
          </p:nvSpPr>
          <p:spPr>
            <a:xfrm>
              <a:off x="3536146" y="2913635"/>
              <a:ext cx="25614" cy="72700"/>
            </a:xfrm>
            <a:custGeom>
              <a:avLst/>
              <a:gdLst/>
              <a:ahLst/>
              <a:cxnLst/>
              <a:rect l="l" t="t" r="r" b="b"/>
              <a:pathLst>
                <a:path w="835" h="2370" extrusionOk="0">
                  <a:moveTo>
                    <a:pt x="608" y="0"/>
                  </a:moveTo>
                  <a:cubicBezTo>
                    <a:pt x="287" y="0"/>
                    <a:pt x="1" y="262"/>
                    <a:pt x="1" y="607"/>
                  </a:cubicBezTo>
                  <a:lnTo>
                    <a:pt x="1" y="1774"/>
                  </a:lnTo>
                  <a:cubicBezTo>
                    <a:pt x="13" y="2084"/>
                    <a:pt x="287" y="2369"/>
                    <a:pt x="608" y="2369"/>
                  </a:cubicBezTo>
                  <a:lnTo>
                    <a:pt x="834" y="2369"/>
                  </a:lnTo>
                  <a:lnTo>
                    <a:pt x="834"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2315;p56">
            <a:extLst>
              <a:ext uri="{FF2B5EF4-FFF2-40B4-BE49-F238E27FC236}">
                <a16:creationId xmlns:a16="http://schemas.microsoft.com/office/drawing/2014/main" id="{57BD6BF9-E8E0-C20E-3A7E-37AF3C8111F1}"/>
              </a:ext>
            </a:extLst>
          </p:cNvPr>
          <p:cNvGrpSpPr/>
          <p:nvPr/>
        </p:nvGrpSpPr>
        <p:grpSpPr>
          <a:xfrm>
            <a:off x="381599" y="2811673"/>
            <a:ext cx="782757" cy="504142"/>
            <a:chOff x="924200" y="3155875"/>
            <a:chExt cx="1123400" cy="552475"/>
          </a:xfrm>
        </p:grpSpPr>
        <p:sp>
          <p:nvSpPr>
            <p:cNvPr id="75" name="Google Shape;2316;p56">
              <a:extLst>
                <a:ext uri="{FF2B5EF4-FFF2-40B4-BE49-F238E27FC236}">
                  <a16:creationId xmlns:a16="http://schemas.microsoft.com/office/drawing/2014/main" id="{5196490D-204A-C99D-19E3-1DBA9061406F}"/>
                </a:ext>
              </a:extLst>
            </p:cNvPr>
            <p:cNvSpPr/>
            <p:nvPr/>
          </p:nvSpPr>
          <p:spPr>
            <a:xfrm>
              <a:off x="924200" y="3341325"/>
              <a:ext cx="58375" cy="258275"/>
            </a:xfrm>
            <a:custGeom>
              <a:avLst/>
              <a:gdLst/>
              <a:ahLst/>
              <a:cxnLst/>
              <a:rect l="l" t="t" r="r" b="b"/>
              <a:pathLst>
                <a:path w="2335" h="10331" extrusionOk="0">
                  <a:moveTo>
                    <a:pt x="953" y="0"/>
                  </a:moveTo>
                  <a:lnTo>
                    <a:pt x="1" y="881"/>
                  </a:lnTo>
                  <a:lnTo>
                    <a:pt x="358" y="8954"/>
                  </a:lnTo>
                  <a:cubicBezTo>
                    <a:pt x="358" y="8954"/>
                    <a:pt x="1058" y="10331"/>
                    <a:pt x="1326" y="10331"/>
                  </a:cubicBezTo>
                  <a:cubicBezTo>
                    <a:pt x="1337" y="10331"/>
                    <a:pt x="1348" y="10328"/>
                    <a:pt x="1358" y="10323"/>
                  </a:cubicBezTo>
                  <a:cubicBezTo>
                    <a:pt x="1537" y="10216"/>
                    <a:pt x="2073" y="4513"/>
                    <a:pt x="2335" y="1512"/>
                  </a:cubicBezTo>
                  <a:lnTo>
                    <a:pt x="953" y="1512"/>
                  </a:lnTo>
                  <a:lnTo>
                    <a:pt x="953"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317;p56">
              <a:extLst>
                <a:ext uri="{FF2B5EF4-FFF2-40B4-BE49-F238E27FC236}">
                  <a16:creationId xmlns:a16="http://schemas.microsoft.com/office/drawing/2014/main" id="{29FCCD72-583A-42DB-1830-8F10A8061502}"/>
                </a:ext>
              </a:extLst>
            </p:cNvPr>
            <p:cNvSpPr/>
            <p:nvPr/>
          </p:nvSpPr>
          <p:spPr>
            <a:xfrm>
              <a:off x="1393325" y="3353825"/>
              <a:ext cx="121450" cy="99425"/>
            </a:xfrm>
            <a:custGeom>
              <a:avLst/>
              <a:gdLst/>
              <a:ahLst/>
              <a:cxnLst/>
              <a:rect l="l" t="t" r="r" b="b"/>
              <a:pathLst>
                <a:path w="4858" h="3977" extrusionOk="0">
                  <a:moveTo>
                    <a:pt x="4548" y="0"/>
                  </a:moveTo>
                  <a:lnTo>
                    <a:pt x="4548" y="12"/>
                  </a:lnTo>
                  <a:lnTo>
                    <a:pt x="4548" y="2358"/>
                  </a:lnTo>
                  <a:cubicBezTo>
                    <a:pt x="4548" y="3084"/>
                    <a:pt x="3953" y="3679"/>
                    <a:pt x="3215" y="3679"/>
                  </a:cubicBezTo>
                  <a:lnTo>
                    <a:pt x="0" y="3679"/>
                  </a:lnTo>
                  <a:lnTo>
                    <a:pt x="0" y="3977"/>
                  </a:lnTo>
                  <a:lnTo>
                    <a:pt x="3215" y="3977"/>
                  </a:lnTo>
                  <a:cubicBezTo>
                    <a:pt x="4108" y="3977"/>
                    <a:pt x="4858" y="3251"/>
                    <a:pt x="4858" y="2346"/>
                  </a:cubicBez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318;p56">
              <a:extLst>
                <a:ext uri="{FF2B5EF4-FFF2-40B4-BE49-F238E27FC236}">
                  <a16:creationId xmlns:a16="http://schemas.microsoft.com/office/drawing/2014/main" id="{153CDDC9-DEC5-CE3B-D72F-B1F93A43B0D5}"/>
                </a:ext>
              </a:extLst>
            </p:cNvPr>
            <p:cNvSpPr/>
            <p:nvPr/>
          </p:nvSpPr>
          <p:spPr>
            <a:xfrm>
              <a:off x="1416825" y="3351725"/>
              <a:ext cx="36650" cy="69100"/>
            </a:xfrm>
            <a:custGeom>
              <a:avLst/>
              <a:gdLst/>
              <a:ahLst/>
              <a:cxnLst/>
              <a:rect l="l" t="t" r="r" b="b"/>
              <a:pathLst>
                <a:path w="1466" h="2764" extrusionOk="0">
                  <a:moveTo>
                    <a:pt x="191" y="1"/>
                  </a:moveTo>
                  <a:cubicBezTo>
                    <a:pt x="72" y="287"/>
                    <a:pt x="1" y="596"/>
                    <a:pt x="1" y="929"/>
                  </a:cubicBezTo>
                  <a:cubicBezTo>
                    <a:pt x="1" y="1656"/>
                    <a:pt x="334" y="2311"/>
                    <a:pt x="846" y="2763"/>
                  </a:cubicBezTo>
                  <a:lnTo>
                    <a:pt x="1465" y="2763"/>
                  </a:lnTo>
                  <a:cubicBezTo>
                    <a:pt x="1060" y="2323"/>
                    <a:pt x="810" y="1751"/>
                    <a:pt x="810" y="1084"/>
                  </a:cubicBezTo>
                  <a:cubicBezTo>
                    <a:pt x="810" y="703"/>
                    <a:pt x="906" y="334"/>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319;p56">
              <a:extLst>
                <a:ext uri="{FF2B5EF4-FFF2-40B4-BE49-F238E27FC236}">
                  <a16:creationId xmlns:a16="http://schemas.microsoft.com/office/drawing/2014/main" id="{8403B697-B159-7F2B-E8A0-D7991158AAED}"/>
                </a:ext>
              </a:extLst>
            </p:cNvPr>
            <p:cNvSpPr/>
            <p:nvPr/>
          </p:nvSpPr>
          <p:spPr>
            <a:xfrm>
              <a:off x="1896050" y="3266300"/>
              <a:ext cx="151550" cy="42000"/>
            </a:xfrm>
            <a:custGeom>
              <a:avLst/>
              <a:gdLst/>
              <a:ahLst/>
              <a:cxnLst/>
              <a:rect l="l" t="t" r="r" b="b"/>
              <a:pathLst>
                <a:path w="6062" h="1680" extrusionOk="0">
                  <a:moveTo>
                    <a:pt x="1" y="1"/>
                  </a:moveTo>
                  <a:lnTo>
                    <a:pt x="1" y="1679"/>
                  </a:lnTo>
                  <a:lnTo>
                    <a:pt x="6061" y="1679"/>
                  </a:lnTo>
                  <a:lnTo>
                    <a:pt x="60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320;p56">
              <a:extLst>
                <a:ext uri="{FF2B5EF4-FFF2-40B4-BE49-F238E27FC236}">
                  <a16:creationId xmlns:a16="http://schemas.microsoft.com/office/drawing/2014/main" id="{8FBDA06A-0B7C-FD96-70AE-ECA137476E7B}"/>
                </a:ext>
              </a:extLst>
            </p:cNvPr>
            <p:cNvSpPr/>
            <p:nvPr/>
          </p:nvSpPr>
          <p:spPr>
            <a:xfrm>
              <a:off x="1842475" y="3249050"/>
              <a:ext cx="53900" cy="76525"/>
            </a:xfrm>
            <a:custGeom>
              <a:avLst/>
              <a:gdLst/>
              <a:ahLst/>
              <a:cxnLst/>
              <a:rect l="l" t="t" r="r" b="b"/>
              <a:pathLst>
                <a:path w="2156" h="3061" extrusionOk="0">
                  <a:moveTo>
                    <a:pt x="1" y="0"/>
                  </a:moveTo>
                  <a:lnTo>
                    <a:pt x="1" y="3060"/>
                  </a:lnTo>
                  <a:lnTo>
                    <a:pt x="2156" y="3060"/>
                  </a:lnTo>
                  <a:lnTo>
                    <a:pt x="2156"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321;p56">
              <a:extLst>
                <a:ext uri="{FF2B5EF4-FFF2-40B4-BE49-F238E27FC236}">
                  <a16:creationId xmlns:a16="http://schemas.microsoft.com/office/drawing/2014/main" id="{460079A1-4D71-5062-0F93-1B4B5E7A72E0}"/>
                </a:ext>
              </a:extLst>
            </p:cNvPr>
            <p:cNvSpPr/>
            <p:nvPr/>
          </p:nvSpPr>
          <p:spPr>
            <a:xfrm>
              <a:off x="1311450" y="3593425"/>
              <a:ext cx="89925" cy="114925"/>
            </a:xfrm>
            <a:custGeom>
              <a:avLst/>
              <a:gdLst/>
              <a:ahLst/>
              <a:cxnLst/>
              <a:rect l="l" t="t" r="r" b="b"/>
              <a:pathLst>
                <a:path w="3597" h="4597" extrusionOk="0">
                  <a:moveTo>
                    <a:pt x="1" y="1"/>
                  </a:moveTo>
                  <a:lnTo>
                    <a:pt x="1" y="4596"/>
                  </a:lnTo>
                  <a:lnTo>
                    <a:pt x="3597" y="4596"/>
                  </a:lnTo>
                  <a:lnTo>
                    <a:pt x="3597" y="239"/>
                  </a:lnTo>
                  <a:lnTo>
                    <a:pt x="418" y="239"/>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322;p56">
              <a:extLst>
                <a:ext uri="{FF2B5EF4-FFF2-40B4-BE49-F238E27FC236}">
                  <a16:creationId xmlns:a16="http://schemas.microsoft.com/office/drawing/2014/main" id="{C808716D-F03C-3310-AF96-C190120B14ED}"/>
                </a:ext>
              </a:extLst>
            </p:cNvPr>
            <p:cNvSpPr/>
            <p:nvPr/>
          </p:nvSpPr>
          <p:spPr>
            <a:xfrm>
              <a:off x="1585000" y="3194875"/>
              <a:ext cx="46475" cy="16975"/>
            </a:xfrm>
            <a:custGeom>
              <a:avLst/>
              <a:gdLst/>
              <a:ahLst/>
              <a:cxnLst/>
              <a:rect l="l" t="t" r="r" b="b"/>
              <a:pathLst>
                <a:path w="1859" h="679" extrusionOk="0">
                  <a:moveTo>
                    <a:pt x="1" y="0"/>
                  </a:moveTo>
                  <a:lnTo>
                    <a:pt x="1" y="679"/>
                  </a:lnTo>
                  <a:lnTo>
                    <a:pt x="1858" y="679"/>
                  </a:lnTo>
                  <a:lnTo>
                    <a:pt x="18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323;p56">
              <a:extLst>
                <a:ext uri="{FF2B5EF4-FFF2-40B4-BE49-F238E27FC236}">
                  <a16:creationId xmlns:a16="http://schemas.microsoft.com/office/drawing/2014/main" id="{AD975A2D-5C86-AB72-25D1-E02867A73045}"/>
                </a:ext>
              </a:extLst>
            </p:cNvPr>
            <p:cNvSpPr/>
            <p:nvPr/>
          </p:nvSpPr>
          <p:spPr>
            <a:xfrm>
              <a:off x="1762400" y="3169875"/>
              <a:ext cx="66400" cy="54775"/>
            </a:xfrm>
            <a:custGeom>
              <a:avLst/>
              <a:gdLst/>
              <a:ahLst/>
              <a:cxnLst/>
              <a:rect l="l" t="t" r="r" b="b"/>
              <a:pathLst>
                <a:path w="2656" h="2191" extrusionOk="0">
                  <a:moveTo>
                    <a:pt x="1334" y="0"/>
                  </a:moveTo>
                  <a:cubicBezTo>
                    <a:pt x="596" y="0"/>
                    <a:pt x="1" y="595"/>
                    <a:pt x="1" y="1322"/>
                  </a:cubicBezTo>
                  <a:lnTo>
                    <a:pt x="1" y="2191"/>
                  </a:lnTo>
                  <a:lnTo>
                    <a:pt x="2656" y="2191"/>
                  </a:lnTo>
                  <a:lnTo>
                    <a:pt x="2656" y="1322"/>
                  </a:lnTo>
                  <a:cubicBezTo>
                    <a:pt x="2656" y="595"/>
                    <a:pt x="2061" y="0"/>
                    <a:pt x="1334"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324;p56">
              <a:extLst>
                <a:ext uri="{FF2B5EF4-FFF2-40B4-BE49-F238E27FC236}">
                  <a16:creationId xmlns:a16="http://schemas.microsoft.com/office/drawing/2014/main" id="{29A7C29D-D73B-0DD3-2B65-FE12B622F76D}"/>
                </a:ext>
              </a:extLst>
            </p:cNvPr>
            <p:cNvSpPr/>
            <p:nvPr/>
          </p:nvSpPr>
          <p:spPr>
            <a:xfrm>
              <a:off x="1833850" y="3230575"/>
              <a:ext cx="9850" cy="109275"/>
            </a:xfrm>
            <a:custGeom>
              <a:avLst/>
              <a:gdLst/>
              <a:ahLst/>
              <a:cxnLst/>
              <a:rect l="l" t="t" r="r" b="b"/>
              <a:pathLst>
                <a:path w="394" h="4371" extrusionOk="0">
                  <a:moveTo>
                    <a:pt x="0" y="1"/>
                  </a:moveTo>
                  <a:lnTo>
                    <a:pt x="0" y="4371"/>
                  </a:lnTo>
                  <a:lnTo>
                    <a:pt x="393" y="4371"/>
                  </a:lnTo>
                  <a:lnTo>
                    <a:pt x="393"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325;p56">
              <a:extLst>
                <a:ext uri="{FF2B5EF4-FFF2-40B4-BE49-F238E27FC236}">
                  <a16:creationId xmlns:a16="http://schemas.microsoft.com/office/drawing/2014/main" id="{58E5266E-DC58-0CA5-861B-49DB3059A3A8}"/>
                </a:ext>
              </a:extLst>
            </p:cNvPr>
            <p:cNvSpPr/>
            <p:nvPr/>
          </p:nvSpPr>
          <p:spPr>
            <a:xfrm>
              <a:off x="1483200" y="3247250"/>
              <a:ext cx="354250" cy="103900"/>
            </a:xfrm>
            <a:custGeom>
              <a:avLst/>
              <a:gdLst/>
              <a:ahLst/>
              <a:cxnLst/>
              <a:rect l="l" t="t" r="r" b="b"/>
              <a:pathLst>
                <a:path w="14170" h="4156" extrusionOk="0">
                  <a:moveTo>
                    <a:pt x="4370" y="1"/>
                  </a:moveTo>
                  <a:cubicBezTo>
                    <a:pt x="4299" y="727"/>
                    <a:pt x="3668" y="1298"/>
                    <a:pt x="2930" y="1298"/>
                  </a:cubicBezTo>
                  <a:lnTo>
                    <a:pt x="1" y="1298"/>
                  </a:lnTo>
                  <a:lnTo>
                    <a:pt x="1" y="4156"/>
                  </a:lnTo>
                  <a:lnTo>
                    <a:pt x="14169" y="4156"/>
                  </a:lnTo>
                  <a:lnTo>
                    <a:pt x="141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326;p56">
              <a:extLst>
                <a:ext uri="{FF2B5EF4-FFF2-40B4-BE49-F238E27FC236}">
                  <a16:creationId xmlns:a16="http://schemas.microsoft.com/office/drawing/2014/main" id="{296CEBA3-5651-152F-15E4-1C924192CE87}"/>
                </a:ext>
              </a:extLst>
            </p:cNvPr>
            <p:cNvSpPr/>
            <p:nvPr/>
          </p:nvSpPr>
          <p:spPr>
            <a:xfrm>
              <a:off x="963800" y="3376725"/>
              <a:ext cx="149450" cy="123675"/>
            </a:xfrm>
            <a:custGeom>
              <a:avLst/>
              <a:gdLst/>
              <a:ahLst/>
              <a:cxnLst/>
              <a:rect l="l" t="t" r="r" b="b"/>
              <a:pathLst>
                <a:path w="5978" h="4947" extrusionOk="0">
                  <a:moveTo>
                    <a:pt x="3906" y="1"/>
                  </a:moveTo>
                  <a:cubicBezTo>
                    <a:pt x="3906" y="1"/>
                    <a:pt x="2536" y="870"/>
                    <a:pt x="1727" y="1715"/>
                  </a:cubicBezTo>
                  <a:cubicBezTo>
                    <a:pt x="1495" y="1955"/>
                    <a:pt x="1337" y="2072"/>
                    <a:pt x="1230" y="2072"/>
                  </a:cubicBezTo>
                  <a:cubicBezTo>
                    <a:pt x="971" y="2072"/>
                    <a:pt x="1012" y="1377"/>
                    <a:pt x="1012" y="60"/>
                  </a:cubicBezTo>
                  <a:lnTo>
                    <a:pt x="441" y="60"/>
                  </a:lnTo>
                  <a:lnTo>
                    <a:pt x="429" y="180"/>
                  </a:lnTo>
                  <a:cubicBezTo>
                    <a:pt x="250" y="2132"/>
                    <a:pt x="120" y="3644"/>
                    <a:pt x="0" y="4835"/>
                  </a:cubicBezTo>
                  <a:cubicBezTo>
                    <a:pt x="47" y="4911"/>
                    <a:pt x="107" y="4946"/>
                    <a:pt x="178" y="4946"/>
                  </a:cubicBezTo>
                  <a:cubicBezTo>
                    <a:pt x="942" y="4946"/>
                    <a:pt x="3081" y="915"/>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327;p56">
              <a:extLst>
                <a:ext uri="{FF2B5EF4-FFF2-40B4-BE49-F238E27FC236}">
                  <a16:creationId xmlns:a16="http://schemas.microsoft.com/office/drawing/2014/main" id="{2D6563CC-32ED-70EE-89F3-DCDFE2E610E7}"/>
                </a:ext>
              </a:extLst>
            </p:cNvPr>
            <p:cNvSpPr/>
            <p:nvPr/>
          </p:nvSpPr>
          <p:spPr>
            <a:xfrm>
              <a:off x="1251025" y="3413950"/>
              <a:ext cx="15525" cy="66400"/>
            </a:xfrm>
            <a:custGeom>
              <a:avLst/>
              <a:gdLst/>
              <a:ahLst/>
              <a:cxnLst/>
              <a:rect l="l" t="t" r="r" b="b"/>
              <a:pathLst>
                <a:path w="621" h="2656" extrusionOk="0">
                  <a:moveTo>
                    <a:pt x="370" y="0"/>
                  </a:moveTo>
                  <a:cubicBezTo>
                    <a:pt x="156" y="0"/>
                    <a:pt x="1" y="167"/>
                    <a:pt x="1" y="369"/>
                  </a:cubicBezTo>
                  <a:lnTo>
                    <a:pt x="1" y="2274"/>
                  </a:lnTo>
                  <a:cubicBezTo>
                    <a:pt x="1" y="2489"/>
                    <a:pt x="156" y="2655"/>
                    <a:pt x="370" y="2655"/>
                  </a:cubicBezTo>
                  <a:lnTo>
                    <a:pt x="620" y="2655"/>
                  </a:lnTo>
                  <a:lnTo>
                    <a:pt x="620"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328;p56">
              <a:extLst>
                <a:ext uri="{FF2B5EF4-FFF2-40B4-BE49-F238E27FC236}">
                  <a16:creationId xmlns:a16="http://schemas.microsoft.com/office/drawing/2014/main" id="{50AF6DE5-C409-4091-4B00-9047D07387C6}"/>
                </a:ext>
              </a:extLst>
            </p:cNvPr>
            <p:cNvSpPr/>
            <p:nvPr/>
          </p:nvSpPr>
          <p:spPr>
            <a:xfrm>
              <a:off x="988200" y="3155875"/>
              <a:ext cx="855800" cy="200950"/>
            </a:xfrm>
            <a:custGeom>
              <a:avLst/>
              <a:gdLst/>
              <a:ahLst/>
              <a:cxnLst/>
              <a:rect l="l" t="t" r="r" b="b"/>
              <a:pathLst>
                <a:path w="34232" h="8038" extrusionOk="0">
                  <a:moveTo>
                    <a:pt x="2203" y="0"/>
                  </a:moveTo>
                  <a:cubicBezTo>
                    <a:pt x="1168" y="0"/>
                    <a:pt x="334" y="846"/>
                    <a:pt x="334" y="1870"/>
                  </a:cubicBezTo>
                  <a:lnTo>
                    <a:pt x="334" y="2537"/>
                  </a:lnTo>
                  <a:lnTo>
                    <a:pt x="1" y="2537"/>
                  </a:lnTo>
                  <a:lnTo>
                    <a:pt x="1" y="6918"/>
                  </a:lnTo>
                  <a:lnTo>
                    <a:pt x="10002" y="6918"/>
                  </a:lnTo>
                  <a:lnTo>
                    <a:pt x="10002" y="8037"/>
                  </a:lnTo>
                  <a:lnTo>
                    <a:pt x="22123" y="8037"/>
                  </a:lnTo>
                  <a:lnTo>
                    <a:pt x="22123" y="5382"/>
                  </a:lnTo>
                  <a:lnTo>
                    <a:pt x="24861" y="5382"/>
                  </a:lnTo>
                  <a:cubicBezTo>
                    <a:pt x="25361" y="5382"/>
                    <a:pt x="25766" y="4965"/>
                    <a:pt x="25766" y="4477"/>
                  </a:cubicBezTo>
                  <a:cubicBezTo>
                    <a:pt x="25766" y="4418"/>
                    <a:pt x="25766" y="4370"/>
                    <a:pt x="25754" y="4311"/>
                  </a:cubicBezTo>
                  <a:lnTo>
                    <a:pt x="34231" y="4311"/>
                  </a:lnTo>
                  <a:lnTo>
                    <a:pt x="34231" y="2537"/>
                  </a:lnTo>
                  <a:lnTo>
                    <a:pt x="27742" y="2537"/>
                  </a:lnTo>
                  <a:lnTo>
                    <a:pt x="27742" y="2156"/>
                  </a:lnTo>
                  <a:lnTo>
                    <a:pt x="12145" y="2156"/>
                  </a:lnTo>
                  <a:lnTo>
                    <a:pt x="11014" y="2537"/>
                  </a:lnTo>
                  <a:lnTo>
                    <a:pt x="4085" y="2537"/>
                  </a:lnTo>
                  <a:lnTo>
                    <a:pt x="4085" y="1870"/>
                  </a:lnTo>
                  <a:cubicBezTo>
                    <a:pt x="4085" y="834"/>
                    <a:pt x="3227" y="0"/>
                    <a:pt x="2203"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329;p56">
              <a:extLst>
                <a:ext uri="{FF2B5EF4-FFF2-40B4-BE49-F238E27FC236}">
                  <a16:creationId xmlns:a16="http://schemas.microsoft.com/office/drawing/2014/main" id="{3A84F14E-CA2E-F6E7-3256-607E2CE4C060}"/>
                </a:ext>
              </a:extLst>
            </p:cNvPr>
            <p:cNvSpPr/>
            <p:nvPr/>
          </p:nvSpPr>
          <p:spPr>
            <a:xfrm>
              <a:off x="1030175" y="3173725"/>
              <a:ext cx="25325" cy="25325"/>
            </a:xfrm>
            <a:custGeom>
              <a:avLst/>
              <a:gdLst/>
              <a:ahLst/>
              <a:cxnLst/>
              <a:rect l="l" t="t" r="r" b="b"/>
              <a:pathLst>
                <a:path w="1013" h="1013" extrusionOk="0">
                  <a:moveTo>
                    <a:pt x="513" y="1"/>
                  </a:moveTo>
                  <a:cubicBezTo>
                    <a:pt x="227" y="1"/>
                    <a:pt x="1" y="215"/>
                    <a:pt x="1" y="501"/>
                  </a:cubicBezTo>
                  <a:cubicBezTo>
                    <a:pt x="1" y="787"/>
                    <a:pt x="227" y="1013"/>
                    <a:pt x="513" y="1013"/>
                  </a:cubicBezTo>
                  <a:cubicBezTo>
                    <a:pt x="798" y="1013"/>
                    <a:pt x="1013" y="787"/>
                    <a:pt x="1013" y="501"/>
                  </a:cubicBezTo>
                  <a:cubicBezTo>
                    <a:pt x="1013" y="215"/>
                    <a:pt x="798" y="1"/>
                    <a:pt x="5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30;p56">
              <a:extLst>
                <a:ext uri="{FF2B5EF4-FFF2-40B4-BE49-F238E27FC236}">
                  <a16:creationId xmlns:a16="http://schemas.microsoft.com/office/drawing/2014/main" id="{277A7324-BCEC-3E6D-D3E1-474133BB9AC5}"/>
                </a:ext>
              </a:extLst>
            </p:cNvPr>
            <p:cNvSpPr/>
            <p:nvPr/>
          </p:nvSpPr>
          <p:spPr>
            <a:xfrm>
              <a:off x="1085850" y="3292800"/>
              <a:ext cx="133350" cy="8050"/>
            </a:xfrm>
            <a:custGeom>
              <a:avLst/>
              <a:gdLst/>
              <a:ahLst/>
              <a:cxnLst/>
              <a:rect l="l" t="t" r="r" b="b"/>
              <a:pathLst>
                <a:path w="5334" h="322" extrusionOk="0">
                  <a:moveTo>
                    <a:pt x="155" y="0"/>
                  </a:moveTo>
                  <a:cubicBezTo>
                    <a:pt x="71" y="0"/>
                    <a:pt x="0" y="72"/>
                    <a:pt x="0" y="155"/>
                  </a:cubicBezTo>
                  <a:cubicBezTo>
                    <a:pt x="0" y="250"/>
                    <a:pt x="71" y="322"/>
                    <a:pt x="155" y="322"/>
                  </a:cubicBezTo>
                  <a:lnTo>
                    <a:pt x="5179" y="322"/>
                  </a:lnTo>
                  <a:cubicBezTo>
                    <a:pt x="5263" y="322"/>
                    <a:pt x="5334" y="262"/>
                    <a:pt x="5334" y="155"/>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31;p56">
              <a:extLst>
                <a:ext uri="{FF2B5EF4-FFF2-40B4-BE49-F238E27FC236}">
                  <a16:creationId xmlns:a16="http://schemas.microsoft.com/office/drawing/2014/main" id="{982CF658-7211-A20D-2182-C9F45BE70ECC}"/>
                </a:ext>
              </a:extLst>
            </p:cNvPr>
            <p:cNvSpPr/>
            <p:nvPr/>
          </p:nvSpPr>
          <p:spPr>
            <a:xfrm>
              <a:off x="1085850" y="3263925"/>
              <a:ext cx="133350" cy="8350"/>
            </a:xfrm>
            <a:custGeom>
              <a:avLst/>
              <a:gdLst/>
              <a:ahLst/>
              <a:cxnLst/>
              <a:rect l="l" t="t" r="r" b="b"/>
              <a:pathLst>
                <a:path w="5334" h="334" extrusionOk="0">
                  <a:moveTo>
                    <a:pt x="155" y="0"/>
                  </a:moveTo>
                  <a:cubicBezTo>
                    <a:pt x="71" y="0"/>
                    <a:pt x="0" y="72"/>
                    <a:pt x="0" y="167"/>
                  </a:cubicBezTo>
                  <a:cubicBezTo>
                    <a:pt x="0" y="262"/>
                    <a:pt x="71" y="334"/>
                    <a:pt x="155" y="334"/>
                  </a:cubicBezTo>
                  <a:lnTo>
                    <a:pt x="5179" y="334"/>
                  </a:lnTo>
                  <a:cubicBezTo>
                    <a:pt x="5263" y="334"/>
                    <a:pt x="5334" y="274"/>
                    <a:pt x="5334" y="167"/>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332;p56">
              <a:extLst>
                <a:ext uri="{FF2B5EF4-FFF2-40B4-BE49-F238E27FC236}">
                  <a16:creationId xmlns:a16="http://schemas.microsoft.com/office/drawing/2014/main" id="{066BFE71-FD4B-33EA-94B0-05B3A7B20426}"/>
                </a:ext>
              </a:extLst>
            </p:cNvPr>
            <p:cNvSpPr/>
            <p:nvPr/>
          </p:nvSpPr>
          <p:spPr>
            <a:xfrm>
              <a:off x="1242400" y="3354125"/>
              <a:ext cx="158375" cy="247675"/>
            </a:xfrm>
            <a:custGeom>
              <a:avLst/>
              <a:gdLst/>
              <a:ahLst/>
              <a:cxnLst/>
              <a:rect l="l" t="t" r="r" b="b"/>
              <a:pathLst>
                <a:path w="6335" h="9907" extrusionOk="0">
                  <a:moveTo>
                    <a:pt x="1" y="0"/>
                  </a:moveTo>
                  <a:cubicBezTo>
                    <a:pt x="84" y="71"/>
                    <a:pt x="239" y="202"/>
                    <a:pt x="394" y="357"/>
                  </a:cubicBezTo>
                  <a:cubicBezTo>
                    <a:pt x="679" y="607"/>
                    <a:pt x="906" y="1357"/>
                    <a:pt x="906" y="2012"/>
                  </a:cubicBezTo>
                  <a:lnTo>
                    <a:pt x="906" y="8537"/>
                  </a:lnTo>
                  <a:lnTo>
                    <a:pt x="3275" y="9906"/>
                  </a:lnTo>
                  <a:lnTo>
                    <a:pt x="6335" y="9906"/>
                  </a:lnTo>
                  <a:lnTo>
                    <a:pt x="6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333;p56">
              <a:extLst>
                <a:ext uri="{FF2B5EF4-FFF2-40B4-BE49-F238E27FC236}">
                  <a16:creationId xmlns:a16="http://schemas.microsoft.com/office/drawing/2014/main" id="{8734740C-EED9-1E29-D6FA-977B44A3CA16}"/>
                </a:ext>
              </a:extLst>
            </p:cNvPr>
            <p:cNvSpPr/>
            <p:nvPr/>
          </p:nvSpPr>
          <p:spPr>
            <a:xfrm>
              <a:off x="1560900" y="3243100"/>
              <a:ext cx="36325" cy="36625"/>
            </a:xfrm>
            <a:custGeom>
              <a:avLst/>
              <a:gdLst/>
              <a:ahLst/>
              <a:cxnLst/>
              <a:rect l="l" t="t" r="r" b="b"/>
              <a:pathLst>
                <a:path w="1453" h="1465" extrusionOk="0">
                  <a:moveTo>
                    <a:pt x="727" y="0"/>
                  </a:moveTo>
                  <a:cubicBezTo>
                    <a:pt x="322" y="0"/>
                    <a:pt x="0" y="333"/>
                    <a:pt x="0" y="738"/>
                  </a:cubicBezTo>
                  <a:cubicBezTo>
                    <a:pt x="0" y="1131"/>
                    <a:pt x="322" y="1464"/>
                    <a:pt x="727" y="1464"/>
                  </a:cubicBezTo>
                  <a:cubicBezTo>
                    <a:pt x="1131" y="1464"/>
                    <a:pt x="1453" y="1131"/>
                    <a:pt x="1453" y="738"/>
                  </a:cubicBezTo>
                  <a:cubicBezTo>
                    <a:pt x="1453" y="333"/>
                    <a:pt x="1131" y="0"/>
                    <a:pt x="72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334;p56">
              <a:extLst>
                <a:ext uri="{FF2B5EF4-FFF2-40B4-BE49-F238E27FC236}">
                  <a16:creationId xmlns:a16="http://schemas.microsoft.com/office/drawing/2014/main" id="{394B198B-F79F-BEBA-066F-4060610B378B}"/>
                </a:ext>
              </a:extLst>
            </p:cNvPr>
            <p:cNvSpPr/>
            <p:nvPr/>
          </p:nvSpPr>
          <p:spPr>
            <a:xfrm>
              <a:off x="1571625" y="3253500"/>
              <a:ext cx="14900" cy="14925"/>
            </a:xfrm>
            <a:custGeom>
              <a:avLst/>
              <a:gdLst/>
              <a:ahLst/>
              <a:cxnLst/>
              <a:rect l="l" t="t" r="r" b="b"/>
              <a:pathLst>
                <a:path w="596" h="597" extrusionOk="0">
                  <a:moveTo>
                    <a:pt x="298" y="1"/>
                  </a:moveTo>
                  <a:cubicBezTo>
                    <a:pt x="131" y="1"/>
                    <a:pt x="0" y="132"/>
                    <a:pt x="0" y="298"/>
                  </a:cubicBezTo>
                  <a:cubicBezTo>
                    <a:pt x="0" y="465"/>
                    <a:pt x="131" y="596"/>
                    <a:pt x="298" y="596"/>
                  </a:cubicBezTo>
                  <a:cubicBezTo>
                    <a:pt x="464" y="596"/>
                    <a:pt x="595" y="465"/>
                    <a:pt x="595" y="298"/>
                  </a:cubicBezTo>
                  <a:cubicBezTo>
                    <a:pt x="595" y="132"/>
                    <a:pt x="464"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335;p56">
              <a:extLst>
                <a:ext uri="{FF2B5EF4-FFF2-40B4-BE49-F238E27FC236}">
                  <a16:creationId xmlns:a16="http://schemas.microsoft.com/office/drawing/2014/main" id="{EB8862EC-7A2D-CE95-CDB4-E5B6E45F8B4F}"/>
                </a:ext>
              </a:extLst>
            </p:cNvPr>
            <p:cNvSpPr/>
            <p:nvPr/>
          </p:nvSpPr>
          <p:spPr>
            <a:xfrm>
              <a:off x="947125" y="3287450"/>
              <a:ext cx="292325" cy="94975"/>
            </a:xfrm>
            <a:custGeom>
              <a:avLst/>
              <a:gdLst/>
              <a:ahLst/>
              <a:cxnLst/>
              <a:rect l="l" t="t" r="r" b="b"/>
              <a:pathLst>
                <a:path w="11693" h="3799" extrusionOk="0">
                  <a:moveTo>
                    <a:pt x="870" y="0"/>
                  </a:moveTo>
                  <a:cubicBezTo>
                    <a:pt x="394" y="0"/>
                    <a:pt x="1" y="393"/>
                    <a:pt x="1" y="869"/>
                  </a:cubicBezTo>
                  <a:lnTo>
                    <a:pt x="1" y="1536"/>
                  </a:lnTo>
                  <a:lnTo>
                    <a:pt x="1" y="3798"/>
                  </a:lnTo>
                  <a:lnTo>
                    <a:pt x="9597" y="3798"/>
                  </a:lnTo>
                  <a:cubicBezTo>
                    <a:pt x="11383" y="3798"/>
                    <a:pt x="11693" y="2846"/>
                    <a:pt x="11693" y="1607"/>
                  </a:cubicBezTo>
                  <a:lnTo>
                    <a:pt x="1739" y="1607"/>
                  </a:lnTo>
                  <a:lnTo>
                    <a:pt x="1739" y="869"/>
                  </a:lnTo>
                  <a:cubicBezTo>
                    <a:pt x="1739" y="381"/>
                    <a:pt x="1346" y="0"/>
                    <a:pt x="87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56">
              <a:extLst>
                <a:ext uri="{FF2B5EF4-FFF2-40B4-BE49-F238E27FC236}">
                  <a16:creationId xmlns:a16="http://schemas.microsoft.com/office/drawing/2014/main" id="{0B36D406-F858-B609-4B1B-6C74F6FFD50D}"/>
                </a:ext>
              </a:extLst>
            </p:cNvPr>
            <p:cNvSpPr/>
            <p:nvPr/>
          </p:nvSpPr>
          <p:spPr>
            <a:xfrm>
              <a:off x="961125" y="3304700"/>
              <a:ext cx="17875" cy="17875"/>
            </a:xfrm>
            <a:custGeom>
              <a:avLst/>
              <a:gdLst/>
              <a:ahLst/>
              <a:cxnLst/>
              <a:rect l="l" t="t" r="r" b="b"/>
              <a:pathLst>
                <a:path w="715" h="715" extrusionOk="0">
                  <a:moveTo>
                    <a:pt x="357" y="1"/>
                  </a:moveTo>
                  <a:cubicBezTo>
                    <a:pt x="167" y="1"/>
                    <a:pt x="0" y="143"/>
                    <a:pt x="0" y="358"/>
                  </a:cubicBezTo>
                  <a:cubicBezTo>
                    <a:pt x="0" y="548"/>
                    <a:pt x="155" y="715"/>
                    <a:pt x="357" y="715"/>
                  </a:cubicBezTo>
                  <a:cubicBezTo>
                    <a:pt x="548" y="715"/>
                    <a:pt x="715" y="548"/>
                    <a:pt x="715" y="358"/>
                  </a:cubicBezTo>
                  <a:cubicBezTo>
                    <a:pt x="715" y="155"/>
                    <a:pt x="548"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56">
              <a:extLst>
                <a:ext uri="{FF2B5EF4-FFF2-40B4-BE49-F238E27FC236}">
                  <a16:creationId xmlns:a16="http://schemas.microsoft.com/office/drawing/2014/main" id="{A02BED92-9DCC-8E81-19C7-F93D9F4CB43D}"/>
                </a:ext>
              </a:extLst>
            </p:cNvPr>
            <p:cNvSpPr/>
            <p:nvPr/>
          </p:nvSpPr>
          <p:spPr>
            <a:xfrm>
              <a:off x="957250" y="3351125"/>
              <a:ext cx="23250" cy="22950"/>
            </a:xfrm>
            <a:custGeom>
              <a:avLst/>
              <a:gdLst/>
              <a:ahLst/>
              <a:cxnLst/>
              <a:rect l="l" t="t" r="r" b="b"/>
              <a:pathLst>
                <a:path w="930" h="918" extrusionOk="0">
                  <a:moveTo>
                    <a:pt x="465" y="1"/>
                  </a:moveTo>
                  <a:cubicBezTo>
                    <a:pt x="215" y="1"/>
                    <a:pt x="1" y="203"/>
                    <a:pt x="1" y="465"/>
                  </a:cubicBezTo>
                  <a:cubicBezTo>
                    <a:pt x="1" y="715"/>
                    <a:pt x="215" y="918"/>
                    <a:pt x="465" y="918"/>
                  </a:cubicBezTo>
                  <a:cubicBezTo>
                    <a:pt x="715" y="918"/>
                    <a:pt x="929" y="715"/>
                    <a:pt x="929" y="465"/>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56">
              <a:extLst>
                <a:ext uri="{FF2B5EF4-FFF2-40B4-BE49-F238E27FC236}">
                  <a16:creationId xmlns:a16="http://schemas.microsoft.com/office/drawing/2014/main" id="{572E43A4-EA5B-32B9-BA65-1BBF3D0EA741}"/>
                </a:ext>
              </a:extLst>
            </p:cNvPr>
            <p:cNvSpPr/>
            <p:nvPr/>
          </p:nvSpPr>
          <p:spPr>
            <a:xfrm>
              <a:off x="1012025" y="3338925"/>
              <a:ext cx="164025" cy="14925"/>
            </a:xfrm>
            <a:custGeom>
              <a:avLst/>
              <a:gdLst/>
              <a:ahLst/>
              <a:cxnLst/>
              <a:rect l="l" t="t" r="r" b="b"/>
              <a:pathLst>
                <a:path w="6561" h="597" extrusionOk="0">
                  <a:moveTo>
                    <a:pt x="298" y="1"/>
                  </a:moveTo>
                  <a:cubicBezTo>
                    <a:pt x="131" y="1"/>
                    <a:pt x="0" y="132"/>
                    <a:pt x="0" y="298"/>
                  </a:cubicBezTo>
                  <a:cubicBezTo>
                    <a:pt x="0" y="453"/>
                    <a:pt x="131" y="596"/>
                    <a:pt x="298" y="596"/>
                  </a:cubicBezTo>
                  <a:lnTo>
                    <a:pt x="6251" y="596"/>
                  </a:lnTo>
                  <a:cubicBezTo>
                    <a:pt x="6430" y="596"/>
                    <a:pt x="6561" y="453"/>
                    <a:pt x="6549" y="298"/>
                  </a:cubicBezTo>
                  <a:cubicBezTo>
                    <a:pt x="6549" y="132"/>
                    <a:pt x="6418" y="1"/>
                    <a:pt x="6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56">
              <a:extLst>
                <a:ext uri="{FF2B5EF4-FFF2-40B4-BE49-F238E27FC236}">
                  <a16:creationId xmlns:a16="http://schemas.microsoft.com/office/drawing/2014/main" id="{CD1D0A64-9A8E-ACA4-4A57-9F1AE226F747}"/>
                </a:ext>
              </a:extLst>
            </p:cNvPr>
            <p:cNvSpPr/>
            <p:nvPr/>
          </p:nvSpPr>
          <p:spPr>
            <a:xfrm>
              <a:off x="1193875" y="3341025"/>
              <a:ext cx="21775" cy="21750"/>
            </a:xfrm>
            <a:custGeom>
              <a:avLst/>
              <a:gdLst/>
              <a:ahLst/>
              <a:cxnLst/>
              <a:rect l="l" t="t" r="r" b="b"/>
              <a:pathLst>
                <a:path w="871" h="870" extrusionOk="0">
                  <a:moveTo>
                    <a:pt x="442" y="0"/>
                  </a:moveTo>
                  <a:cubicBezTo>
                    <a:pt x="203" y="0"/>
                    <a:pt x="1" y="191"/>
                    <a:pt x="1" y="429"/>
                  </a:cubicBezTo>
                  <a:cubicBezTo>
                    <a:pt x="1" y="667"/>
                    <a:pt x="203" y="869"/>
                    <a:pt x="442" y="869"/>
                  </a:cubicBezTo>
                  <a:cubicBezTo>
                    <a:pt x="668" y="869"/>
                    <a:pt x="870" y="667"/>
                    <a:pt x="870" y="429"/>
                  </a:cubicBezTo>
                  <a:cubicBezTo>
                    <a:pt x="870" y="191"/>
                    <a:pt x="680"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7D8F9455-B34B-EFF6-ABDE-13C94E469B87}"/>
              </a:ext>
            </a:extLst>
          </p:cNvPr>
          <p:cNvPicPr>
            <a:picLocks noChangeAspect="1"/>
          </p:cNvPicPr>
          <p:nvPr/>
        </p:nvPicPr>
        <p:blipFill>
          <a:blip r:embed="rId3"/>
          <a:stretch>
            <a:fillRect/>
          </a:stretch>
        </p:blipFill>
        <p:spPr>
          <a:xfrm>
            <a:off x="5395463" y="878124"/>
            <a:ext cx="3479468" cy="39926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7080415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0"/>
        <p:cNvGrpSpPr/>
        <p:nvPr/>
      </p:nvGrpSpPr>
      <p:grpSpPr>
        <a:xfrm>
          <a:off x="0" y="0"/>
          <a:ext cx="0" cy="0"/>
          <a:chOff x="0" y="0"/>
          <a:chExt cx="0" cy="0"/>
        </a:xfrm>
      </p:grpSpPr>
      <p:sp>
        <p:nvSpPr>
          <p:cNvPr id="3" name="Title 2">
            <a:extLst>
              <a:ext uri="{FF2B5EF4-FFF2-40B4-BE49-F238E27FC236}">
                <a16:creationId xmlns:a16="http://schemas.microsoft.com/office/drawing/2014/main" id="{364BD671-B1F8-623F-D4D3-7BD64A9EBD14}"/>
              </a:ext>
            </a:extLst>
          </p:cNvPr>
          <p:cNvSpPr>
            <a:spLocks noGrp="1"/>
          </p:cNvSpPr>
          <p:nvPr>
            <p:ph type="title"/>
          </p:nvPr>
        </p:nvSpPr>
        <p:spPr>
          <a:xfrm>
            <a:off x="713400" y="0"/>
            <a:ext cx="7717200" cy="572700"/>
          </a:xfrm>
        </p:spPr>
        <p:txBody>
          <a:bodyPr/>
          <a:lstStyle/>
          <a:p>
            <a:r>
              <a:rPr lang="en-US" sz="2000" dirty="0"/>
              <a:t>Injuries, Suicides and Deaths (Malicious)</a:t>
            </a:r>
          </a:p>
        </p:txBody>
      </p:sp>
      <p:graphicFrame>
        <p:nvGraphicFramePr>
          <p:cNvPr id="50" name="Content Placeholder 5" descr="Bar chart">
            <a:extLst>
              <a:ext uri="{FF2B5EF4-FFF2-40B4-BE49-F238E27FC236}">
                <a16:creationId xmlns:a16="http://schemas.microsoft.com/office/drawing/2014/main" id="{001F7BEA-7C04-D2B3-B364-85AD92C8C52A}"/>
              </a:ext>
            </a:extLst>
          </p:cNvPr>
          <p:cNvGraphicFramePr>
            <a:graphicFrameLocks/>
          </p:cNvGraphicFramePr>
          <p:nvPr>
            <p:extLst>
              <p:ext uri="{D42A27DB-BD31-4B8C-83A1-F6EECF244321}">
                <p14:modId xmlns:p14="http://schemas.microsoft.com/office/powerpoint/2010/main" val="3886652201"/>
              </p:ext>
            </p:extLst>
          </p:nvPr>
        </p:nvGraphicFramePr>
        <p:xfrm>
          <a:off x="190500" y="255200"/>
          <a:ext cx="8763000" cy="481330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30"/>
          <p:cNvSpPr txBox="1">
            <a:spLocks noGrp="1"/>
          </p:cNvSpPr>
          <p:nvPr>
            <p:ph type="title"/>
          </p:nvPr>
        </p:nvSpPr>
        <p:spPr>
          <a:xfrm>
            <a:off x="713400" y="28827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Regulations By State</a:t>
            </a:r>
            <a:endParaRPr dirty="0"/>
          </a:p>
        </p:txBody>
      </p:sp>
      <p:sp>
        <p:nvSpPr>
          <p:cNvPr id="818" name="Google Shape;818;p30"/>
          <p:cNvSpPr txBox="1">
            <a:spLocks noGrp="1"/>
          </p:cNvSpPr>
          <p:nvPr>
            <p:ph type="body" idx="1"/>
          </p:nvPr>
        </p:nvSpPr>
        <p:spPr>
          <a:xfrm>
            <a:off x="713400" y="1152475"/>
            <a:ext cx="77172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ym typeface="Muli"/>
            </a:endParaRPr>
          </a:p>
        </p:txBody>
      </p:sp>
      <p:pic>
        <p:nvPicPr>
          <p:cNvPr id="3" name="Picture 2">
            <a:extLst>
              <a:ext uri="{FF2B5EF4-FFF2-40B4-BE49-F238E27FC236}">
                <a16:creationId xmlns:a16="http://schemas.microsoft.com/office/drawing/2014/main" id="{1D154F7E-FE7F-56BF-7AE2-97469CAABEA1}"/>
              </a:ext>
            </a:extLst>
          </p:cNvPr>
          <p:cNvPicPr>
            <a:picLocks noChangeAspect="1"/>
          </p:cNvPicPr>
          <p:nvPr/>
        </p:nvPicPr>
        <p:blipFill>
          <a:blip r:embed="rId3"/>
          <a:stretch>
            <a:fillRect/>
          </a:stretch>
        </p:blipFill>
        <p:spPr>
          <a:xfrm>
            <a:off x="1245989" y="1083081"/>
            <a:ext cx="6915456" cy="377214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43"/>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We Get There! </a:t>
            </a:r>
            <a:endParaRPr dirty="0"/>
          </a:p>
        </p:txBody>
      </p:sp>
      <p:grpSp>
        <p:nvGrpSpPr>
          <p:cNvPr id="1319" name="Google Shape;1319;p43"/>
          <p:cNvGrpSpPr/>
          <p:nvPr/>
        </p:nvGrpSpPr>
        <p:grpSpPr>
          <a:xfrm>
            <a:off x="1468355" y="1450012"/>
            <a:ext cx="1572900" cy="1572900"/>
            <a:chOff x="882925" y="1716025"/>
            <a:chExt cx="1572900" cy="1572900"/>
          </a:xfrm>
        </p:grpSpPr>
        <p:sp>
          <p:nvSpPr>
            <p:cNvPr id="1320" name="Google Shape;1320;p43"/>
            <p:cNvSpPr/>
            <p:nvPr/>
          </p:nvSpPr>
          <p:spPr>
            <a:xfrm>
              <a:off x="883825" y="1716925"/>
              <a:ext cx="1572000" cy="1572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882925" y="1716025"/>
              <a:ext cx="1572900" cy="1572900"/>
            </a:xfrm>
            <a:prstGeom prst="pie">
              <a:avLst>
                <a:gd name="adj1" fmla="val 16218093"/>
                <a:gd name="adj2" fmla="val 2028524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1162675" y="1995775"/>
              <a:ext cx="1014300" cy="1014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3"/>
          <p:cNvGrpSpPr/>
          <p:nvPr/>
        </p:nvGrpSpPr>
        <p:grpSpPr>
          <a:xfrm>
            <a:off x="3895673" y="1464419"/>
            <a:ext cx="1572900" cy="1572900"/>
            <a:chOff x="3261788" y="1716025"/>
            <a:chExt cx="1572900" cy="1572900"/>
          </a:xfrm>
        </p:grpSpPr>
        <p:sp>
          <p:nvSpPr>
            <p:cNvPr id="1324" name="Google Shape;1324;p43"/>
            <p:cNvSpPr/>
            <p:nvPr/>
          </p:nvSpPr>
          <p:spPr>
            <a:xfrm>
              <a:off x="3262688" y="1716925"/>
              <a:ext cx="1572000" cy="1572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3261788" y="1716025"/>
              <a:ext cx="1572900" cy="1572900"/>
            </a:xfrm>
            <a:prstGeom prst="pie">
              <a:avLst>
                <a:gd name="adj1" fmla="val 16218093"/>
                <a:gd name="adj2" fmla="val 1678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3541538" y="1995775"/>
              <a:ext cx="1014300" cy="1014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43"/>
          <p:cNvGrpSpPr/>
          <p:nvPr/>
        </p:nvGrpSpPr>
        <p:grpSpPr>
          <a:xfrm>
            <a:off x="6240756" y="1464444"/>
            <a:ext cx="1572900" cy="1572900"/>
            <a:chOff x="5640713" y="1716025"/>
            <a:chExt cx="1572900" cy="1572900"/>
          </a:xfrm>
        </p:grpSpPr>
        <p:sp>
          <p:nvSpPr>
            <p:cNvPr id="1328" name="Google Shape;1328;p43"/>
            <p:cNvSpPr/>
            <p:nvPr/>
          </p:nvSpPr>
          <p:spPr>
            <a:xfrm>
              <a:off x="5641613" y="1716925"/>
              <a:ext cx="1572000" cy="1572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5640713" y="1716025"/>
              <a:ext cx="1572900" cy="1572900"/>
            </a:xfrm>
            <a:prstGeom prst="pie">
              <a:avLst>
                <a:gd name="adj1" fmla="val 16218093"/>
                <a:gd name="adj2" fmla="val 662291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5920463" y="1995775"/>
              <a:ext cx="1014300" cy="1014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43"/>
          <p:cNvSpPr txBox="1"/>
          <p:nvPr/>
        </p:nvSpPr>
        <p:spPr>
          <a:xfrm>
            <a:off x="1267205" y="1017725"/>
            <a:ext cx="1975200"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b="1" dirty="0">
                <a:solidFill>
                  <a:schemeClr val="dk2"/>
                </a:solidFill>
                <a:latin typeface="Lexend Deca"/>
                <a:ea typeface="Lexend Deca"/>
                <a:cs typeface="Lexend Deca"/>
                <a:sym typeface="Lexend Deca"/>
              </a:rPr>
              <a:t>Data Tracking</a:t>
            </a:r>
            <a:endParaRPr sz="1800" b="1" dirty="0">
              <a:solidFill>
                <a:schemeClr val="dk2"/>
              </a:solidFill>
              <a:latin typeface="Lexend Deca"/>
              <a:ea typeface="Lexend Deca"/>
              <a:cs typeface="Lexend Deca"/>
              <a:sym typeface="Lexend Deca"/>
            </a:endParaRPr>
          </a:p>
        </p:txBody>
      </p:sp>
      <p:sp>
        <p:nvSpPr>
          <p:cNvPr id="1332" name="Google Shape;1332;p43"/>
          <p:cNvSpPr txBox="1"/>
          <p:nvPr/>
        </p:nvSpPr>
        <p:spPr>
          <a:xfrm>
            <a:off x="3492676" y="1003319"/>
            <a:ext cx="2220347"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b="1" dirty="0">
                <a:solidFill>
                  <a:schemeClr val="dk2"/>
                </a:solidFill>
                <a:latin typeface="Lexend Deca"/>
                <a:ea typeface="Lexend Deca"/>
                <a:cs typeface="Lexend Deca"/>
                <a:sym typeface="Lexend Deca"/>
              </a:rPr>
              <a:t>Common Ground</a:t>
            </a:r>
            <a:endParaRPr sz="1800" b="1" dirty="0">
              <a:solidFill>
                <a:schemeClr val="dk2"/>
              </a:solidFill>
              <a:latin typeface="Lexend Deca"/>
              <a:ea typeface="Lexend Deca"/>
              <a:cs typeface="Lexend Deca"/>
              <a:sym typeface="Lexend Deca"/>
            </a:endParaRPr>
          </a:p>
        </p:txBody>
      </p:sp>
      <p:sp>
        <p:nvSpPr>
          <p:cNvPr id="1333" name="Google Shape;1333;p43"/>
          <p:cNvSpPr txBox="1"/>
          <p:nvPr/>
        </p:nvSpPr>
        <p:spPr>
          <a:xfrm>
            <a:off x="5871570" y="1017725"/>
            <a:ext cx="2440115"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b="1" dirty="0">
                <a:solidFill>
                  <a:schemeClr val="dk2"/>
                </a:solidFill>
                <a:latin typeface="Lexend Deca"/>
                <a:ea typeface="Lexend Deca"/>
                <a:cs typeface="Lexend Deca"/>
                <a:sym typeface="Lexend Deca"/>
              </a:rPr>
              <a:t>Smart Regulations</a:t>
            </a:r>
            <a:endParaRPr sz="1800" b="1" dirty="0">
              <a:solidFill>
                <a:schemeClr val="dk2"/>
              </a:solidFill>
              <a:latin typeface="Lexend Deca"/>
              <a:ea typeface="Lexend Deca"/>
              <a:cs typeface="Lexend Deca"/>
              <a:sym typeface="Lexend Deca"/>
            </a:endParaRPr>
          </a:p>
        </p:txBody>
      </p:sp>
      <p:sp>
        <p:nvSpPr>
          <p:cNvPr id="1334" name="Google Shape;1334;p43"/>
          <p:cNvSpPr txBox="1"/>
          <p:nvPr/>
        </p:nvSpPr>
        <p:spPr>
          <a:xfrm>
            <a:off x="1330344" y="3014750"/>
            <a:ext cx="1975200" cy="801900"/>
          </a:xfrm>
          <a:prstGeom prst="rect">
            <a:avLst/>
          </a:prstGeom>
          <a:noFill/>
          <a:ln>
            <a:noFill/>
          </a:ln>
        </p:spPr>
        <p:txBody>
          <a:bodyPr spcFirstLastPara="1" wrap="square" lIns="91425" tIns="91425" rIns="91425" bIns="91425" anchor="t" anchorCtr="0">
            <a:noAutofit/>
          </a:bodyPr>
          <a:lstStyle/>
          <a:p>
            <a:r>
              <a:rPr lang="en-US" sz="1200" dirty="0">
                <a:latin typeface="Calisto MT" panose="02040603050505030304" pitchFamily="18" charset="0"/>
              </a:rPr>
              <a:t>Envision multimedia-based expertise and cross-media growth strategies</a:t>
            </a:r>
          </a:p>
          <a:p>
            <a:endParaRPr lang="en-US" sz="1200" dirty="0">
              <a:latin typeface="Calisto MT" panose="02040603050505030304" pitchFamily="18" charset="0"/>
            </a:endParaRPr>
          </a:p>
          <a:p>
            <a:r>
              <a:rPr lang="en-US" sz="1200" dirty="0">
                <a:latin typeface="Calisto MT" panose="02040603050505030304" pitchFamily="18" charset="0"/>
              </a:rPr>
              <a:t>Visualize quality intellectual capital</a:t>
            </a:r>
          </a:p>
          <a:p>
            <a:endParaRPr lang="en-US" sz="1200" dirty="0">
              <a:latin typeface="Calisto MT" panose="02040603050505030304" pitchFamily="18" charset="0"/>
            </a:endParaRPr>
          </a:p>
          <a:p>
            <a:r>
              <a:rPr lang="en-US" sz="1200" dirty="0">
                <a:latin typeface="Calisto MT" panose="02040603050505030304" pitchFamily="18" charset="0"/>
              </a:rPr>
              <a:t>Engage worldwide methodologies with web-enabled technologies</a:t>
            </a:r>
          </a:p>
        </p:txBody>
      </p:sp>
      <p:sp>
        <p:nvSpPr>
          <p:cNvPr id="1335" name="Google Shape;1335;p43"/>
          <p:cNvSpPr txBox="1"/>
          <p:nvPr/>
        </p:nvSpPr>
        <p:spPr>
          <a:xfrm>
            <a:off x="3584394" y="3754650"/>
            <a:ext cx="1975200" cy="80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endParaRPr dirty="0">
              <a:solidFill>
                <a:schemeClr val="dk1"/>
              </a:solidFill>
              <a:latin typeface="Calisto MT" panose="02040603050505030304" pitchFamily="18" charset="0"/>
              <a:ea typeface="Muli"/>
              <a:cs typeface="Muli"/>
              <a:sym typeface="Muli"/>
            </a:endParaRPr>
          </a:p>
        </p:txBody>
      </p:sp>
      <p:sp>
        <p:nvSpPr>
          <p:cNvPr id="1336" name="Google Shape;1336;p43"/>
          <p:cNvSpPr txBox="1"/>
          <p:nvPr/>
        </p:nvSpPr>
        <p:spPr>
          <a:xfrm>
            <a:off x="6104027" y="3093956"/>
            <a:ext cx="1975200" cy="801900"/>
          </a:xfrm>
          <a:prstGeom prst="rect">
            <a:avLst/>
          </a:prstGeom>
          <a:noFill/>
          <a:ln>
            <a:noFill/>
          </a:ln>
        </p:spPr>
        <p:txBody>
          <a:bodyPr spcFirstLastPara="1" wrap="square" lIns="91425" tIns="91425" rIns="91425" bIns="91425" anchor="t" anchorCtr="0">
            <a:noAutofit/>
          </a:bodyPr>
          <a:lstStyle/>
          <a:p>
            <a:r>
              <a:rPr lang="en-US" sz="1200" dirty="0">
                <a:latin typeface="Calisto MT" panose="02040603050505030304" pitchFamily="18" charset="0"/>
              </a:rPr>
              <a:t>Cultivate one-to-one customer service with robust ideas</a:t>
            </a:r>
          </a:p>
          <a:p>
            <a:endParaRPr lang="en-US" sz="1200" dirty="0">
              <a:latin typeface="Calisto MT" panose="02040603050505030304" pitchFamily="18" charset="0"/>
            </a:endParaRPr>
          </a:p>
          <a:p>
            <a:r>
              <a:rPr lang="en-US" sz="1200" dirty="0">
                <a:latin typeface="Calisto MT" panose="02040603050505030304" pitchFamily="18" charset="0"/>
              </a:rPr>
              <a:t>Maximize timely deliverables for real-time schemas</a:t>
            </a:r>
          </a:p>
          <a:p>
            <a:pPr marL="0" lvl="0" indent="0" algn="ctr" rtl="0">
              <a:lnSpc>
                <a:spcPct val="115000"/>
              </a:lnSpc>
              <a:spcBef>
                <a:spcPts val="0"/>
              </a:spcBef>
              <a:spcAft>
                <a:spcPts val="1600"/>
              </a:spcAft>
              <a:buNone/>
            </a:pPr>
            <a:endParaRPr dirty="0">
              <a:solidFill>
                <a:schemeClr val="dk1"/>
              </a:solidFill>
              <a:latin typeface="Calisto MT" panose="02040603050505030304" pitchFamily="18" charset="0"/>
              <a:ea typeface="Muli"/>
              <a:cs typeface="Muli"/>
              <a:sym typeface="Muli"/>
            </a:endParaRPr>
          </a:p>
        </p:txBody>
      </p:sp>
      <p:sp>
        <p:nvSpPr>
          <p:cNvPr id="1339" name="Google Shape;1339;p43"/>
          <p:cNvSpPr txBox="1"/>
          <p:nvPr/>
        </p:nvSpPr>
        <p:spPr>
          <a:xfrm>
            <a:off x="6522494" y="2546250"/>
            <a:ext cx="859500" cy="5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dirty="0">
              <a:solidFill>
                <a:schemeClr val="dk2"/>
              </a:solidFill>
              <a:latin typeface="Lexend Deca"/>
              <a:ea typeface="Lexend Deca"/>
              <a:cs typeface="Lexend Deca"/>
              <a:sym typeface="Lexend Deca"/>
            </a:endParaRPr>
          </a:p>
        </p:txBody>
      </p:sp>
      <p:pic>
        <p:nvPicPr>
          <p:cNvPr id="24" name="Picture Placeholder 7" descr="Upward trend with solid fill">
            <a:extLst>
              <a:ext uri="{FF2B5EF4-FFF2-40B4-BE49-F238E27FC236}">
                <a16:creationId xmlns:a16="http://schemas.microsoft.com/office/drawing/2014/main" id="{D573BCEE-573B-EB87-1938-A13914A31D9E}"/>
              </a:ext>
            </a:extLst>
          </p:cNvPr>
          <p:cNvPicPr>
            <a:picLocks noChangeAspect="1"/>
          </p:cNvPicPr>
          <p:nvPr/>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5274" b="5274"/>
          <a:stretch/>
        </p:blipFill>
        <p:spPr>
          <a:xfrm>
            <a:off x="1740901" y="1749463"/>
            <a:ext cx="1159161" cy="1036101"/>
          </a:xfrm>
          <a:prstGeom prst="rect">
            <a:avLst/>
          </a:prstGeom>
        </p:spPr>
      </p:pic>
      <p:pic>
        <p:nvPicPr>
          <p:cNvPr id="25" name="Picture Placeholder 8" descr="Cycle with people with solid fill">
            <a:extLst>
              <a:ext uri="{FF2B5EF4-FFF2-40B4-BE49-F238E27FC236}">
                <a16:creationId xmlns:a16="http://schemas.microsoft.com/office/drawing/2014/main" id="{C9426545-94CD-C9BB-0E68-465A1D040AF1}"/>
              </a:ext>
            </a:extLst>
          </p:cNvPr>
          <p:cNvPicPr>
            <a:picLocks noChangeAspect="1"/>
          </p:cNvPicPr>
          <p:nvPr/>
        </p:nvPicPr>
        <p:blipFill rotWithShape="1">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t="5335" b="5335"/>
          <a:stretch/>
        </p:blipFill>
        <p:spPr>
          <a:xfrm>
            <a:off x="4005432" y="1639862"/>
            <a:ext cx="1367154" cy="1222013"/>
          </a:xfrm>
          <a:prstGeom prst="rect">
            <a:avLst/>
          </a:prstGeom>
        </p:spPr>
      </p:pic>
      <p:pic>
        <p:nvPicPr>
          <p:cNvPr id="26" name="Picture Placeholder 11" descr="Handshake with solid fill">
            <a:extLst>
              <a:ext uri="{FF2B5EF4-FFF2-40B4-BE49-F238E27FC236}">
                <a16:creationId xmlns:a16="http://schemas.microsoft.com/office/drawing/2014/main" id="{693BE453-BAFE-6FE7-8329-1438EC90F062}"/>
              </a:ext>
            </a:extLst>
          </p:cNvPr>
          <p:cNvPicPr>
            <a:picLocks noChangeAspect="1"/>
          </p:cNvPicPr>
          <p:nvPr/>
        </p:nvPicPr>
        <p:blipFill rotWithShape="1">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rcRect t="5404" b="5404"/>
          <a:stretch/>
        </p:blipFill>
        <p:spPr>
          <a:xfrm>
            <a:off x="6364068" y="1686725"/>
            <a:ext cx="1367154" cy="1222013"/>
          </a:xfrm>
          <a:prstGeom prst="rect">
            <a:avLst/>
          </a:prstGeom>
        </p:spPr>
      </p:pic>
      <p:sp>
        <p:nvSpPr>
          <p:cNvPr id="2" name="TextBox 1">
            <a:extLst>
              <a:ext uri="{FF2B5EF4-FFF2-40B4-BE49-F238E27FC236}">
                <a16:creationId xmlns:a16="http://schemas.microsoft.com/office/drawing/2014/main" id="{0070BBBF-FA8D-A26E-D360-83FBA0086984}"/>
              </a:ext>
            </a:extLst>
          </p:cNvPr>
          <p:cNvSpPr txBox="1"/>
          <p:nvPr/>
        </p:nvSpPr>
        <p:spPr>
          <a:xfrm>
            <a:off x="3972075" y="3086768"/>
            <a:ext cx="1635953" cy="1569660"/>
          </a:xfrm>
          <a:prstGeom prst="rect">
            <a:avLst/>
          </a:prstGeom>
          <a:noFill/>
        </p:spPr>
        <p:txBody>
          <a:bodyPr wrap="square" rtlCol="0">
            <a:spAutoFit/>
          </a:bodyPr>
          <a:lstStyle/>
          <a:p>
            <a:r>
              <a:rPr lang="en-US" sz="1200" dirty="0">
                <a:latin typeface="Calisto MT" panose="02040603050505030304" pitchFamily="18" charset="0"/>
              </a:rPr>
              <a:t>Pursue scalable customer service through sustainable strategies</a:t>
            </a:r>
          </a:p>
          <a:p>
            <a:endParaRPr lang="en-US" sz="1200" dirty="0">
              <a:latin typeface="Calisto MT" panose="02040603050505030304" pitchFamily="18" charset="0"/>
            </a:endParaRPr>
          </a:p>
          <a:p>
            <a:r>
              <a:rPr lang="en-US" sz="1200" dirty="0">
                <a:latin typeface="Calisto MT" panose="02040603050505030304" pitchFamily="18" charset="0"/>
              </a:rPr>
              <a:t>Engage top-line web services with cutting-edge deliverables</a:t>
            </a:r>
          </a:p>
        </p:txBody>
      </p:sp>
      <p:grpSp>
        <p:nvGrpSpPr>
          <p:cNvPr id="29" name="Google Shape;1916;p55">
            <a:extLst>
              <a:ext uri="{FF2B5EF4-FFF2-40B4-BE49-F238E27FC236}">
                <a16:creationId xmlns:a16="http://schemas.microsoft.com/office/drawing/2014/main" id="{C950F9B1-6423-B3FC-5822-CA8337C4E335}"/>
              </a:ext>
            </a:extLst>
          </p:cNvPr>
          <p:cNvGrpSpPr/>
          <p:nvPr/>
        </p:nvGrpSpPr>
        <p:grpSpPr>
          <a:xfrm>
            <a:off x="8311685" y="4474141"/>
            <a:ext cx="596230" cy="448668"/>
            <a:chOff x="2418450" y="3200225"/>
            <a:chExt cx="481025" cy="361975"/>
          </a:xfrm>
        </p:grpSpPr>
        <p:sp>
          <p:nvSpPr>
            <p:cNvPr id="30" name="Google Shape;1917;p55">
              <a:extLst>
                <a:ext uri="{FF2B5EF4-FFF2-40B4-BE49-F238E27FC236}">
                  <a16:creationId xmlns:a16="http://schemas.microsoft.com/office/drawing/2014/main" id="{99561EF0-B7E3-3F7F-F731-F28472803BCD}"/>
                </a:ext>
              </a:extLst>
            </p:cNvPr>
            <p:cNvSpPr/>
            <p:nvPr/>
          </p:nvSpPr>
          <p:spPr>
            <a:xfrm>
              <a:off x="2562800" y="3256175"/>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18;p55">
              <a:extLst>
                <a:ext uri="{FF2B5EF4-FFF2-40B4-BE49-F238E27FC236}">
                  <a16:creationId xmlns:a16="http://schemas.microsoft.com/office/drawing/2014/main" id="{B7DE0EAF-C512-1546-9B19-3A368E023FC0}"/>
                </a:ext>
              </a:extLst>
            </p:cNvPr>
            <p:cNvSpPr/>
            <p:nvPr/>
          </p:nvSpPr>
          <p:spPr>
            <a:xfrm>
              <a:off x="2803600" y="3497000"/>
              <a:ext cx="31875" cy="31850"/>
            </a:xfrm>
            <a:custGeom>
              <a:avLst/>
              <a:gdLst/>
              <a:ahLst/>
              <a:cxnLst/>
              <a:rect l="l" t="t" r="r" b="b"/>
              <a:pathLst>
                <a:path w="1275" h="1274" extrusionOk="0">
                  <a:moveTo>
                    <a:pt x="632" y="0"/>
                  </a:moveTo>
                  <a:cubicBezTo>
                    <a:pt x="287" y="0"/>
                    <a:pt x="1" y="286"/>
                    <a:pt x="1" y="631"/>
                  </a:cubicBezTo>
                  <a:cubicBezTo>
                    <a:pt x="1" y="988"/>
                    <a:pt x="287" y="1274"/>
                    <a:pt x="632" y="1274"/>
                  </a:cubicBezTo>
                  <a:cubicBezTo>
                    <a:pt x="989" y="1274"/>
                    <a:pt x="1275" y="988"/>
                    <a:pt x="1275" y="631"/>
                  </a:cubicBezTo>
                  <a:cubicBezTo>
                    <a:pt x="1275" y="286"/>
                    <a:pt x="989"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19;p55">
              <a:extLst>
                <a:ext uri="{FF2B5EF4-FFF2-40B4-BE49-F238E27FC236}">
                  <a16:creationId xmlns:a16="http://schemas.microsoft.com/office/drawing/2014/main" id="{9C6DB38C-0DC8-D23B-ADB4-2D89105B7047}"/>
                </a:ext>
              </a:extLst>
            </p:cNvPr>
            <p:cNvSpPr/>
            <p:nvPr/>
          </p:nvSpPr>
          <p:spPr>
            <a:xfrm>
              <a:off x="2747350" y="3312450"/>
              <a:ext cx="32175" cy="31875"/>
            </a:xfrm>
            <a:custGeom>
              <a:avLst/>
              <a:gdLst/>
              <a:ahLst/>
              <a:cxnLst/>
              <a:rect l="l" t="t" r="r" b="b"/>
              <a:pathLst>
                <a:path w="1287" h="1275" extrusionOk="0">
                  <a:moveTo>
                    <a:pt x="644" y="0"/>
                  </a:moveTo>
                  <a:cubicBezTo>
                    <a:pt x="286" y="0"/>
                    <a:pt x="1" y="286"/>
                    <a:pt x="1" y="643"/>
                  </a:cubicBezTo>
                  <a:cubicBezTo>
                    <a:pt x="1" y="988"/>
                    <a:pt x="286" y="1274"/>
                    <a:pt x="644" y="1274"/>
                  </a:cubicBezTo>
                  <a:cubicBezTo>
                    <a:pt x="989" y="1274"/>
                    <a:pt x="1287" y="988"/>
                    <a:pt x="1287" y="643"/>
                  </a:cubicBezTo>
                  <a:cubicBezTo>
                    <a:pt x="1287" y="286"/>
                    <a:pt x="98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20;p55">
              <a:extLst>
                <a:ext uri="{FF2B5EF4-FFF2-40B4-BE49-F238E27FC236}">
                  <a16:creationId xmlns:a16="http://schemas.microsoft.com/office/drawing/2014/main" id="{E3DA5D0B-E83E-274E-0B25-9CAE2C2E5401}"/>
                </a:ext>
              </a:extLst>
            </p:cNvPr>
            <p:cNvSpPr/>
            <p:nvPr/>
          </p:nvSpPr>
          <p:spPr>
            <a:xfrm>
              <a:off x="2418450" y="3200225"/>
              <a:ext cx="481025" cy="361975"/>
            </a:xfrm>
            <a:custGeom>
              <a:avLst/>
              <a:gdLst/>
              <a:ahLst/>
              <a:cxnLst/>
              <a:rect l="l" t="t" r="r" b="b"/>
              <a:pathLst>
                <a:path w="19241" h="14479" extrusionOk="0">
                  <a:moveTo>
                    <a:pt x="10585" y="1929"/>
                  </a:moveTo>
                  <a:cubicBezTo>
                    <a:pt x="10764" y="1929"/>
                    <a:pt x="10906" y="2072"/>
                    <a:pt x="10906" y="2251"/>
                  </a:cubicBezTo>
                  <a:cubicBezTo>
                    <a:pt x="10906" y="2429"/>
                    <a:pt x="10764" y="2584"/>
                    <a:pt x="10585" y="2584"/>
                  </a:cubicBezTo>
                  <a:lnTo>
                    <a:pt x="7692" y="2584"/>
                  </a:lnTo>
                  <a:lnTo>
                    <a:pt x="7692" y="1929"/>
                  </a:lnTo>
                  <a:close/>
                  <a:moveTo>
                    <a:pt x="15836" y="935"/>
                  </a:moveTo>
                  <a:cubicBezTo>
                    <a:pt x="15911" y="935"/>
                    <a:pt x="15973" y="979"/>
                    <a:pt x="16002" y="1048"/>
                  </a:cubicBezTo>
                  <a:cubicBezTo>
                    <a:pt x="16133" y="1358"/>
                    <a:pt x="15883" y="2108"/>
                    <a:pt x="14681" y="2965"/>
                  </a:cubicBezTo>
                  <a:cubicBezTo>
                    <a:pt x="14466" y="2882"/>
                    <a:pt x="14276" y="2763"/>
                    <a:pt x="14109" y="2608"/>
                  </a:cubicBezTo>
                  <a:cubicBezTo>
                    <a:pt x="14454" y="2394"/>
                    <a:pt x="14752" y="2108"/>
                    <a:pt x="15014" y="1798"/>
                  </a:cubicBezTo>
                  <a:cubicBezTo>
                    <a:pt x="15121" y="1655"/>
                    <a:pt x="15193" y="1536"/>
                    <a:pt x="15276" y="1441"/>
                  </a:cubicBezTo>
                  <a:cubicBezTo>
                    <a:pt x="15514" y="1096"/>
                    <a:pt x="15597" y="989"/>
                    <a:pt x="15788" y="941"/>
                  </a:cubicBezTo>
                  <a:cubicBezTo>
                    <a:pt x="15805" y="937"/>
                    <a:pt x="15821" y="935"/>
                    <a:pt x="15836" y="935"/>
                  </a:cubicBezTo>
                  <a:close/>
                  <a:moveTo>
                    <a:pt x="7061" y="1274"/>
                  </a:moveTo>
                  <a:lnTo>
                    <a:pt x="7061" y="3834"/>
                  </a:lnTo>
                  <a:lnTo>
                    <a:pt x="881" y="3834"/>
                  </a:lnTo>
                  <a:lnTo>
                    <a:pt x="881" y="3846"/>
                  </a:lnTo>
                  <a:cubicBezTo>
                    <a:pt x="786" y="3537"/>
                    <a:pt x="715" y="3203"/>
                    <a:pt x="667" y="2882"/>
                  </a:cubicBezTo>
                  <a:lnTo>
                    <a:pt x="5132" y="2882"/>
                  </a:lnTo>
                  <a:lnTo>
                    <a:pt x="5132" y="2239"/>
                  </a:lnTo>
                  <a:lnTo>
                    <a:pt x="667" y="2239"/>
                  </a:lnTo>
                  <a:cubicBezTo>
                    <a:pt x="715" y="1917"/>
                    <a:pt x="786" y="1596"/>
                    <a:pt x="881" y="1274"/>
                  </a:cubicBezTo>
                  <a:close/>
                  <a:moveTo>
                    <a:pt x="12192" y="632"/>
                  </a:moveTo>
                  <a:lnTo>
                    <a:pt x="12192" y="3846"/>
                  </a:lnTo>
                  <a:lnTo>
                    <a:pt x="7692" y="3846"/>
                  </a:lnTo>
                  <a:lnTo>
                    <a:pt x="7692" y="3203"/>
                  </a:lnTo>
                  <a:lnTo>
                    <a:pt x="10585" y="3203"/>
                  </a:lnTo>
                  <a:cubicBezTo>
                    <a:pt x="11121" y="3203"/>
                    <a:pt x="11549" y="2775"/>
                    <a:pt x="11549" y="2239"/>
                  </a:cubicBezTo>
                  <a:cubicBezTo>
                    <a:pt x="11549" y="1703"/>
                    <a:pt x="11121" y="1274"/>
                    <a:pt x="10585" y="1274"/>
                  </a:cubicBezTo>
                  <a:lnTo>
                    <a:pt x="7692" y="1274"/>
                  </a:lnTo>
                  <a:lnTo>
                    <a:pt x="7692" y="632"/>
                  </a:lnTo>
                  <a:close/>
                  <a:moveTo>
                    <a:pt x="10656" y="5787"/>
                  </a:moveTo>
                  <a:cubicBezTo>
                    <a:pt x="11145" y="5799"/>
                    <a:pt x="11597" y="6049"/>
                    <a:pt x="11895" y="6442"/>
                  </a:cubicBezTo>
                  <a:cubicBezTo>
                    <a:pt x="11561" y="6847"/>
                    <a:pt x="11168" y="7216"/>
                    <a:pt x="10704" y="7478"/>
                  </a:cubicBezTo>
                  <a:cubicBezTo>
                    <a:pt x="10764" y="6918"/>
                    <a:pt x="10752" y="6347"/>
                    <a:pt x="10656" y="5787"/>
                  </a:cubicBezTo>
                  <a:close/>
                  <a:moveTo>
                    <a:pt x="10013" y="5882"/>
                  </a:moveTo>
                  <a:cubicBezTo>
                    <a:pt x="10121" y="6573"/>
                    <a:pt x="10109" y="7263"/>
                    <a:pt x="9954" y="7942"/>
                  </a:cubicBezTo>
                  <a:cubicBezTo>
                    <a:pt x="9918" y="8121"/>
                    <a:pt x="10013" y="8275"/>
                    <a:pt x="10192" y="8323"/>
                  </a:cubicBezTo>
                  <a:cubicBezTo>
                    <a:pt x="10228" y="8323"/>
                    <a:pt x="10240" y="8335"/>
                    <a:pt x="10275" y="8335"/>
                  </a:cubicBezTo>
                  <a:cubicBezTo>
                    <a:pt x="10299" y="8335"/>
                    <a:pt x="10335" y="8335"/>
                    <a:pt x="10347" y="8323"/>
                  </a:cubicBezTo>
                  <a:cubicBezTo>
                    <a:pt x="11061" y="8085"/>
                    <a:pt x="11680" y="7668"/>
                    <a:pt x="12157" y="7109"/>
                  </a:cubicBezTo>
                  <a:lnTo>
                    <a:pt x="12157" y="7109"/>
                  </a:lnTo>
                  <a:cubicBezTo>
                    <a:pt x="12323" y="7966"/>
                    <a:pt x="11764" y="8787"/>
                    <a:pt x="10895" y="8954"/>
                  </a:cubicBezTo>
                  <a:cubicBezTo>
                    <a:pt x="10811" y="8966"/>
                    <a:pt x="10704" y="8978"/>
                    <a:pt x="10585" y="8978"/>
                  </a:cubicBezTo>
                  <a:cubicBezTo>
                    <a:pt x="9704" y="8978"/>
                    <a:pt x="8978" y="8263"/>
                    <a:pt x="8978" y="7394"/>
                  </a:cubicBezTo>
                  <a:cubicBezTo>
                    <a:pt x="8978" y="6716"/>
                    <a:pt x="9394" y="6120"/>
                    <a:pt x="10013" y="5882"/>
                  </a:cubicBezTo>
                  <a:close/>
                  <a:moveTo>
                    <a:pt x="15038" y="6799"/>
                  </a:moveTo>
                  <a:cubicBezTo>
                    <a:pt x="15276" y="7049"/>
                    <a:pt x="15574" y="7240"/>
                    <a:pt x="15895" y="7347"/>
                  </a:cubicBezTo>
                  <a:cubicBezTo>
                    <a:pt x="18217" y="8656"/>
                    <a:pt x="18538" y="12062"/>
                    <a:pt x="18586" y="12943"/>
                  </a:cubicBezTo>
                  <a:cubicBezTo>
                    <a:pt x="18407" y="13014"/>
                    <a:pt x="18169" y="13121"/>
                    <a:pt x="17907" y="13205"/>
                  </a:cubicBezTo>
                  <a:cubicBezTo>
                    <a:pt x="17943" y="12966"/>
                    <a:pt x="17967" y="12752"/>
                    <a:pt x="17979" y="12502"/>
                  </a:cubicBezTo>
                  <a:cubicBezTo>
                    <a:pt x="18026" y="11942"/>
                    <a:pt x="17800" y="11371"/>
                    <a:pt x="17372" y="11002"/>
                  </a:cubicBezTo>
                  <a:cubicBezTo>
                    <a:pt x="17005" y="10722"/>
                    <a:pt x="16551" y="10568"/>
                    <a:pt x="16097" y="10568"/>
                  </a:cubicBezTo>
                  <a:cubicBezTo>
                    <a:pt x="16049" y="10568"/>
                    <a:pt x="16002" y="10570"/>
                    <a:pt x="15955" y="10573"/>
                  </a:cubicBezTo>
                  <a:cubicBezTo>
                    <a:pt x="15562" y="9371"/>
                    <a:pt x="14835" y="8323"/>
                    <a:pt x="13823" y="7549"/>
                  </a:cubicBezTo>
                  <a:cubicBezTo>
                    <a:pt x="13907" y="7335"/>
                    <a:pt x="14181" y="6942"/>
                    <a:pt x="15038" y="6799"/>
                  </a:cubicBezTo>
                  <a:close/>
                  <a:moveTo>
                    <a:pt x="12847" y="2191"/>
                  </a:moveTo>
                  <a:cubicBezTo>
                    <a:pt x="13395" y="2965"/>
                    <a:pt x="14335" y="3846"/>
                    <a:pt x="15728" y="3846"/>
                  </a:cubicBezTo>
                  <a:cubicBezTo>
                    <a:pt x="16086" y="3846"/>
                    <a:pt x="16371" y="3846"/>
                    <a:pt x="16371" y="4489"/>
                  </a:cubicBezTo>
                  <a:cubicBezTo>
                    <a:pt x="16371" y="4918"/>
                    <a:pt x="16169" y="4989"/>
                    <a:pt x="15717" y="5120"/>
                  </a:cubicBezTo>
                  <a:cubicBezTo>
                    <a:pt x="15347" y="5227"/>
                    <a:pt x="14764" y="5406"/>
                    <a:pt x="14764" y="6097"/>
                  </a:cubicBezTo>
                  <a:lnTo>
                    <a:pt x="14764" y="6180"/>
                  </a:lnTo>
                  <a:cubicBezTo>
                    <a:pt x="13192" y="6513"/>
                    <a:pt x="13157" y="7644"/>
                    <a:pt x="13157" y="7680"/>
                  </a:cubicBezTo>
                  <a:cubicBezTo>
                    <a:pt x="13157" y="7799"/>
                    <a:pt x="13216" y="7906"/>
                    <a:pt x="13311" y="7966"/>
                  </a:cubicBezTo>
                  <a:cubicBezTo>
                    <a:pt x="14335" y="8692"/>
                    <a:pt x="15074" y="9764"/>
                    <a:pt x="15407" y="10990"/>
                  </a:cubicBezTo>
                  <a:cubicBezTo>
                    <a:pt x="15449" y="11138"/>
                    <a:pt x="15567" y="11220"/>
                    <a:pt x="15709" y="11220"/>
                  </a:cubicBezTo>
                  <a:cubicBezTo>
                    <a:pt x="15727" y="11220"/>
                    <a:pt x="15745" y="11219"/>
                    <a:pt x="15764" y="11216"/>
                  </a:cubicBezTo>
                  <a:cubicBezTo>
                    <a:pt x="15850" y="11204"/>
                    <a:pt x="15936" y="11198"/>
                    <a:pt x="16022" y="11198"/>
                  </a:cubicBezTo>
                  <a:cubicBezTo>
                    <a:pt x="16350" y="11198"/>
                    <a:pt x="16669" y="11289"/>
                    <a:pt x="16943" y="11478"/>
                  </a:cubicBezTo>
                  <a:cubicBezTo>
                    <a:pt x="17205" y="11752"/>
                    <a:pt x="17360" y="12121"/>
                    <a:pt x="17312" y="12502"/>
                  </a:cubicBezTo>
                  <a:cubicBezTo>
                    <a:pt x="17312" y="12824"/>
                    <a:pt x="17276" y="13145"/>
                    <a:pt x="17193" y="13466"/>
                  </a:cubicBezTo>
                  <a:cubicBezTo>
                    <a:pt x="16717" y="13645"/>
                    <a:pt x="16229" y="13740"/>
                    <a:pt x="15717" y="13788"/>
                  </a:cubicBezTo>
                  <a:cubicBezTo>
                    <a:pt x="15359" y="13764"/>
                    <a:pt x="15074" y="13478"/>
                    <a:pt x="15074" y="13121"/>
                  </a:cubicBezTo>
                  <a:cubicBezTo>
                    <a:pt x="14800" y="9954"/>
                    <a:pt x="13311" y="8656"/>
                    <a:pt x="12669" y="8240"/>
                  </a:cubicBezTo>
                  <a:cubicBezTo>
                    <a:pt x="13145" y="7097"/>
                    <a:pt x="12609" y="5787"/>
                    <a:pt x="11466" y="5311"/>
                  </a:cubicBezTo>
                  <a:cubicBezTo>
                    <a:pt x="11186" y="5195"/>
                    <a:pt x="10893" y="5138"/>
                    <a:pt x="10601" y="5138"/>
                  </a:cubicBezTo>
                  <a:cubicBezTo>
                    <a:pt x="10026" y="5138"/>
                    <a:pt x="9460" y="5360"/>
                    <a:pt x="9025" y="5787"/>
                  </a:cubicBezTo>
                  <a:lnTo>
                    <a:pt x="8668" y="5787"/>
                  </a:lnTo>
                  <a:lnTo>
                    <a:pt x="8668" y="5132"/>
                  </a:lnTo>
                  <a:lnTo>
                    <a:pt x="8025" y="5132"/>
                  </a:lnTo>
                  <a:lnTo>
                    <a:pt x="8025" y="5763"/>
                  </a:lnTo>
                  <a:lnTo>
                    <a:pt x="7382" y="5763"/>
                  </a:lnTo>
                  <a:lnTo>
                    <a:pt x="7382" y="5132"/>
                  </a:lnTo>
                  <a:lnTo>
                    <a:pt x="6739" y="5132"/>
                  </a:lnTo>
                  <a:lnTo>
                    <a:pt x="6739" y="5763"/>
                  </a:lnTo>
                  <a:lnTo>
                    <a:pt x="6108" y="5763"/>
                  </a:lnTo>
                  <a:lnTo>
                    <a:pt x="6108" y="5132"/>
                  </a:lnTo>
                  <a:lnTo>
                    <a:pt x="5465" y="5132"/>
                  </a:lnTo>
                  <a:lnTo>
                    <a:pt x="5465" y="5763"/>
                  </a:lnTo>
                  <a:lnTo>
                    <a:pt x="4822" y="5763"/>
                  </a:lnTo>
                  <a:lnTo>
                    <a:pt x="4822" y="4489"/>
                  </a:lnTo>
                  <a:lnTo>
                    <a:pt x="12514" y="4489"/>
                  </a:lnTo>
                  <a:cubicBezTo>
                    <a:pt x="12692" y="4489"/>
                    <a:pt x="12847" y="4334"/>
                    <a:pt x="12847" y="4156"/>
                  </a:cubicBezTo>
                  <a:lnTo>
                    <a:pt x="12847" y="2191"/>
                  </a:lnTo>
                  <a:close/>
                  <a:moveTo>
                    <a:pt x="7382" y="1"/>
                  </a:moveTo>
                  <a:cubicBezTo>
                    <a:pt x="7204" y="1"/>
                    <a:pt x="7049" y="155"/>
                    <a:pt x="7049" y="334"/>
                  </a:cubicBezTo>
                  <a:lnTo>
                    <a:pt x="7049" y="667"/>
                  </a:lnTo>
                  <a:lnTo>
                    <a:pt x="643" y="667"/>
                  </a:lnTo>
                  <a:cubicBezTo>
                    <a:pt x="500" y="667"/>
                    <a:pt x="369" y="751"/>
                    <a:pt x="346" y="882"/>
                  </a:cubicBezTo>
                  <a:cubicBezTo>
                    <a:pt x="167" y="1441"/>
                    <a:pt x="48" y="2013"/>
                    <a:pt x="0" y="2596"/>
                  </a:cubicBezTo>
                  <a:cubicBezTo>
                    <a:pt x="48" y="3179"/>
                    <a:pt x="143" y="3763"/>
                    <a:pt x="346" y="4311"/>
                  </a:cubicBezTo>
                  <a:cubicBezTo>
                    <a:pt x="381" y="4442"/>
                    <a:pt x="500" y="4537"/>
                    <a:pt x="643" y="4537"/>
                  </a:cubicBezTo>
                  <a:lnTo>
                    <a:pt x="4167" y="4537"/>
                  </a:lnTo>
                  <a:lnTo>
                    <a:pt x="4167" y="6144"/>
                  </a:lnTo>
                  <a:cubicBezTo>
                    <a:pt x="4167" y="6323"/>
                    <a:pt x="4322" y="6466"/>
                    <a:pt x="4501" y="6466"/>
                  </a:cubicBezTo>
                  <a:lnTo>
                    <a:pt x="8561" y="6466"/>
                  </a:lnTo>
                  <a:cubicBezTo>
                    <a:pt x="8025" y="7585"/>
                    <a:pt x="8501" y="8918"/>
                    <a:pt x="9621" y="9454"/>
                  </a:cubicBezTo>
                  <a:cubicBezTo>
                    <a:pt x="9929" y="9604"/>
                    <a:pt x="10259" y="9677"/>
                    <a:pt x="10586" y="9677"/>
                  </a:cubicBezTo>
                  <a:cubicBezTo>
                    <a:pt x="11242" y="9677"/>
                    <a:pt x="11886" y="9383"/>
                    <a:pt x="12323" y="8835"/>
                  </a:cubicBezTo>
                  <a:cubicBezTo>
                    <a:pt x="12859" y="9192"/>
                    <a:pt x="14169" y="10335"/>
                    <a:pt x="14419" y="13228"/>
                  </a:cubicBezTo>
                  <a:cubicBezTo>
                    <a:pt x="14454" y="13907"/>
                    <a:pt x="15014" y="14455"/>
                    <a:pt x="15705" y="14478"/>
                  </a:cubicBezTo>
                  <a:cubicBezTo>
                    <a:pt x="16717" y="14478"/>
                    <a:pt x="18943" y="13526"/>
                    <a:pt x="19038" y="13490"/>
                  </a:cubicBezTo>
                  <a:cubicBezTo>
                    <a:pt x="19157" y="13443"/>
                    <a:pt x="19229" y="13324"/>
                    <a:pt x="19229" y="13193"/>
                  </a:cubicBezTo>
                  <a:cubicBezTo>
                    <a:pt x="19241" y="12954"/>
                    <a:pt x="19217" y="8442"/>
                    <a:pt x="16193" y="6775"/>
                  </a:cubicBezTo>
                  <a:cubicBezTo>
                    <a:pt x="16181" y="6763"/>
                    <a:pt x="16157" y="6763"/>
                    <a:pt x="16133" y="6751"/>
                  </a:cubicBezTo>
                  <a:cubicBezTo>
                    <a:pt x="15967" y="6692"/>
                    <a:pt x="15395" y="6442"/>
                    <a:pt x="15395" y="6097"/>
                  </a:cubicBezTo>
                  <a:cubicBezTo>
                    <a:pt x="15395" y="5930"/>
                    <a:pt x="15431" y="5870"/>
                    <a:pt x="15883" y="5751"/>
                  </a:cubicBezTo>
                  <a:cubicBezTo>
                    <a:pt x="16324" y="5620"/>
                    <a:pt x="17002" y="5430"/>
                    <a:pt x="17002" y="4501"/>
                  </a:cubicBezTo>
                  <a:cubicBezTo>
                    <a:pt x="17002" y="3227"/>
                    <a:pt x="16026" y="3227"/>
                    <a:pt x="15717" y="3227"/>
                  </a:cubicBezTo>
                  <a:cubicBezTo>
                    <a:pt x="15621" y="3227"/>
                    <a:pt x="15538" y="3203"/>
                    <a:pt x="15467" y="3203"/>
                  </a:cubicBezTo>
                  <a:cubicBezTo>
                    <a:pt x="16621" y="2239"/>
                    <a:pt x="16812" y="1358"/>
                    <a:pt x="16598" y="822"/>
                  </a:cubicBezTo>
                  <a:cubicBezTo>
                    <a:pt x="16469" y="514"/>
                    <a:pt x="16166" y="322"/>
                    <a:pt x="15848" y="322"/>
                  </a:cubicBezTo>
                  <a:cubicBezTo>
                    <a:pt x="15784" y="322"/>
                    <a:pt x="15720" y="330"/>
                    <a:pt x="15657" y="346"/>
                  </a:cubicBezTo>
                  <a:cubicBezTo>
                    <a:pt x="15216" y="453"/>
                    <a:pt x="15002" y="739"/>
                    <a:pt x="14752" y="1096"/>
                  </a:cubicBezTo>
                  <a:cubicBezTo>
                    <a:pt x="14669" y="1203"/>
                    <a:pt x="14597" y="1298"/>
                    <a:pt x="14514" y="1429"/>
                  </a:cubicBezTo>
                  <a:cubicBezTo>
                    <a:pt x="14252" y="1727"/>
                    <a:pt x="13978" y="1989"/>
                    <a:pt x="13645" y="2191"/>
                  </a:cubicBezTo>
                  <a:cubicBezTo>
                    <a:pt x="13323" y="1810"/>
                    <a:pt x="13038" y="1394"/>
                    <a:pt x="12847" y="917"/>
                  </a:cubicBezTo>
                  <a:lnTo>
                    <a:pt x="12847" y="334"/>
                  </a:lnTo>
                  <a:cubicBezTo>
                    <a:pt x="12847" y="155"/>
                    <a:pt x="12692" y="1"/>
                    <a:pt x="1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grpSp>
        <p:nvGrpSpPr>
          <p:cNvPr id="1004" name="Google Shape;1004;p34"/>
          <p:cNvGrpSpPr/>
          <p:nvPr/>
        </p:nvGrpSpPr>
        <p:grpSpPr>
          <a:xfrm flipH="1">
            <a:off x="4091796" y="1548242"/>
            <a:ext cx="960412" cy="905516"/>
            <a:chOff x="7647594" y="2728116"/>
            <a:chExt cx="2609815" cy="2450652"/>
          </a:xfrm>
        </p:grpSpPr>
        <p:sp>
          <p:nvSpPr>
            <p:cNvPr id="1005" name="Google Shape;1005;p3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06;p34"/>
            <p:cNvGrpSpPr/>
            <p:nvPr/>
          </p:nvGrpSpPr>
          <p:grpSpPr>
            <a:xfrm>
              <a:off x="7647594" y="2728116"/>
              <a:ext cx="2609756" cy="1771277"/>
              <a:chOff x="2508925" y="2162750"/>
              <a:chExt cx="829600" cy="563025"/>
            </a:xfrm>
          </p:grpSpPr>
          <p:sp>
            <p:nvSpPr>
              <p:cNvPr id="1007" name="Google Shape;1007;p3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9" name="Google Shape;1009;p34"/>
          <p:cNvSpPr txBox="1">
            <a:spLocks noGrp="1"/>
          </p:cNvSpPr>
          <p:nvPr>
            <p:ph type="title"/>
          </p:nvPr>
        </p:nvSpPr>
        <p:spPr>
          <a:xfrm>
            <a:off x="1483411" y="2361078"/>
            <a:ext cx="7133425"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Coding Approach</a:t>
            </a:r>
            <a:endParaRPr dirty="0"/>
          </a:p>
        </p:txBody>
      </p:sp>
      <p:sp>
        <p:nvSpPr>
          <p:cNvPr id="1010" name="Google Shape;1010;p34"/>
          <p:cNvSpPr txBox="1">
            <a:spLocks noGrp="1"/>
          </p:cNvSpPr>
          <p:nvPr>
            <p:ph type="title" idx="2"/>
          </p:nvPr>
        </p:nvSpPr>
        <p:spPr>
          <a:xfrm>
            <a:off x="1634775" y="1674592"/>
            <a:ext cx="960300" cy="6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011" name="Google Shape;1011;p34"/>
          <p:cNvGrpSpPr/>
          <p:nvPr/>
        </p:nvGrpSpPr>
        <p:grpSpPr>
          <a:xfrm>
            <a:off x="4072236" y="983921"/>
            <a:ext cx="999543" cy="841778"/>
            <a:chOff x="835075" y="539400"/>
            <a:chExt cx="1565700" cy="1318575"/>
          </a:xfrm>
        </p:grpSpPr>
        <p:sp>
          <p:nvSpPr>
            <p:cNvPr id="1012" name="Google Shape;1012;p34"/>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34"/>
            <p:cNvGrpSpPr/>
            <p:nvPr/>
          </p:nvGrpSpPr>
          <p:grpSpPr>
            <a:xfrm>
              <a:off x="1272184" y="807704"/>
              <a:ext cx="856103" cy="671621"/>
              <a:chOff x="909625" y="7261150"/>
              <a:chExt cx="730775" cy="573300"/>
            </a:xfrm>
          </p:grpSpPr>
          <p:sp>
            <p:nvSpPr>
              <p:cNvPr id="1014" name="Google Shape;1014;p34"/>
              <p:cNvSpPr/>
              <p:nvPr/>
            </p:nvSpPr>
            <p:spPr>
              <a:xfrm>
                <a:off x="1283175" y="7414425"/>
                <a:ext cx="57475" cy="126825"/>
              </a:xfrm>
              <a:custGeom>
                <a:avLst/>
                <a:gdLst/>
                <a:ahLst/>
                <a:cxnLst/>
                <a:rect l="l" t="t" r="r" b="b"/>
                <a:pathLst>
                  <a:path w="2299" h="5073" extrusionOk="0">
                    <a:moveTo>
                      <a:pt x="346" y="1"/>
                    </a:moveTo>
                    <a:lnTo>
                      <a:pt x="346" y="1"/>
                    </a:lnTo>
                    <a:cubicBezTo>
                      <a:pt x="1" y="2454"/>
                      <a:pt x="501" y="4049"/>
                      <a:pt x="1311" y="4918"/>
                    </a:cubicBezTo>
                    <a:cubicBezTo>
                      <a:pt x="1414" y="5021"/>
                      <a:pt x="1572" y="5073"/>
                      <a:pt x="1733" y="5073"/>
                    </a:cubicBezTo>
                    <a:cubicBezTo>
                      <a:pt x="1852" y="5073"/>
                      <a:pt x="1972" y="5045"/>
                      <a:pt x="2073" y="4990"/>
                    </a:cubicBezTo>
                    <a:cubicBezTo>
                      <a:pt x="2239" y="4894"/>
                      <a:pt x="2299" y="4751"/>
                      <a:pt x="2204" y="4632"/>
                    </a:cubicBezTo>
                    <a:cubicBezTo>
                      <a:pt x="1584" y="3858"/>
                      <a:pt x="1370" y="2477"/>
                      <a:pt x="1953" y="477"/>
                    </a:cubicBezTo>
                    <a:cubicBezTo>
                      <a:pt x="1442" y="334"/>
                      <a:pt x="918" y="168"/>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1107575" y="7399850"/>
                <a:ext cx="417625" cy="180100"/>
              </a:xfrm>
              <a:custGeom>
                <a:avLst/>
                <a:gdLst/>
                <a:ahLst/>
                <a:cxnLst/>
                <a:rect l="l" t="t" r="r" b="b"/>
                <a:pathLst>
                  <a:path w="16705" h="7204" extrusionOk="0">
                    <a:moveTo>
                      <a:pt x="11024" y="1727"/>
                    </a:moveTo>
                    <a:cubicBezTo>
                      <a:pt x="11907" y="1727"/>
                      <a:pt x="12621" y="2425"/>
                      <a:pt x="12633" y="3310"/>
                    </a:cubicBezTo>
                    <a:cubicBezTo>
                      <a:pt x="12657" y="3870"/>
                      <a:pt x="12692" y="4489"/>
                      <a:pt x="12776" y="5108"/>
                    </a:cubicBezTo>
                    <a:cubicBezTo>
                      <a:pt x="12787" y="5192"/>
                      <a:pt x="12787" y="5287"/>
                      <a:pt x="12776" y="5382"/>
                    </a:cubicBezTo>
                    <a:cubicBezTo>
                      <a:pt x="12776" y="5406"/>
                      <a:pt x="12752" y="5442"/>
                      <a:pt x="12752" y="5477"/>
                    </a:cubicBezTo>
                    <a:cubicBezTo>
                      <a:pt x="12740" y="5573"/>
                      <a:pt x="12716" y="5656"/>
                      <a:pt x="12668" y="5751"/>
                    </a:cubicBezTo>
                    <a:cubicBezTo>
                      <a:pt x="12585" y="5930"/>
                      <a:pt x="12442" y="6073"/>
                      <a:pt x="12287" y="6180"/>
                    </a:cubicBezTo>
                    <a:cubicBezTo>
                      <a:pt x="12204" y="6239"/>
                      <a:pt x="12121" y="6287"/>
                      <a:pt x="12014" y="6299"/>
                    </a:cubicBezTo>
                    <a:cubicBezTo>
                      <a:pt x="11966" y="6311"/>
                      <a:pt x="11906" y="6335"/>
                      <a:pt x="11847" y="6335"/>
                    </a:cubicBezTo>
                    <a:cubicBezTo>
                      <a:pt x="11728" y="6358"/>
                      <a:pt x="11597" y="6370"/>
                      <a:pt x="11466" y="6370"/>
                    </a:cubicBezTo>
                    <a:cubicBezTo>
                      <a:pt x="10787" y="6466"/>
                      <a:pt x="10109" y="6513"/>
                      <a:pt x="9394" y="6513"/>
                    </a:cubicBezTo>
                    <a:cubicBezTo>
                      <a:pt x="8204" y="6513"/>
                      <a:pt x="7334" y="6477"/>
                      <a:pt x="6263" y="6299"/>
                    </a:cubicBezTo>
                    <a:cubicBezTo>
                      <a:pt x="5370" y="6156"/>
                      <a:pt x="5358" y="5465"/>
                      <a:pt x="5358" y="4561"/>
                    </a:cubicBezTo>
                    <a:lnTo>
                      <a:pt x="5572" y="3132"/>
                    </a:lnTo>
                    <a:cubicBezTo>
                      <a:pt x="5668" y="2382"/>
                      <a:pt x="6310" y="1822"/>
                      <a:pt x="7072" y="1810"/>
                    </a:cubicBezTo>
                    <a:lnTo>
                      <a:pt x="7263" y="1810"/>
                    </a:lnTo>
                    <a:lnTo>
                      <a:pt x="8311" y="1774"/>
                    </a:lnTo>
                    <a:lnTo>
                      <a:pt x="8799" y="1763"/>
                    </a:lnTo>
                    <a:lnTo>
                      <a:pt x="11002" y="1727"/>
                    </a:lnTo>
                    <a:cubicBezTo>
                      <a:pt x="11009" y="1727"/>
                      <a:pt x="11016" y="1727"/>
                      <a:pt x="11024" y="1727"/>
                    </a:cubicBezTo>
                    <a:close/>
                    <a:moveTo>
                      <a:pt x="3358" y="0"/>
                    </a:moveTo>
                    <a:lnTo>
                      <a:pt x="1631" y="703"/>
                    </a:lnTo>
                    <a:lnTo>
                      <a:pt x="0" y="1370"/>
                    </a:lnTo>
                    <a:lnTo>
                      <a:pt x="0" y="1882"/>
                    </a:lnTo>
                    <a:lnTo>
                      <a:pt x="3477" y="6394"/>
                    </a:lnTo>
                    <a:lnTo>
                      <a:pt x="3798" y="6466"/>
                    </a:lnTo>
                    <a:cubicBezTo>
                      <a:pt x="3822" y="6477"/>
                      <a:pt x="3870" y="6477"/>
                      <a:pt x="3905" y="6489"/>
                    </a:cubicBezTo>
                    <a:cubicBezTo>
                      <a:pt x="3977" y="6513"/>
                      <a:pt x="4048" y="6537"/>
                      <a:pt x="4144" y="6549"/>
                    </a:cubicBezTo>
                    <a:cubicBezTo>
                      <a:pt x="5953" y="6989"/>
                      <a:pt x="7715" y="7204"/>
                      <a:pt x="9370" y="7204"/>
                    </a:cubicBezTo>
                    <a:cubicBezTo>
                      <a:pt x="10085" y="7204"/>
                      <a:pt x="10763" y="7168"/>
                      <a:pt x="11418" y="7073"/>
                    </a:cubicBezTo>
                    <a:lnTo>
                      <a:pt x="11775" y="7025"/>
                    </a:lnTo>
                    <a:cubicBezTo>
                      <a:pt x="11823" y="7025"/>
                      <a:pt x="11871" y="7013"/>
                      <a:pt x="11906" y="7001"/>
                    </a:cubicBezTo>
                    <a:cubicBezTo>
                      <a:pt x="12633" y="6835"/>
                      <a:pt x="13180" y="6287"/>
                      <a:pt x="13335" y="5584"/>
                    </a:cubicBezTo>
                    <a:cubicBezTo>
                      <a:pt x="13359" y="5537"/>
                      <a:pt x="13359" y="5501"/>
                      <a:pt x="13371" y="5465"/>
                    </a:cubicBezTo>
                    <a:cubicBezTo>
                      <a:pt x="13395" y="5299"/>
                      <a:pt x="13395" y="5120"/>
                      <a:pt x="13371" y="4942"/>
                    </a:cubicBezTo>
                    <a:cubicBezTo>
                      <a:pt x="13311" y="4430"/>
                      <a:pt x="13264" y="3930"/>
                      <a:pt x="13264" y="3477"/>
                    </a:cubicBezTo>
                    <a:cubicBezTo>
                      <a:pt x="13252" y="3060"/>
                      <a:pt x="13419" y="2656"/>
                      <a:pt x="13692" y="2358"/>
                    </a:cubicBezTo>
                    <a:cubicBezTo>
                      <a:pt x="13990" y="2060"/>
                      <a:pt x="14395" y="1882"/>
                      <a:pt x="14812" y="1882"/>
                    </a:cubicBezTo>
                    <a:lnTo>
                      <a:pt x="15419" y="1882"/>
                    </a:lnTo>
                    <a:cubicBezTo>
                      <a:pt x="16097" y="1882"/>
                      <a:pt x="16645" y="1370"/>
                      <a:pt x="16705" y="715"/>
                    </a:cubicBezTo>
                    <a:lnTo>
                      <a:pt x="16705" y="596"/>
                    </a:lnTo>
                    <a:lnTo>
                      <a:pt x="16705" y="584"/>
                    </a:lnTo>
                    <a:lnTo>
                      <a:pt x="13502" y="167"/>
                    </a:lnTo>
                    <a:lnTo>
                      <a:pt x="33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934925" y="7409975"/>
                <a:ext cx="285775" cy="424475"/>
              </a:xfrm>
              <a:custGeom>
                <a:avLst/>
                <a:gdLst/>
                <a:ahLst/>
                <a:cxnLst/>
                <a:rect l="l" t="t" r="r" b="b"/>
                <a:pathLst>
                  <a:path w="11431" h="16979" extrusionOk="0">
                    <a:moveTo>
                      <a:pt x="11431" y="0"/>
                    </a:moveTo>
                    <a:lnTo>
                      <a:pt x="1" y="298"/>
                    </a:lnTo>
                    <a:cubicBezTo>
                      <a:pt x="584" y="596"/>
                      <a:pt x="1775" y="1346"/>
                      <a:pt x="1167" y="4263"/>
                    </a:cubicBezTo>
                    <a:cubicBezTo>
                      <a:pt x="298" y="8406"/>
                      <a:pt x="417" y="9347"/>
                      <a:pt x="155" y="14752"/>
                    </a:cubicBezTo>
                    <a:cubicBezTo>
                      <a:pt x="108" y="15550"/>
                      <a:pt x="655" y="16228"/>
                      <a:pt x="1358" y="16240"/>
                    </a:cubicBezTo>
                    <a:lnTo>
                      <a:pt x="9311" y="16979"/>
                    </a:lnTo>
                    <a:cubicBezTo>
                      <a:pt x="9318" y="16979"/>
                      <a:pt x="9325" y="16979"/>
                      <a:pt x="9331" y="16979"/>
                    </a:cubicBezTo>
                    <a:cubicBezTo>
                      <a:pt x="9882" y="16979"/>
                      <a:pt x="10336" y="16495"/>
                      <a:pt x="10407" y="15871"/>
                    </a:cubicBezTo>
                    <a:lnTo>
                      <a:pt x="114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963200" y="7442700"/>
                <a:ext cx="230700" cy="367650"/>
              </a:xfrm>
              <a:custGeom>
                <a:avLst/>
                <a:gdLst/>
                <a:ahLst/>
                <a:cxnLst/>
                <a:rect l="l" t="t" r="r" b="b"/>
                <a:pathLst>
                  <a:path w="9228" h="14706" extrusionOk="0">
                    <a:moveTo>
                      <a:pt x="1537" y="1"/>
                    </a:moveTo>
                    <a:cubicBezTo>
                      <a:pt x="1251" y="1"/>
                      <a:pt x="1048" y="251"/>
                      <a:pt x="1108" y="537"/>
                    </a:cubicBezTo>
                    <a:cubicBezTo>
                      <a:pt x="1239" y="1287"/>
                      <a:pt x="1215" y="2156"/>
                      <a:pt x="1001" y="3168"/>
                    </a:cubicBezTo>
                    <a:cubicBezTo>
                      <a:pt x="322" y="6490"/>
                      <a:pt x="263" y="7716"/>
                      <a:pt x="120" y="10967"/>
                    </a:cubicBezTo>
                    <a:cubicBezTo>
                      <a:pt x="84" y="11705"/>
                      <a:pt x="48" y="12514"/>
                      <a:pt x="1" y="13503"/>
                    </a:cubicBezTo>
                    <a:cubicBezTo>
                      <a:pt x="1" y="13645"/>
                      <a:pt x="48" y="13800"/>
                      <a:pt x="144" y="13884"/>
                    </a:cubicBezTo>
                    <a:cubicBezTo>
                      <a:pt x="167" y="13907"/>
                      <a:pt x="215" y="13943"/>
                      <a:pt x="263" y="13943"/>
                    </a:cubicBezTo>
                    <a:lnTo>
                      <a:pt x="286" y="13943"/>
                    </a:lnTo>
                    <a:lnTo>
                      <a:pt x="8192" y="14705"/>
                    </a:lnTo>
                    <a:cubicBezTo>
                      <a:pt x="8216" y="14693"/>
                      <a:pt x="8275" y="14622"/>
                      <a:pt x="8299" y="14503"/>
                    </a:cubicBezTo>
                    <a:lnTo>
                      <a:pt x="9216" y="477"/>
                    </a:lnTo>
                    <a:cubicBezTo>
                      <a:pt x="9228" y="227"/>
                      <a:pt x="9026" y="1"/>
                      <a:pt x="877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910225" y="7261150"/>
                <a:ext cx="730175" cy="155975"/>
              </a:xfrm>
              <a:custGeom>
                <a:avLst/>
                <a:gdLst/>
                <a:ahLst/>
                <a:cxnLst/>
                <a:rect l="l" t="t" r="r" b="b"/>
                <a:pathLst>
                  <a:path w="29207" h="6239" extrusionOk="0">
                    <a:moveTo>
                      <a:pt x="1882" y="0"/>
                    </a:moveTo>
                    <a:cubicBezTo>
                      <a:pt x="1643" y="0"/>
                      <a:pt x="1417" y="95"/>
                      <a:pt x="1239" y="226"/>
                    </a:cubicBezTo>
                    <a:cubicBezTo>
                      <a:pt x="1155" y="286"/>
                      <a:pt x="1084" y="369"/>
                      <a:pt x="1024" y="464"/>
                    </a:cubicBezTo>
                    <a:cubicBezTo>
                      <a:pt x="965" y="572"/>
                      <a:pt x="905" y="691"/>
                      <a:pt x="869" y="810"/>
                    </a:cubicBezTo>
                    <a:cubicBezTo>
                      <a:pt x="869" y="810"/>
                      <a:pt x="858" y="810"/>
                      <a:pt x="858" y="834"/>
                    </a:cubicBezTo>
                    <a:lnTo>
                      <a:pt x="858" y="845"/>
                    </a:lnTo>
                    <a:cubicBezTo>
                      <a:pt x="846" y="929"/>
                      <a:pt x="810" y="1084"/>
                      <a:pt x="750" y="1322"/>
                    </a:cubicBezTo>
                    <a:cubicBezTo>
                      <a:pt x="691" y="1584"/>
                      <a:pt x="619" y="1893"/>
                      <a:pt x="536" y="2239"/>
                    </a:cubicBezTo>
                    <a:cubicBezTo>
                      <a:pt x="381" y="2798"/>
                      <a:pt x="238" y="3453"/>
                      <a:pt x="96" y="4001"/>
                    </a:cubicBezTo>
                    <a:cubicBezTo>
                      <a:pt x="84" y="4048"/>
                      <a:pt x="84" y="4084"/>
                      <a:pt x="72" y="4120"/>
                    </a:cubicBezTo>
                    <a:cubicBezTo>
                      <a:pt x="24" y="4334"/>
                      <a:pt x="0" y="4560"/>
                      <a:pt x="0" y="4775"/>
                    </a:cubicBezTo>
                    <a:cubicBezTo>
                      <a:pt x="0" y="5120"/>
                      <a:pt x="72" y="5477"/>
                      <a:pt x="250" y="5787"/>
                    </a:cubicBezTo>
                    <a:lnTo>
                      <a:pt x="298" y="5882"/>
                    </a:lnTo>
                    <a:cubicBezTo>
                      <a:pt x="405" y="6108"/>
                      <a:pt x="655" y="6239"/>
                      <a:pt x="905" y="6239"/>
                    </a:cubicBezTo>
                    <a:lnTo>
                      <a:pt x="27873" y="6239"/>
                    </a:lnTo>
                    <a:cubicBezTo>
                      <a:pt x="28290" y="6239"/>
                      <a:pt x="28623" y="5929"/>
                      <a:pt x="28671" y="5525"/>
                    </a:cubicBezTo>
                    <a:lnTo>
                      <a:pt x="28766" y="4775"/>
                    </a:lnTo>
                    <a:lnTo>
                      <a:pt x="28849" y="4001"/>
                    </a:lnTo>
                    <a:lnTo>
                      <a:pt x="29147" y="1322"/>
                    </a:lnTo>
                    <a:lnTo>
                      <a:pt x="29194" y="881"/>
                    </a:lnTo>
                    <a:lnTo>
                      <a:pt x="29194" y="845"/>
                    </a:lnTo>
                    <a:cubicBezTo>
                      <a:pt x="29206" y="715"/>
                      <a:pt x="29183" y="584"/>
                      <a:pt x="29123" y="464"/>
                    </a:cubicBezTo>
                    <a:cubicBezTo>
                      <a:pt x="29075" y="369"/>
                      <a:pt x="29016" y="298"/>
                      <a:pt x="28944" y="226"/>
                    </a:cubicBezTo>
                    <a:cubicBezTo>
                      <a:pt x="28813" y="95"/>
                      <a:pt x="28611" y="0"/>
                      <a:pt x="2839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1049525" y="7718050"/>
                <a:ext cx="40200" cy="40200"/>
              </a:xfrm>
              <a:custGeom>
                <a:avLst/>
                <a:gdLst/>
                <a:ahLst/>
                <a:cxnLst/>
                <a:rect l="l" t="t" r="r" b="b"/>
                <a:pathLst>
                  <a:path w="1608" h="1608" extrusionOk="0">
                    <a:moveTo>
                      <a:pt x="810" y="0"/>
                    </a:moveTo>
                    <a:cubicBezTo>
                      <a:pt x="358" y="0"/>
                      <a:pt x="0" y="357"/>
                      <a:pt x="0" y="810"/>
                    </a:cubicBezTo>
                    <a:cubicBezTo>
                      <a:pt x="0" y="1250"/>
                      <a:pt x="358" y="1608"/>
                      <a:pt x="810" y="1608"/>
                    </a:cubicBezTo>
                    <a:cubicBezTo>
                      <a:pt x="1251" y="1608"/>
                      <a:pt x="1608" y="1250"/>
                      <a:pt x="1608" y="810"/>
                    </a:cubicBezTo>
                    <a:cubicBezTo>
                      <a:pt x="1608" y="357"/>
                      <a:pt x="1251" y="0"/>
                      <a:pt x="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1197750" y="7272750"/>
                <a:ext cx="219400" cy="44675"/>
              </a:xfrm>
              <a:custGeom>
                <a:avLst/>
                <a:gdLst/>
                <a:ahLst/>
                <a:cxnLst/>
                <a:rect l="l" t="t" r="r" b="b"/>
                <a:pathLst>
                  <a:path w="8776" h="1787" extrusionOk="0">
                    <a:moveTo>
                      <a:pt x="775" y="0"/>
                    </a:moveTo>
                    <a:cubicBezTo>
                      <a:pt x="346" y="0"/>
                      <a:pt x="1" y="405"/>
                      <a:pt x="1" y="893"/>
                    </a:cubicBezTo>
                    <a:cubicBezTo>
                      <a:pt x="1" y="1382"/>
                      <a:pt x="346" y="1786"/>
                      <a:pt x="775" y="1786"/>
                    </a:cubicBezTo>
                    <a:lnTo>
                      <a:pt x="8002" y="1786"/>
                    </a:lnTo>
                    <a:cubicBezTo>
                      <a:pt x="8430" y="1786"/>
                      <a:pt x="8776" y="1382"/>
                      <a:pt x="8776" y="893"/>
                    </a:cubicBezTo>
                    <a:cubicBezTo>
                      <a:pt x="8776" y="405"/>
                      <a:pt x="8418" y="0"/>
                      <a:pt x="80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1205800" y="7282275"/>
                <a:ext cx="203325" cy="25325"/>
              </a:xfrm>
              <a:custGeom>
                <a:avLst/>
                <a:gdLst/>
                <a:ahLst/>
                <a:cxnLst/>
                <a:rect l="l" t="t" r="r" b="b"/>
                <a:pathLst>
                  <a:path w="8133" h="1013" extrusionOk="0">
                    <a:moveTo>
                      <a:pt x="453" y="0"/>
                    </a:moveTo>
                    <a:cubicBezTo>
                      <a:pt x="203" y="0"/>
                      <a:pt x="0" y="227"/>
                      <a:pt x="0" y="512"/>
                    </a:cubicBezTo>
                    <a:cubicBezTo>
                      <a:pt x="0" y="798"/>
                      <a:pt x="215" y="1013"/>
                      <a:pt x="453" y="1013"/>
                    </a:cubicBezTo>
                    <a:lnTo>
                      <a:pt x="7680" y="1013"/>
                    </a:lnTo>
                    <a:cubicBezTo>
                      <a:pt x="7942" y="1013"/>
                      <a:pt x="8132" y="798"/>
                      <a:pt x="8132" y="512"/>
                    </a:cubicBezTo>
                    <a:cubicBezTo>
                      <a:pt x="8132" y="227"/>
                      <a:pt x="7918" y="0"/>
                      <a:pt x="768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909625" y="7361750"/>
                <a:ext cx="721550" cy="19375"/>
              </a:xfrm>
              <a:custGeom>
                <a:avLst/>
                <a:gdLst/>
                <a:ahLst/>
                <a:cxnLst/>
                <a:rect l="l" t="t" r="r" b="b"/>
                <a:pathLst>
                  <a:path w="28862" h="775" extrusionOk="0">
                    <a:moveTo>
                      <a:pt x="108" y="0"/>
                    </a:moveTo>
                    <a:cubicBezTo>
                      <a:pt x="96" y="36"/>
                      <a:pt x="96" y="72"/>
                      <a:pt x="84" y="120"/>
                    </a:cubicBezTo>
                    <a:cubicBezTo>
                      <a:pt x="36" y="322"/>
                      <a:pt x="1" y="548"/>
                      <a:pt x="1" y="774"/>
                    </a:cubicBezTo>
                    <a:lnTo>
                      <a:pt x="28766" y="774"/>
                    </a:lnTo>
                    <a:lnTo>
                      <a:pt x="28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923625" y="7281975"/>
                <a:ext cx="174750" cy="34850"/>
              </a:xfrm>
              <a:custGeom>
                <a:avLst/>
                <a:gdLst/>
                <a:ahLst/>
                <a:cxnLst/>
                <a:rect l="l" t="t" r="r" b="b"/>
                <a:pathLst>
                  <a:path w="6990" h="1394" extrusionOk="0">
                    <a:moveTo>
                      <a:pt x="322" y="1"/>
                    </a:moveTo>
                    <a:lnTo>
                      <a:pt x="322" y="12"/>
                    </a:lnTo>
                    <a:cubicBezTo>
                      <a:pt x="310" y="84"/>
                      <a:pt x="274" y="251"/>
                      <a:pt x="214" y="489"/>
                    </a:cubicBezTo>
                    <a:cubicBezTo>
                      <a:pt x="155" y="739"/>
                      <a:pt x="83" y="1060"/>
                      <a:pt x="0" y="1394"/>
                    </a:cubicBezTo>
                    <a:lnTo>
                      <a:pt x="6644" y="1394"/>
                    </a:lnTo>
                    <a:lnTo>
                      <a:pt x="6870" y="489"/>
                    </a:lnTo>
                    <a:lnTo>
                      <a:pt x="6989" y="1"/>
                    </a:lnTo>
                    <a:close/>
                  </a:path>
                </a:pathLst>
              </a:custGeom>
              <a:solidFill>
                <a:srgbClr val="454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960825" y="7323650"/>
                <a:ext cx="24425" cy="51825"/>
              </a:xfrm>
              <a:custGeom>
                <a:avLst/>
                <a:gdLst/>
                <a:ahLst/>
                <a:cxnLst/>
                <a:rect l="l" t="t" r="r" b="b"/>
                <a:pathLst>
                  <a:path w="977" h="2073" extrusionOk="0">
                    <a:moveTo>
                      <a:pt x="512"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980475" y="7323650"/>
                <a:ext cx="24425" cy="51825"/>
              </a:xfrm>
              <a:custGeom>
                <a:avLst/>
                <a:gdLst/>
                <a:ahLst/>
                <a:cxnLst/>
                <a:rect l="l" t="t" r="r" b="b"/>
                <a:pathLst>
                  <a:path w="977" h="2073" extrusionOk="0">
                    <a:moveTo>
                      <a:pt x="536" y="0"/>
                    </a:moveTo>
                    <a:lnTo>
                      <a:pt x="0" y="2072"/>
                    </a:lnTo>
                    <a:lnTo>
                      <a:pt x="465"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1000125"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1019750" y="7323650"/>
                <a:ext cx="25025" cy="51825"/>
              </a:xfrm>
              <a:custGeom>
                <a:avLst/>
                <a:gdLst/>
                <a:ahLst/>
                <a:cxnLst/>
                <a:rect l="l" t="t" r="r" b="b"/>
                <a:pathLst>
                  <a:path w="1001" h="2073" extrusionOk="0">
                    <a:moveTo>
                      <a:pt x="537" y="0"/>
                    </a:moveTo>
                    <a:lnTo>
                      <a:pt x="1" y="2072"/>
                    </a:lnTo>
                    <a:lnTo>
                      <a:pt x="465" y="2072"/>
                    </a:lnTo>
                    <a:lnTo>
                      <a:pt x="10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1040000" y="7323650"/>
                <a:ext cx="24425" cy="51825"/>
              </a:xfrm>
              <a:custGeom>
                <a:avLst/>
                <a:gdLst/>
                <a:ahLst/>
                <a:cxnLst/>
                <a:rect l="l" t="t" r="r" b="b"/>
                <a:pathLst>
                  <a:path w="977" h="2073" extrusionOk="0">
                    <a:moveTo>
                      <a:pt x="524"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1059650" y="7323650"/>
                <a:ext cx="24725" cy="51825"/>
              </a:xfrm>
              <a:custGeom>
                <a:avLst/>
                <a:gdLst/>
                <a:ahLst/>
                <a:cxnLst/>
                <a:rect l="l" t="t" r="r" b="b"/>
                <a:pathLst>
                  <a:path w="989" h="2073" extrusionOk="0">
                    <a:moveTo>
                      <a:pt x="536" y="0"/>
                    </a:moveTo>
                    <a:lnTo>
                      <a:pt x="0" y="2072"/>
                    </a:lnTo>
                    <a:lnTo>
                      <a:pt x="465" y="2072"/>
                    </a:lnTo>
                    <a:lnTo>
                      <a:pt x="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1079300"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1099225" y="7323650"/>
                <a:ext cx="24725" cy="51825"/>
              </a:xfrm>
              <a:custGeom>
                <a:avLst/>
                <a:gdLst/>
                <a:ahLst/>
                <a:cxnLst/>
                <a:rect l="l" t="t" r="r" b="b"/>
                <a:pathLst>
                  <a:path w="989" h="2073" extrusionOk="0">
                    <a:moveTo>
                      <a:pt x="537" y="0"/>
                    </a:moveTo>
                    <a:lnTo>
                      <a:pt x="1" y="2072"/>
                    </a:lnTo>
                    <a:lnTo>
                      <a:pt x="453" y="2072"/>
                    </a:lnTo>
                    <a:lnTo>
                      <a:pt x="9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34"/>
            <p:cNvSpPr/>
            <p:nvPr/>
          </p:nvSpPr>
          <p:spPr>
            <a:xfrm rot="10800000">
              <a:off x="1414851" y="1570875"/>
              <a:ext cx="405900" cy="287100"/>
            </a:xfrm>
            <a:prstGeom prst="triangle">
              <a:avLst>
                <a:gd name="adj" fmla="val 4823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34"/>
          <p:cNvSpPr txBox="1">
            <a:spLocks noGrp="1"/>
          </p:cNvSpPr>
          <p:nvPr>
            <p:ph type="subTitle" idx="1"/>
          </p:nvPr>
        </p:nvSpPr>
        <p:spPr>
          <a:xfrm>
            <a:off x="2103650" y="3215779"/>
            <a:ext cx="4936800" cy="943800"/>
          </a:xfrm>
          <a:prstGeom prst="rect">
            <a:avLst/>
          </a:prstGeom>
        </p:spPr>
        <p:txBody>
          <a:bodyPr spcFirstLastPara="1" wrap="square" lIns="91425" tIns="91425" rIns="91425" bIns="91425" anchor="t" anchorCtr="0">
            <a:noAutofit/>
          </a:bodyPr>
          <a:lstStyle/>
          <a:p>
            <a:endParaRPr lang="en-US" sz="1800" dirty="0">
              <a:latin typeface="Calisto MT" panose="02040603050505030304" pitchFamily="18" charset="0"/>
            </a:endParaRPr>
          </a:p>
        </p:txBody>
      </p:sp>
    </p:spTree>
    <p:extLst>
      <p:ext uri="{BB962C8B-B14F-4D97-AF65-F5344CB8AC3E}">
        <p14:creationId xmlns:p14="http://schemas.microsoft.com/office/powerpoint/2010/main" val="368175278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grpSp>
        <p:nvGrpSpPr>
          <p:cNvPr id="1088" name="Google Shape;1088;p37"/>
          <p:cNvGrpSpPr/>
          <p:nvPr/>
        </p:nvGrpSpPr>
        <p:grpSpPr>
          <a:xfrm flipH="1">
            <a:off x="3649039" y="3347111"/>
            <a:ext cx="1845922" cy="1740453"/>
            <a:chOff x="7647594" y="2728116"/>
            <a:chExt cx="2609815" cy="2450652"/>
          </a:xfrm>
        </p:grpSpPr>
        <p:sp>
          <p:nvSpPr>
            <p:cNvPr id="1089" name="Google Shape;1089;p37"/>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 name="Google Shape;1090;p37"/>
            <p:cNvGrpSpPr/>
            <p:nvPr/>
          </p:nvGrpSpPr>
          <p:grpSpPr>
            <a:xfrm>
              <a:off x="7647594" y="2728116"/>
              <a:ext cx="2609756" cy="1771277"/>
              <a:chOff x="2508925" y="2162750"/>
              <a:chExt cx="829600" cy="563025"/>
            </a:xfrm>
          </p:grpSpPr>
          <p:sp>
            <p:nvSpPr>
              <p:cNvPr id="1091" name="Google Shape;1091;p37"/>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3" name="Google Shape;1093;p37"/>
          <p:cNvSpPr txBox="1">
            <a:spLocks noGrp="1"/>
          </p:cNvSpPr>
          <p:nvPr>
            <p:ph type="title"/>
          </p:nvPr>
        </p:nvSpPr>
        <p:spPr>
          <a:xfrm>
            <a:off x="1038320" y="1225576"/>
            <a:ext cx="5606675" cy="6181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Extract, Transform, Load</a:t>
            </a:r>
            <a:endParaRPr sz="2800" dirty="0"/>
          </a:p>
        </p:txBody>
      </p:sp>
      <p:grpSp>
        <p:nvGrpSpPr>
          <p:cNvPr id="1094" name="Google Shape;1094;p37"/>
          <p:cNvGrpSpPr/>
          <p:nvPr/>
        </p:nvGrpSpPr>
        <p:grpSpPr>
          <a:xfrm>
            <a:off x="2563529" y="596764"/>
            <a:ext cx="4016900" cy="604600"/>
            <a:chOff x="3141450" y="5118025"/>
            <a:chExt cx="4016900" cy="604600"/>
          </a:xfrm>
        </p:grpSpPr>
        <p:sp>
          <p:nvSpPr>
            <p:cNvPr id="1095" name="Google Shape;1095;p37"/>
            <p:cNvSpPr/>
            <p:nvPr/>
          </p:nvSpPr>
          <p:spPr>
            <a:xfrm>
              <a:off x="6968125" y="5123975"/>
              <a:ext cx="46150" cy="78000"/>
            </a:xfrm>
            <a:custGeom>
              <a:avLst/>
              <a:gdLst/>
              <a:ahLst/>
              <a:cxnLst/>
              <a:rect l="l" t="t" r="r" b="b"/>
              <a:pathLst>
                <a:path w="1846" h="3120" extrusionOk="0">
                  <a:moveTo>
                    <a:pt x="1120" y="0"/>
                  </a:moveTo>
                  <a:cubicBezTo>
                    <a:pt x="762" y="0"/>
                    <a:pt x="453" y="203"/>
                    <a:pt x="405" y="489"/>
                  </a:cubicBezTo>
                  <a:lnTo>
                    <a:pt x="0" y="3120"/>
                  </a:lnTo>
                  <a:lnTo>
                    <a:pt x="1846" y="3120"/>
                  </a:lnTo>
                  <a:lnTo>
                    <a:pt x="1846" y="560"/>
                  </a:lnTo>
                  <a:cubicBezTo>
                    <a:pt x="1846" y="250"/>
                    <a:pt x="1536" y="0"/>
                    <a:pt x="1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5704275" y="5190950"/>
              <a:ext cx="1445450" cy="67875"/>
            </a:xfrm>
            <a:custGeom>
              <a:avLst/>
              <a:gdLst/>
              <a:ahLst/>
              <a:cxnLst/>
              <a:rect l="l" t="t" r="r" b="b"/>
              <a:pathLst>
                <a:path w="57818" h="2715" extrusionOk="0">
                  <a:moveTo>
                    <a:pt x="57817" y="0"/>
                  </a:moveTo>
                  <a:lnTo>
                    <a:pt x="0" y="12"/>
                  </a:lnTo>
                  <a:lnTo>
                    <a:pt x="0" y="2715"/>
                  </a:lnTo>
                  <a:lnTo>
                    <a:pt x="57817" y="2691"/>
                  </a:lnTo>
                  <a:lnTo>
                    <a:pt x="578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5704275" y="5201950"/>
              <a:ext cx="1435025" cy="22950"/>
            </a:xfrm>
            <a:custGeom>
              <a:avLst/>
              <a:gdLst/>
              <a:ahLst/>
              <a:cxnLst/>
              <a:rect l="l" t="t" r="r" b="b"/>
              <a:pathLst>
                <a:path w="57401" h="918" extrusionOk="0">
                  <a:moveTo>
                    <a:pt x="0" y="1"/>
                  </a:moveTo>
                  <a:lnTo>
                    <a:pt x="0" y="918"/>
                  </a:lnTo>
                  <a:lnTo>
                    <a:pt x="57400" y="918"/>
                  </a:lnTo>
                  <a:lnTo>
                    <a:pt x="574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772600" y="5145400"/>
              <a:ext cx="259300" cy="66100"/>
            </a:xfrm>
            <a:custGeom>
              <a:avLst/>
              <a:gdLst/>
              <a:ahLst/>
              <a:cxnLst/>
              <a:rect l="l" t="t" r="r" b="b"/>
              <a:pathLst>
                <a:path w="10372" h="2644" extrusionOk="0">
                  <a:moveTo>
                    <a:pt x="1037" y="1"/>
                  </a:moveTo>
                  <a:cubicBezTo>
                    <a:pt x="465" y="1"/>
                    <a:pt x="1" y="465"/>
                    <a:pt x="1" y="1048"/>
                  </a:cubicBezTo>
                  <a:lnTo>
                    <a:pt x="1" y="2644"/>
                  </a:lnTo>
                  <a:lnTo>
                    <a:pt x="10371" y="2644"/>
                  </a:lnTo>
                  <a:lnTo>
                    <a:pt x="10371" y="1037"/>
                  </a:lnTo>
                  <a:cubicBezTo>
                    <a:pt x="10371" y="465"/>
                    <a:pt x="9907" y="1"/>
                    <a:pt x="9347" y="1"/>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515425" y="5374000"/>
              <a:ext cx="257500" cy="133975"/>
            </a:xfrm>
            <a:custGeom>
              <a:avLst/>
              <a:gdLst/>
              <a:ahLst/>
              <a:cxnLst/>
              <a:rect l="l" t="t" r="r" b="b"/>
              <a:pathLst>
                <a:path w="10300" h="5359" extrusionOk="0">
                  <a:moveTo>
                    <a:pt x="9752" y="548"/>
                  </a:moveTo>
                  <a:lnTo>
                    <a:pt x="9752" y="2120"/>
                  </a:lnTo>
                  <a:cubicBezTo>
                    <a:pt x="9752" y="3608"/>
                    <a:pt x="8645" y="4823"/>
                    <a:pt x="7276" y="4823"/>
                  </a:cubicBezTo>
                  <a:lnTo>
                    <a:pt x="2989" y="4823"/>
                  </a:lnTo>
                  <a:cubicBezTo>
                    <a:pt x="1644" y="4823"/>
                    <a:pt x="537" y="3608"/>
                    <a:pt x="537" y="2120"/>
                  </a:cubicBezTo>
                  <a:lnTo>
                    <a:pt x="537" y="548"/>
                  </a:lnTo>
                  <a:lnTo>
                    <a:pt x="3430" y="548"/>
                  </a:lnTo>
                  <a:cubicBezTo>
                    <a:pt x="3489" y="1906"/>
                    <a:pt x="4287" y="3132"/>
                    <a:pt x="6002" y="4168"/>
                  </a:cubicBezTo>
                  <a:lnTo>
                    <a:pt x="6895" y="4168"/>
                  </a:lnTo>
                  <a:cubicBezTo>
                    <a:pt x="5490" y="3132"/>
                    <a:pt x="4716" y="1953"/>
                    <a:pt x="4882" y="548"/>
                  </a:cubicBezTo>
                  <a:close/>
                  <a:moveTo>
                    <a:pt x="1" y="1"/>
                  </a:moveTo>
                  <a:lnTo>
                    <a:pt x="1" y="2120"/>
                  </a:lnTo>
                  <a:cubicBezTo>
                    <a:pt x="1" y="3906"/>
                    <a:pt x="1334" y="5358"/>
                    <a:pt x="3013" y="5358"/>
                  </a:cubicBezTo>
                  <a:lnTo>
                    <a:pt x="7287" y="5358"/>
                  </a:lnTo>
                  <a:cubicBezTo>
                    <a:pt x="8942" y="5358"/>
                    <a:pt x="10300" y="3906"/>
                    <a:pt x="10300" y="2120"/>
                  </a:cubicBezTo>
                  <a:lnTo>
                    <a:pt x="103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3141450" y="5201075"/>
              <a:ext cx="2916750" cy="521200"/>
            </a:xfrm>
            <a:custGeom>
              <a:avLst/>
              <a:gdLst/>
              <a:ahLst/>
              <a:cxnLst/>
              <a:rect l="l" t="t" r="r" b="b"/>
              <a:pathLst>
                <a:path w="116670" h="20848" extrusionOk="0">
                  <a:moveTo>
                    <a:pt x="55496" y="0"/>
                  </a:moveTo>
                  <a:cubicBezTo>
                    <a:pt x="54317" y="0"/>
                    <a:pt x="53162" y="143"/>
                    <a:pt x="52031" y="441"/>
                  </a:cubicBezTo>
                  <a:cubicBezTo>
                    <a:pt x="51078" y="679"/>
                    <a:pt x="50174" y="1036"/>
                    <a:pt x="49281" y="1477"/>
                  </a:cubicBezTo>
                  <a:lnTo>
                    <a:pt x="43816" y="4227"/>
                  </a:lnTo>
                  <a:cubicBezTo>
                    <a:pt x="43310" y="4356"/>
                    <a:pt x="42799" y="4421"/>
                    <a:pt x="42292" y="4421"/>
                  </a:cubicBezTo>
                  <a:cubicBezTo>
                    <a:pt x="41448" y="4421"/>
                    <a:pt x="40617" y="4243"/>
                    <a:pt x="39851" y="3894"/>
                  </a:cubicBezTo>
                  <a:lnTo>
                    <a:pt x="34136" y="1322"/>
                  </a:lnTo>
                  <a:lnTo>
                    <a:pt x="786" y="2822"/>
                  </a:lnTo>
                  <a:cubicBezTo>
                    <a:pt x="322" y="2858"/>
                    <a:pt x="1" y="3274"/>
                    <a:pt x="84" y="3715"/>
                  </a:cubicBezTo>
                  <a:cubicBezTo>
                    <a:pt x="1215" y="9347"/>
                    <a:pt x="1453" y="14812"/>
                    <a:pt x="703" y="20062"/>
                  </a:cubicBezTo>
                  <a:cubicBezTo>
                    <a:pt x="627" y="20484"/>
                    <a:pt x="955" y="20847"/>
                    <a:pt x="1364" y="20847"/>
                  </a:cubicBezTo>
                  <a:cubicBezTo>
                    <a:pt x="1405" y="20847"/>
                    <a:pt x="1447" y="20844"/>
                    <a:pt x="1489" y="20836"/>
                  </a:cubicBezTo>
                  <a:lnTo>
                    <a:pt x="35291" y="14645"/>
                  </a:lnTo>
                  <a:cubicBezTo>
                    <a:pt x="35733" y="14566"/>
                    <a:pt x="36188" y="14524"/>
                    <a:pt x="36641" y="14524"/>
                  </a:cubicBezTo>
                  <a:cubicBezTo>
                    <a:pt x="37078" y="14524"/>
                    <a:pt x="37513" y="14563"/>
                    <a:pt x="37934" y="14645"/>
                  </a:cubicBezTo>
                  <a:lnTo>
                    <a:pt x="40148" y="15026"/>
                  </a:lnTo>
                  <a:cubicBezTo>
                    <a:pt x="40500" y="15090"/>
                    <a:pt x="40855" y="15121"/>
                    <a:pt x="41208" y="15121"/>
                  </a:cubicBezTo>
                  <a:cubicBezTo>
                    <a:pt x="42829" y="15121"/>
                    <a:pt x="44432" y="14467"/>
                    <a:pt x="45673" y="13323"/>
                  </a:cubicBezTo>
                  <a:cubicBezTo>
                    <a:pt x="48114" y="11073"/>
                    <a:pt x="50721" y="9227"/>
                    <a:pt x="53448" y="7739"/>
                  </a:cubicBezTo>
                  <a:cubicBezTo>
                    <a:pt x="53948" y="7465"/>
                    <a:pt x="54436" y="7215"/>
                    <a:pt x="54948" y="6965"/>
                  </a:cubicBezTo>
                  <a:lnTo>
                    <a:pt x="55912" y="6965"/>
                  </a:lnTo>
                  <a:lnTo>
                    <a:pt x="110264" y="6977"/>
                  </a:lnTo>
                  <a:cubicBezTo>
                    <a:pt x="113193" y="6977"/>
                    <a:pt x="115694" y="5132"/>
                    <a:pt x="116670" y="2548"/>
                  </a:cubicBezTo>
                  <a:lnTo>
                    <a:pt x="116670" y="1750"/>
                  </a:lnTo>
                  <a:lnTo>
                    <a:pt x="76915" y="1750"/>
                  </a:lnTo>
                  <a:lnTo>
                    <a:pt x="76915" y="1072"/>
                  </a:lnTo>
                  <a:lnTo>
                    <a:pt x="75796" y="1072"/>
                  </a:lnTo>
                  <a:lnTo>
                    <a:pt x="75796" y="60"/>
                  </a:lnTo>
                  <a:lnTo>
                    <a:pt x="64020" y="60"/>
                  </a:lnTo>
                  <a:lnTo>
                    <a:pt x="639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479125" y="5130825"/>
              <a:ext cx="10725" cy="33650"/>
            </a:xfrm>
            <a:custGeom>
              <a:avLst/>
              <a:gdLst/>
              <a:ahLst/>
              <a:cxnLst/>
              <a:rect l="l" t="t" r="r" b="b"/>
              <a:pathLst>
                <a:path w="429" h="1346" extrusionOk="0">
                  <a:moveTo>
                    <a:pt x="0" y="0"/>
                  </a:moveTo>
                  <a:lnTo>
                    <a:pt x="0" y="1346"/>
                  </a:lnTo>
                  <a:lnTo>
                    <a:pt x="429" y="1346"/>
                  </a:lnTo>
                  <a:lnTo>
                    <a:pt x="4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438350" y="5141525"/>
              <a:ext cx="55975" cy="57175"/>
            </a:xfrm>
            <a:custGeom>
              <a:avLst/>
              <a:gdLst/>
              <a:ahLst/>
              <a:cxnLst/>
              <a:rect l="l" t="t" r="r" b="b"/>
              <a:pathLst>
                <a:path w="2239" h="2287" extrusionOk="0">
                  <a:moveTo>
                    <a:pt x="0" y="1"/>
                  </a:moveTo>
                  <a:lnTo>
                    <a:pt x="0" y="2287"/>
                  </a:lnTo>
                  <a:lnTo>
                    <a:pt x="2238" y="2287"/>
                  </a:lnTo>
                  <a:lnTo>
                    <a:pt x="2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419600" y="5118025"/>
              <a:ext cx="52700" cy="52700"/>
            </a:xfrm>
            <a:custGeom>
              <a:avLst/>
              <a:gdLst/>
              <a:ahLst/>
              <a:cxnLst/>
              <a:rect l="l" t="t" r="r" b="b"/>
              <a:pathLst>
                <a:path w="2108" h="2108" extrusionOk="0">
                  <a:moveTo>
                    <a:pt x="1048" y="0"/>
                  </a:moveTo>
                  <a:cubicBezTo>
                    <a:pt x="476" y="0"/>
                    <a:pt x="0" y="477"/>
                    <a:pt x="0" y="1060"/>
                  </a:cubicBezTo>
                  <a:cubicBezTo>
                    <a:pt x="0" y="1631"/>
                    <a:pt x="476" y="2108"/>
                    <a:pt x="1048" y="2108"/>
                  </a:cubicBezTo>
                  <a:cubicBezTo>
                    <a:pt x="1631" y="2108"/>
                    <a:pt x="2107" y="1643"/>
                    <a:pt x="2107" y="1060"/>
                  </a:cubicBezTo>
                  <a:cubicBezTo>
                    <a:pt x="2107" y="465"/>
                    <a:pt x="1631" y="0"/>
                    <a:pt x="1048"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429125" y="5127550"/>
              <a:ext cx="33650" cy="33650"/>
            </a:xfrm>
            <a:custGeom>
              <a:avLst/>
              <a:gdLst/>
              <a:ahLst/>
              <a:cxnLst/>
              <a:rect l="l" t="t" r="r" b="b"/>
              <a:pathLst>
                <a:path w="1346" h="1346" extrusionOk="0">
                  <a:moveTo>
                    <a:pt x="667" y="0"/>
                  </a:moveTo>
                  <a:cubicBezTo>
                    <a:pt x="298" y="0"/>
                    <a:pt x="0" y="298"/>
                    <a:pt x="0" y="679"/>
                  </a:cubicBezTo>
                  <a:cubicBezTo>
                    <a:pt x="0" y="1048"/>
                    <a:pt x="298" y="1346"/>
                    <a:pt x="667" y="1346"/>
                  </a:cubicBezTo>
                  <a:cubicBezTo>
                    <a:pt x="1048" y="1346"/>
                    <a:pt x="1345" y="1048"/>
                    <a:pt x="1345" y="679"/>
                  </a:cubicBezTo>
                  <a:cubicBezTo>
                    <a:pt x="1345" y="298"/>
                    <a:pt x="1048" y="0"/>
                    <a:pt x="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480900" y="5158200"/>
              <a:ext cx="464675" cy="63425"/>
            </a:xfrm>
            <a:custGeom>
              <a:avLst/>
              <a:gdLst/>
              <a:ahLst/>
              <a:cxnLst/>
              <a:rect l="l" t="t" r="r" b="b"/>
              <a:pathLst>
                <a:path w="18587" h="2537" extrusionOk="0">
                  <a:moveTo>
                    <a:pt x="1" y="1"/>
                  </a:moveTo>
                  <a:lnTo>
                    <a:pt x="1" y="2537"/>
                  </a:lnTo>
                  <a:lnTo>
                    <a:pt x="18586" y="2537"/>
                  </a:lnTo>
                  <a:lnTo>
                    <a:pt x="185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629725" y="5165650"/>
              <a:ext cx="166725" cy="35450"/>
            </a:xfrm>
            <a:custGeom>
              <a:avLst/>
              <a:gdLst/>
              <a:ahLst/>
              <a:cxnLst/>
              <a:rect l="l" t="t" r="r" b="b"/>
              <a:pathLst>
                <a:path w="6669" h="1418" extrusionOk="0">
                  <a:moveTo>
                    <a:pt x="858" y="0"/>
                  </a:moveTo>
                  <a:cubicBezTo>
                    <a:pt x="382" y="0"/>
                    <a:pt x="1" y="381"/>
                    <a:pt x="1" y="858"/>
                  </a:cubicBezTo>
                  <a:lnTo>
                    <a:pt x="1" y="1417"/>
                  </a:lnTo>
                  <a:lnTo>
                    <a:pt x="6668" y="1417"/>
                  </a:lnTo>
                  <a:lnTo>
                    <a:pt x="6668"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5020850" y="5152550"/>
              <a:ext cx="857575" cy="97650"/>
            </a:xfrm>
            <a:custGeom>
              <a:avLst/>
              <a:gdLst/>
              <a:ahLst/>
              <a:cxnLst/>
              <a:rect l="l" t="t" r="r" b="b"/>
              <a:pathLst>
                <a:path w="34303" h="3906" extrusionOk="0">
                  <a:moveTo>
                    <a:pt x="1" y="0"/>
                  </a:moveTo>
                  <a:lnTo>
                    <a:pt x="1" y="2417"/>
                  </a:lnTo>
                  <a:cubicBezTo>
                    <a:pt x="13" y="3239"/>
                    <a:pt x="667" y="3906"/>
                    <a:pt x="1489" y="3906"/>
                  </a:cubicBezTo>
                  <a:lnTo>
                    <a:pt x="34303" y="3906"/>
                  </a:lnTo>
                  <a:lnTo>
                    <a:pt x="33612" y="2370"/>
                  </a:lnTo>
                  <a:cubicBezTo>
                    <a:pt x="33231" y="1489"/>
                    <a:pt x="32362" y="929"/>
                    <a:pt x="31397" y="893"/>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440725" y="5175775"/>
              <a:ext cx="100025" cy="218800"/>
            </a:xfrm>
            <a:custGeom>
              <a:avLst/>
              <a:gdLst/>
              <a:ahLst/>
              <a:cxnLst/>
              <a:rect l="l" t="t" r="r" b="b"/>
              <a:pathLst>
                <a:path w="4001" h="8752" extrusionOk="0">
                  <a:moveTo>
                    <a:pt x="1596" y="0"/>
                  </a:moveTo>
                  <a:lnTo>
                    <a:pt x="0" y="774"/>
                  </a:lnTo>
                  <a:lnTo>
                    <a:pt x="1477" y="8751"/>
                  </a:lnTo>
                  <a:cubicBezTo>
                    <a:pt x="1977" y="8477"/>
                    <a:pt x="2465" y="8227"/>
                    <a:pt x="2977" y="7977"/>
                  </a:cubicBezTo>
                  <a:lnTo>
                    <a:pt x="3941" y="7977"/>
                  </a:lnTo>
                  <a:lnTo>
                    <a:pt x="4001" y="7930"/>
                  </a:lnTo>
                  <a:lnTo>
                    <a:pt x="3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419600" y="5195125"/>
              <a:ext cx="61025" cy="36325"/>
            </a:xfrm>
            <a:custGeom>
              <a:avLst/>
              <a:gdLst/>
              <a:ahLst/>
              <a:cxnLst/>
              <a:rect l="l" t="t" r="r" b="b"/>
              <a:pathLst>
                <a:path w="2441" h="1453" extrusionOk="0">
                  <a:moveTo>
                    <a:pt x="0" y="0"/>
                  </a:moveTo>
                  <a:lnTo>
                    <a:pt x="0" y="1453"/>
                  </a:lnTo>
                  <a:lnTo>
                    <a:pt x="2441" y="1453"/>
                  </a:lnTo>
                  <a:lnTo>
                    <a:pt x="2441"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7014250" y="5182025"/>
              <a:ext cx="144100" cy="83050"/>
            </a:xfrm>
            <a:custGeom>
              <a:avLst/>
              <a:gdLst/>
              <a:ahLst/>
              <a:cxnLst/>
              <a:rect l="l" t="t" r="r" b="b"/>
              <a:pathLst>
                <a:path w="5764" h="3322" extrusionOk="0">
                  <a:moveTo>
                    <a:pt x="1" y="0"/>
                  </a:moveTo>
                  <a:lnTo>
                    <a:pt x="1" y="3322"/>
                  </a:lnTo>
                  <a:lnTo>
                    <a:pt x="5763" y="3322"/>
                  </a:lnTo>
                  <a:lnTo>
                    <a:pt x="5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771425" y="5374300"/>
              <a:ext cx="249750" cy="151750"/>
            </a:xfrm>
            <a:custGeom>
              <a:avLst/>
              <a:gdLst/>
              <a:ahLst/>
              <a:cxnLst/>
              <a:rect l="l" t="t" r="r" b="b"/>
              <a:pathLst>
                <a:path w="9990" h="6070" extrusionOk="0">
                  <a:moveTo>
                    <a:pt x="0" y="1"/>
                  </a:moveTo>
                  <a:lnTo>
                    <a:pt x="0" y="4620"/>
                  </a:lnTo>
                  <a:cubicBezTo>
                    <a:pt x="0" y="5445"/>
                    <a:pt x="679" y="6069"/>
                    <a:pt x="1449" y="6069"/>
                  </a:cubicBezTo>
                  <a:cubicBezTo>
                    <a:pt x="1580" y="6069"/>
                    <a:pt x="1713" y="6051"/>
                    <a:pt x="1846" y="6013"/>
                  </a:cubicBezTo>
                  <a:lnTo>
                    <a:pt x="8930" y="4025"/>
                  </a:lnTo>
                  <a:cubicBezTo>
                    <a:pt x="9549" y="3846"/>
                    <a:pt x="9990" y="3275"/>
                    <a:pt x="9978" y="2644"/>
                  </a:cubicBezTo>
                  <a:lnTo>
                    <a:pt x="99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4796425" y="5472525"/>
              <a:ext cx="25925" cy="26225"/>
            </a:xfrm>
            <a:custGeom>
              <a:avLst/>
              <a:gdLst/>
              <a:ahLst/>
              <a:cxnLst/>
              <a:rect l="l" t="t" r="r" b="b"/>
              <a:pathLst>
                <a:path w="1037" h="1049" extrusionOk="0">
                  <a:moveTo>
                    <a:pt x="512" y="1"/>
                  </a:moveTo>
                  <a:cubicBezTo>
                    <a:pt x="238" y="1"/>
                    <a:pt x="0" y="239"/>
                    <a:pt x="0" y="525"/>
                  </a:cubicBezTo>
                  <a:cubicBezTo>
                    <a:pt x="0" y="810"/>
                    <a:pt x="238" y="1048"/>
                    <a:pt x="512" y="1048"/>
                  </a:cubicBezTo>
                  <a:cubicBezTo>
                    <a:pt x="798" y="1048"/>
                    <a:pt x="1036" y="810"/>
                    <a:pt x="1036" y="525"/>
                  </a:cubicBezTo>
                  <a:cubicBezTo>
                    <a:pt x="1036" y="239"/>
                    <a:pt x="798" y="24"/>
                    <a:pt x="512" y="1"/>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4977700" y="5431750"/>
              <a:ext cx="25925" cy="25925"/>
            </a:xfrm>
            <a:custGeom>
              <a:avLst/>
              <a:gdLst/>
              <a:ahLst/>
              <a:cxnLst/>
              <a:rect l="l" t="t" r="r" b="b"/>
              <a:pathLst>
                <a:path w="1037" h="1037" extrusionOk="0">
                  <a:moveTo>
                    <a:pt x="512" y="0"/>
                  </a:moveTo>
                  <a:cubicBezTo>
                    <a:pt x="226" y="0"/>
                    <a:pt x="0" y="227"/>
                    <a:pt x="0" y="524"/>
                  </a:cubicBezTo>
                  <a:cubicBezTo>
                    <a:pt x="0" y="810"/>
                    <a:pt x="226" y="1036"/>
                    <a:pt x="512" y="1036"/>
                  </a:cubicBezTo>
                  <a:cubicBezTo>
                    <a:pt x="798" y="1036"/>
                    <a:pt x="1036" y="810"/>
                    <a:pt x="1036" y="524"/>
                  </a:cubicBezTo>
                  <a:cubicBezTo>
                    <a:pt x="1036" y="227"/>
                    <a:pt x="798" y="0"/>
                    <a:pt x="512"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3157125" y="5322225"/>
              <a:ext cx="2864475" cy="400400"/>
            </a:xfrm>
            <a:custGeom>
              <a:avLst/>
              <a:gdLst/>
              <a:ahLst/>
              <a:cxnLst/>
              <a:rect l="l" t="t" r="r" b="b"/>
              <a:pathLst>
                <a:path w="114579" h="16016" extrusionOk="0">
                  <a:moveTo>
                    <a:pt x="114578" y="0"/>
                  </a:moveTo>
                  <a:cubicBezTo>
                    <a:pt x="114571" y="8"/>
                    <a:pt x="114564" y="16"/>
                    <a:pt x="114556" y="24"/>
                  </a:cubicBezTo>
                  <a:lnTo>
                    <a:pt x="114578" y="24"/>
                  </a:lnTo>
                  <a:lnTo>
                    <a:pt x="114578" y="0"/>
                  </a:lnTo>
                  <a:close/>
                  <a:moveTo>
                    <a:pt x="56559" y="24"/>
                  </a:moveTo>
                  <a:cubicBezTo>
                    <a:pt x="53154" y="24"/>
                    <a:pt x="49820" y="988"/>
                    <a:pt x="46951" y="2834"/>
                  </a:cubicBezTo>
                  <a:lnTo>
                    <a:pt x="41129" y="6572"/>
                  </a:lnTo>
                  <a:lnTo>
                    <a:pt x="35295" y="6048"/>
                  </a:lnTo>
                  <a:cubicBezTo>
                    <a:pt x="35295" y="6048"/>
                    <a:pt x="8910" y="8180"/>
                    <a:pt x="505" y="9037"/>
                  </a:cubicBezTo>
                  <a:cubicBezTo>
                    <a:pt x="505" y="11120"/>
                    <a:pt x="374" y="13192"/>
                    <a:pt x="76" y="15228"/>
                  </a:cubicBezTo>
                  <a:cubicBezTo>
                    <a:pt x="1" y="15646"/>
                    <a:pt x="322" y="16016"/>
                    <a:pt x="725" y="16016"/>
                  </a:cubicBezTo>
                  <a:cubicBezTo>
                    <a:pt x="770" y="16016"/>
                    <a:pt x="816" y="16011"/>
                    <a:pt x="862" y="16002"/>
                  </a:cubicBezTo>
                  <a:lnTo>
                    <a:pt x="34664" y="9811"/>
                  </a:lnTo>
                  <a:cubicBezTo>
                    <a:pt x="35115" y="9737"/>
                    <a:pt x="35579" y="9694"/>
                    <a:pt x="36041" y="9694"/>
                  </a:cubicBezTo>
                  <a:cubicBezTo>
                    <a:pt x="36469" y="9694"/>
                    <a:pt x="36895" y="9731"/>
                    <a:pt x="37307" y="9811"/>
                  </a:cubicBezTo>
                  <a:lnTo>
                    <a:pt x="39521" y="10204"/>
                  </a:lnTo>
                  <a:cubicBezTo>
                    <a:pt x="39870" y="10267"/>
                    <a:pt x="40221" y="10298"/>
                    <a:pt x="40571" y="10298"/>
                  </a:cubicBezTo>
                  <a:cubicBezTo>
                    <a:pt x="42195" y="10298"/>
                    <a:pt x="43802" y="9635"/>
                    <a:pt x="45046" y="8489"/>
                  </a:cubicBezTo>
                  <a:cubicBezTo>
                    <a:pt x="47487" y="6239"/>
                    <a:pt x="50094" y="4393"/>
                    <a:pt x="52821" y="2905"/>
                  </a:cubicBezTo>
                  <a:cubicBezTo>
                    <a:pt x="53321" y="2643"/>
                    <a:pt x="53809" y="2381"/>
                    <a:pt x="54321" y="2131"/>
                  </a:cubicBezTo>
                  <a:lnTo>
                    <a:pt x="55285" y="2131"/>
                  </a:lnTo>
                  <a:lnTo>
                    <a:pt x="109637" y="2143"/>
                  </a:lnTo>
                  <a:cubicBezTo>
                    <a:pt x="111578" y="2143"/>
                    <a:pt x="113319" y="1343"/>
                    <a:pt x="114556" y="24"/>
                  </a:cubicBezTo>
                  <a:close/>
                </a:path>
              </a:pathLst>
            </a:custGeom>
            <a:solidFill>
              <a:srgbClr val="B84622">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7"/>
          <p:cNvGrpSpPr/>
          <p:nvPr/>
        </p:nvGrpSpPr>
        <p:grpSpPr>
          <a:xfrm>
            <a:off x="3658974" y="101237"/>
            <a:ext cx="534530" cy="450162"/>
            <a:chOff x="835075" y="539400"/>
            <a:chExt cx="1565700" cy="1318575"/>
          </a:xfrm>
        </p:grpSpPr>
        <p:sp>
          <p:nvSpPr>
            <p:cNvPr id="1116" name="Google Shape;1116;p37"/>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rot="10800000">
              <a:off x="1414851" y="1570875"/>
              <a:ext cx="405900" cy="287100"/>
            </a:xfrm>
            <a:prstGeom prst="triangle">
              <a:avLst>
                <a:gd name="adj" fmla="val 4942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 name="Google Shape;1118;p37"/>
          <p:cNvSpPr/>
          <p:nvPr/>
        </p:nvSpPr>
        <p:spPr>
          <a:xfrm>
            <a:off x="3798305" y="207987"/>
            <a:ext cx="253500" cy="146276"/>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1276160" y="1369133"/>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7275154" y="45438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1611250" y="264150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37"/>
          <p:cNvSpPr/>
          <p:nvPr/>
        </p:nvSpPr>
        <p:spPr>
          <a:xfrm>
            <a:off x="7438536" y="45438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1084825" y="1364098"/>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9450B00-0480-B860-29D5-ADF5E8A64FEE}"/>
              </a:ext>
            </a:extLst>
          </p:cNvPr>
          <p:cNvPicPr>
            <a:picLocks noChangeAspect="1"/>
          </p:cNvPicPr>
          <p:nvPr/>
        </p:nvPicPr>
        <p:blipFill>
          <a:blip r:embed="rId3"/>
          <a:stretch>
            <a:fillRect/>
          </a:stretch>
        </p:blipFill>
        <p:spPr>
          <a:xfrm>
            <a:off x="1598472" y="1892695"/>
            <a:ext cx="5580759" cy="299505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46"/>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Mapbox, Plot.ly, API, Leaflet</a:t>
            </a:r>
            <a:endParaRPr dirty="0"/>
          </a:p>
        </p:txBody>
      </p:sp>
      <p:grpSp>
        <p:nvGrpSpPr>
          <p:cNvPr id="1373" name="Google Shape;1373;p46"/>
          <p:cNvGrpSpPr/>
          <p:nvPr/>
        </p:nvGrpSpPr>
        <p:grpSpPr>
          <a:xfrm>
            <a:off x="4069654" y="1169268"/>
            <a:ext cx="4659904" cy="3219194"/>
            <a:chOff x="3770399" y="1150303"/>
            <a:chExt cx="4659904" cy="3219194"/>
          </a:xfrm>
        </p:grpSpPr>
        <p:sp>
          <p:nvSpPr>
            <p:cNvPr id="1374" name="Google Shape;1374;p46"/>
            <p:cNvSpPr/>
            <p:nvPr/>
          </p:nvSpPr>
          <p:spPr>
            <a:xfrm>
              <a:off x="4719950" y="1150303"/>
              <a:ext cx="273007" cy="66388"/>
            </a:xfrm>
            <a:custGeom>
              <a:avLst/>
              <a:gdLst/>
              <a:ahLst/>
              <a:cxnLst/>
              <a:rect l="l" t="t" r="r" b="b"/>
              <a:pathLst>
                <a:path w="10062" h="2197" extrusionOk="0">
                  <a:moveTo>
                    <a:pt x="63" y="1"/>
                  </a:moveTo>
                  <a:lnTo>
                    <a:pt x="63" y="1"/>
                  </a:lnTo>
                  <a:cubicBezTo>
                    <a:pt x="1" y="402"/>
                    <a:pt x="155" y="803"/>
                    <a:pt x="433" y="1081"/>
                  </a:cubicBezTo>
                  <a:cubicBezTo>
                    <a:pt x="2402" y="1527"/>
                    <a:pt x="4081" y="2197"/>
                    <a:pt x="6666" y="2197"/>
                  </a:cubicBezTo>
                  <a:cubicBezTo>
                    <a:pt x="7120" y="2197"/>
                    <a:pt x="7601" y="2176"/>
                    <a:pt x="8117" y="2130"/>
                  </a:cubicBezTo>
                  <a:cubicBezTo>
                    <a:pt x="8333" y="1389"/>
                    <a:pt x="10062" y="1729"/>
                    <a:pt x="9599" y="525"/>
                  </a:cubicBezTo>
                  <a:cubicBezTo>
                    <a:pt x="6266" y="155"/>
                    <a:pt x="3056" y="62"/>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4502240" y="1165109"/>
              <a:ext cx="358420" cy="210132"/>
            </a:xfrm>
            <a:custGeom>
              <a:avLst/>
              <a:gdLst/>
              <a:ahLst/>
              <a:cxnLst/>
              <a:rect l="l" t="t" r="r" b="b"/>
              <a:pathLst>
                <a:path w="13210" h="6954" extrusionOk="0">
                  <a:moveTo>
                    <a:pt x="5298" y="0"/>
                  </a:moveTo>
                  <a:cubicBezTo>
                    <a:pt x="5143" y="0"/>
                    <a:pt x="4981" y="11"/>
                    <a:pt x="4815" y="35"/>
                  </a:cubicBezTo>
                  <a:cubicBezTo>
                    <a:pt x="3735" y="467"/>
                    <a:pt x="5402" y="1393"/>
                    <a:pt x="4414" y="1609"/>
                  </a:cubicBezTo>
                  <a:cubicBezTo>
                    <a:pt x="3969" y="880"/>
                    <a:pt x="2623" y="161"/>
                    <a:pt x="1532" y="161"/>
                  </a:cubicBezTo>
                  <a:cubicBezTo>
                    <a:pt x="730" y="161"/>
                    <a:pt x="66" y="550"/>
                    <a:pt x="1" y="1609"/>
                  </a:cubicBezTo>
                  <a:cubicBezTo>
                    <a:pt x="217" y="2412"/>
                    <a:pt x="1606" y="2257"/>
                    <a:pt x="1883" y="2967"/>
                  </a:cubicBezTo>
                  <a:cubicBezTo>
                    <a:pt x="1822" y="3615"/>
                    <a:pt x="1173" y="3800"/>
                    <a:pt x="1883" y="4294"/>
                  </a:cubicBezTo>
                  <a:cubicBezTo>
                    <a:pt x="3316" y="4236"/>
                    <a:pt x="3419" y="3235"/>
                    <a:pt x="4896" y="3235"/>
                  </a:cubicBezTo>
                  <a:cubicBezTo>
                    <a:pt x="4978" y="3235"/>
                    <a:pt x="5064" y="3238"/>
                    <a:pt x="5155" y="3245"/>
                  </a:cubicBezTo>
                  <a:cubicBezTo>
                    <a:pt x="5062" y="4418"/>
                    <a:pt x="3365" y="4418"/>
                    <a:pt x="3334" y="5621"/>
                  </a:cubicBezTo>
                  <a:cubicBezTo>
                    <a:pt x="3920" y="5997"/>
                    <a:pt x="4596" y="6211"/>
                    <a:pt x="5280" y="6211"/>
                  </a:cubicBezTo>
                  <a:cubicBezTo>
                    <a:pt x="5496" y="6211"/>
                    <a:pt x="5712" y="6190"/>
                    <a:pt x="5926" y="6146"/>
                  </a:cubicBezTo>
                  <a:lnTo>
                    <a:pt x="5926" y="6146"/>
                  </a:lnTo>
                  <a:cubicBezTo>
                    <a:pt x="5784" y="6788"/>
                    <a:pt x="6318" y="6953"/>
                    <a:pt x="7051" y="6953"/>
                  </a:cubicBezTo>
                  <a:cubicBezTo>
                    <a:pt x="7270" y="6953"/>
                    <a:pt x="7506" y="6939"/>
                    <a:pt x="7747" y="6917"/>
                  </a:cubicBezTo>
                  <a:cubicBezTo>
                    <a:pt x="8025" y="5930"/>
                    <a:pt x="8395" y="4942"/>
                    <a:pt x="8827" y="4016"/>
                  </a:cubicBezTo>
                  <a:cubicBezTo>
                    <a:pt x="9661" y="4615"/>
                    <a:pt x="10186" y="5434"/>
                    <a:pt x="11832" y="5434"/>
                  </a:cubicBezTo>
                  <a:cubicBezTo>
                    <a:pt x="12137" y="5434"/>
                    <a:pt x="12480" y="5406"/>
                    <a:pt x="12870" y="5343"/>
                  </a:cubicBezTo>
                  <a:cubicBezTo>
                    <a:pt x="13210" y="3307"/>
                    <a:pt x="10957" y="3183"/>
                    <a:pt x="9938" y="2165"/>
                  </a:cubicBezTo>
                  <a:cubicBezTo>
                    <a:pt x="9907" y="2320"/>
                    <a:pt x="9830" y="2377"/>
                    <a:pt x="9723" y="2377"/>
                  </a:cubicBezTo>
                  <a:cubicBezTo>
                    <a:pt x="9411" y="2377"/>
                    <a:pt x="8852" y="1886"/>
                    <a:pt x="8482" y="1886"/>
                  </a:cubicBezTo>
                  <a:cubicBezTo>
                    <a:pt x="8473" y="1886"/>
                    <a:pt x="8465" y="1886"/>
                    <a:pt x="8457" y="1887"/>
                  </a:cubicBezTo>
                  <a:cubicBezTo>
                    <a:pt x="8383" y="1889"/>
                    <a:pt x="8312" y="1891"/>
                    <a:pt x="8242" y="1891"/>
                  </a:cubicBezTo>
                  <a:cubicBezTo>
                    <a:pt x="7463" y="1891"/>
                    <a:pt x="6922" y="1730"/>
                    <a:pt x="6667" y="1362"/>
                  </a:cubicBezTo>
                  <a:cubicBezTo>
                    <a:pt x="7409" y="730"/>
                    <a:pt x="6560" y="0"/>
                    <a:pt x="52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6"/>
            <p:cNvSpPr/>
            <p:nvPr/>
          </p:nvSpPr>
          <p:spPr>
            <a:xfrm>
              <a:off x="5465819" y="1167678"/>
              <a:ext cx="91518" cy="47683"/>
            </a:xfrm>
            <a:custGeom>
              <a:avLst/>
              <a:gdLst/>
              <a:ahLst/>
              <a:cxnLst/>
              <a:rect l="l" t="t" r="r" b="b"/>
              <a:pathLst>
                <a:path w="3373" h="1578" extrusionOk="0">
                  <a:moveTo>
                    <a:pt x="1973" y="0"/>
                  </a:moveTo>
                  <a:cubicBezTo>
                    <a:pt x="1042" y="0"/>
                    <a:pt x="1" y="511"/>
                    <a:pt x="70" y="1277"/>
                  </a:cubicBezTo>
                  <a:cubicBezTo>
                    <a:pt x="406" y="1498"/>
                    <a:pt x="700" y="1578"/>
                    <a:pt x="976" y="1578"/>
                  </a:cubicBezTo>
                  <a:cubicBezTo>
                    <a:pt x="1703" y="1578"/>
                    <a:pt x="2308" y="1025"/>
                    <a:pt x="3219" y="1025"/>
                  </a:cubicBezTo>
                  <a:cubicBezTo>
                    <a:pt x="3269" y="1025"/>
                    <a:pt x="3320" y="1027"/>
                    <a:pt x="3373" y="1030"/>
                  </a:cubicBezTo>
                  <a:cubicBezTo>
                    <a:pt x="3346" y="304"/>
                    <a:pt x="2692" y="0"/>
                    <a:pt x="1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6"/>
            <p:cNvSpPr/>
            <p:nvPr/>
          </p:nvSpPr>
          <p:spPr>
            <a:xfrm>
              <a:off x="6101585" y="1188890"/>
              <a:ext cx="190959" cy="61493"/>
            </a:xfrm>
            <a:custGeom>
              <a:avLst/>
              <a:gdLst/>
              <a:ahLst/>
              <a:cxnLst/>
              <a:rect l="l" t="t" r="r" b="b"/>
              <a:pathLst>
                <a:path w="7038" h="2035" extrusionOk="0">
                  <a:moveTo>
                    <a:pt x="3128" y="0"/>
                  </a:moveTo>
                  <a:cubicBezTo>
                    <a:pt x="2310" y="0"/>
                    <a:pt x="1499" y="103"/>
                    <a:pt x="834" y="328"/>
                  </a:cubicBezTo>
                  <a:cubicBezTo>
                    <a:pt x="1" y="359"/>
                    <a:pt x="649" y="1439"/>
                    <a:pt x="464" y="1902"/>
                  </a:cubicBezTo>
                  <a:cubicBezTo>
                    <a:pt x="837" y="1858"/>
                    <a:pt x="1212" y="1841"/>
                    <a:pt x="1585" y="1841"/>
                  </a:cubicBezTo>
                  <a:cubicBezTo>
                    <a:pt x="2842" y="1841"/>
                    <a:pt x="4065" y="2034"/>
                    <a:pt x="5046" y="2034"/>
                  </a:cubicBezTo>
                  <a:cubicBezTo>
                    <a:pt x="6013" y="2034"/>
                    <a:pt x="6744" y="1846"/>
                    <a:pt x="7037" y="1100"/>
                  </a:cubicBezTo>
                  <a:cubicBezTo>
                    <a:pt x="6460" y="419"/>
                    <a:pt x="4779" y="0"/>
                    <a:pt x="3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5389008" y="1319095"/>
              <a:ext cx="327435" cy="240622"/>
            </a:xfrm>
            <a:custGeom>
              <a:avLst/>
              <a:gdLst/>
              <a:ahLst/>
              <a:cxnLst/>
              <a:rect l="l" t="t" r="r" b="b"/>
              <a:pathLst>
                <a:path w="12068" h="7963" extrusionOk="0">
                  <a:moveTo>
                    <a:pt x="10247" y="0"/>
                  </a:moveTo>
                  <a:cubicBezTo>
                    <a:pt x="10154" y="186"/>
                    <a:pt x="10247" y="525"/>
                    <a:pt x="9876" y="525"/>
                  </a:cubicBezTo>
                  <a:cubicBezTo>
                    <a:pt x="7130" y="741"/>
                    <a:pt x="5062" y="1482"/>
                    <a:pt x="2932" y="2099"/>
                  </a:cubicBezTo>
                  <a:cubicBezTo>
                    <a:pt x="3087" y="3488"/>
                    <a:pt x="1142" y="3303"/>
                    <a:pt x="1451" y="4753"/>
                  </a:cubicBezTo>
                  <a:cubicBezTo>
                    <a:pt x="988" y="5340"/>
                    <a:pt x="93" y="5525"/>
                    <a:pt x="0" y="6358"/>
                  </a:cubicBezTo>
                  <a:cubicBezTo>
                    <a:pt x="1173" y="6975"/>
                    <a:pt x="2377" y="7500"/>
                    <a:pt x="3642" y="7963"/>
                  </a:cubicBezTo>
                  <a:cubicBezTo>
                    <a:pt x="3796" y="7623"/>
                    <a:pt x="4105" y="7438"/>
                    <a:pt x="4753" y="7438"/>
                  </a:cubicBezTo>
                  <a:cubicBezTo>
                    <a:pt x="4198" y="6204"/>
                    <a:pt x="2500" y="5895"/>
                    <a:pt x="2901" y="3982"/>
                  </a:cubicBezTo>
                  <a:cubicBezTo>
                    <a:pt x="5494" y="3796"/>
                    <a:pt x="6451" y="2469"/>
                    <a:pt x="8395" y="1852"/>
                  </a:cubicBezTo>
                  <a:cubicBezTo>
                    <a:pt x="8619" y="1867"/>
                    <a:pt x="8831" y="1875"/>
                    <a:pt x="9034" y="1875"/>
                  </a:cubicBezTo>
                  <a:cubicBezTo>
                    <a:pt x="10922" y="1875"/>
                    <a:pt x="11872" y="1227"/>
                    <a:pt x="12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7065381" y="1318642"/>
              <a:ext cx="172536" cy="80681"/>
            </a:xfrm>
            <a:custGeom>
              <a:avLst/>
              <a:gdLst/>
              <a:ahLst/>
              <a:cxnLst/>
              <a:rect l="l" t="t" r="r" b="b"/>
              <a:pathLst>
                <a:path w="6359" h="2670" extrusionOk="0">
                  <a:moveTo>
                    <a:pt x="3635" y="0"/>
                  </a:moveTo>
                  <a:cubicBezTo>
                    <a:pt x="3559" y="0"/>
                    <a:pt x="3480" y="5"/>
                    <a:pt x="3396" y="15"/>
                  </a:cubicBezTo>
                  <a:cubicBezTo>
                    <a:pt x="3252" y="15"/>
                    <a:pt x="3082" y="550"/>
                    <a:pt x="2761" y="550"/>
                  </a:cubicBezTo>
                  <a:cubicBezTo>
                    <a:pt x="2737" y="550"/>
                    <a:pt x="2712" y="547"/>
                    <a:pt x="2686" y="540"/>
                  </a:cubicBezTo>
                  <a:lnTo>
                    <a:pt x="495" y="540"/>
                  </a:lnTo>
                  <a:cubicBezTo>
                    <a:pt x="1" y="2484"/>
                    <a:pt x="3087" y="1836"/>
                    <a:pt x="4136" y="2670"/>
                  </a:cubicBezTo>
                  <a:cubicBezTo>
                    <a:pt x="5031" y="2238"/>
                    <a:pt x="5463" y="1528"/>
                    <a:pt x="6358" y="1065"/>
                  </a:cubicBezTo>
                  <a:cubicBezTo>
                    <a:pt x="5033" y="950"/>
                    <a:pt x="4703" y="0"/>
                    <a:pt x="3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3837389" y="1632354"/>
              <a:ext cx="229460" cy="127880"/>
            </a:xfrm>
            <a:custGeom>
              <a:avLst/>
              <a:gdLst/>
              <a:ahLst/>
              <a:cxnLst/>
              <a:rect l="l" t="t" r="r" b="b"/>
              <a:pathLst>
                <a:path w="8457" h="4232" extrusionOk="0">
                  <a:moveTo>
                    <a:pt x="1568" y="0"/>
                  </a:moveTo>
                  <a:cubicBezTo>
                    <a:pt x="1530" y="0"/>
                    <a:pt x="1491" y="1"/>
                    <a:pt x="1451" y="3"/>
                  </a:cubicBezTo>
                  <a:cubicBezTo>
                    <a:pt x="1914" y="1268"/>
                    <a:pt x="0" y="898"/>
                    <a:pt x="0" y="1855"/>
                  </a:cubicBezTo>
                  <a:cubicBezTo>
                    <a:pt x="154" y="1887"/>
                    <a:pt x="284" y="1901"/>
                    <a:pt x="395" y="1901"/>
                  </a:cubicBezTo>
                  <a:cubicBezTo>
                    <a:pt x="953" y="1901"/>
                    <a:pt x="1067" y="1560"/>
                    <a:pt x="1604" y="1560"/>
                  </a:cubicBezTo>
                  <a:cubicBezTo>
                    <a:pt x="1669" y="1560"/>
                    <a:pt x="1741" y="1566"/>
                    <a:pt x="1821" y="1577"/>
                  </a:cubicBezTo>
                  <a:cubicBezTo>
                    <a:pt x="1636" y="2225"/>
                    <a:pt x="402" y="2163"/>
                    <a:pt x="741" y="3182"/>
                  </a:cubicBezTo>
                  <a:cubicBezTo>
                    <a:pt x="955" y="3142"/>
                    <a:pt x="1139" y="3124"/>
                    <a:pt x="1297" y="3124"/>
                  </a:cubicBezTo>
                  <a:cubicBezTo>
                    <a:pt x="2489" y="3124"/>
                    <a:pt x="2295" y="4122"/>
                    <a:pt x="3303" y="4231"/>
                  </a:cubicBezTo>
                  <a:cubicBezTo>
                    <a:pt x="3431" y="4012"/>
                    <a:pt x="3894" y="3933"/>
                    <a:pt x="4417" y="3933"/>
                  </a:cubicBezTo>
                  <a:cubicBezTo>
                    <a:pt x="5149" y="3933"/>
                    <a:pt x="6001" y="4087"/>
                    <a:pt x="6234" y="4231"/>
                  </a:cubicBezTo>
                  <a:cubicBezTo>
                    <a:pt x="6265" y="3552"/>
                    <a:pt x="7592" y="3830"/>
                    <a:pt x="8055" y="3460"/>
                  </a:cubicBezTo>
                  <a:cubicBezTo>
                    <a:pt x="8457" y="2102"/>
                    <a:pt x="7222" y="1916"/>
                    <a:pt x="7315" y="805"/>
                  </a:cubicBezTo>
                  <a:lnTo>
                    <a:pt x="7315" y="805"/>
                  </a:lnTo>
                  <a:cubicBezTo>
                    <a:pt x="6878" y="900"/>
                    <a:pt x="6517" y="927"/>
                    <a:pt x="6192" y="927"/>
                  </a:cubicBezTo>
                  <a:cubicBezTo>
                    <a:pt x="5731" y="927"/>
                    <a:pt x="5342" y="872"/>
                    <a:pt x="4910" y="872"/>
                  </a:cubicBezTo>
                  <a:cubicBezTo>
                    <a:pt x="4550" y="872"/>
                    <a:pt x="4160" y="910"/>
                    <a:pt x="3673" y="1052"/>
                  </a:cubicBezTo>
                  <a:cubicBezTo>
                    <a:pt x="2686" y="903"/>
                    <a:pt x="2742" y="0"/>
                    <a:pt x="1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4192416" y="1872608"/>
              <a:ext cx="201839" cy="265310"/>
            </a:xfrm>
            <a:custGeom>
              <a:avLst/>
              <a:gdLst/>
              <a:ahLst/>
              <a:cxnLst/>
              <a:rect l="l" t="t" r="r" b="b"/>
              <a:pathLst>
                <a:path w="7439" h="8780" extrusionOk="0">
                  <a:moveTo>
                    <a:pt x="4115" y="1"/>
                  </a:moveTo>
                  <a:cubicBezTo>
                    <a:pt x="3004" y="1"/>
                    <a:pt x="2352" y="345"/>
                    <a:pt x="1575" y="539"/>
                  </a:cubicBezTo>
                  <a:cubicBezTo>
                    <a:pt x="1853" y="1990"/>
                    <a:pt x="988" y="2607"/>
                    <a:pt x="1204" y="4026"/>
                  </a:cubicBezTo>
                  <a:cubicBezTo>
                    <a:pt x="1791" y="4242"/>
                    <a:pt x="2408" y="4428"/>
                    <a:pt x="3056" y="4520"/>
                  </a:cubicBezTo>
                  <a:cubicBezTo>
                    <a:pt x="3175" y="5256"/>
                    <a:pt x="2381" y="5736"/>
                    <a:pt x="1741" y="5736"/>
                  </a:cubicBezTo>
                  <a:cubicBezTo>
                    <a:pt x="1549" y="5736"/>
                    <a:pt x="1371" y="5693"/>
                    <a:pt x="1235" y="5600"/>
                  </a:cubicBezTo>
                  <a:lnTo>
                    <a:pt x="1235" y="5600"/>
                  </a:lnTo>
                  <a:cubicBezTo>
                    <a:pt x="927" y="6773"/>
                    <a:pt x="1482" y="7359"/>
                    <a:pt x="1945" y="7977"/>
                  </a:cubicBezTo>
                  <a:cubicBezTo>
                    <a:pt x="1328" y="8224"/>
                    <a:pt x="1" y="7977"/>
                    <a:pt x="124" y="8779"/>
                  </a:cubicBezTo>
                  <a:cubicBezTo>
                    <a:pt x="1680" y="8582"/>
                    <a:pt x="3235" y="8483"/>
                    <a:pt x="4806" y="8483"/>
                  </a:cubicBezTo>
                  <a:cubicBezTo>
                    <a:pt x="5199" y="8483"/>
                    <a:pt x="5593" y="8489"/>
                    <a:pt x="5988" y="8501"/>
                  </a:cubicBezTo>
                  <a:cubicBezTo>
                    <a:pt x="6266" y="7359"/>
                    <a:pt x="6050" y="6619"/>
                    <a:pt x="7439" y="5878"/>
                  </a:cubicBezTo>
                  <a:cubicBezTo>
                    <a:pt x="6945" y="5600"/>
                    <a:pt x="6327" y="5415"/>
                    <a:pt x="5957" y="5076"/>
                  </a:cubicBezTo>
                  <a:cubicBezTo>
                    <a:pt x="6420" y="3502"/>
                    <a:pt x="3519" y="3255"/>
                    <a:pt x="4877" y="1866"/>
                  </a:cubicBezTo>
                  <a:cubicBezTo>
                    <a:pt x="4383" y="1619"/>
                    <a:pt x="3766" y="1434"/>
                    <a:pt x="3396" y="1064"/>
                  </a:cubicBezTo>
                  <a:cubicBezTo>
                    <a:pt x="3920" y="848"/>
                    <a:pt x="4538" y="693"/>
                    <a:pt x="4507" y="14"/>
                  </a:cubicBezTo>
                  <a:cubicBezTo>
                    <a:pt x="4370" y="5"/>
                    <a:pt x="4240" y="1"/>
                    <a:pt x="4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4110368" y="1993325"/>
              <a:ext cx="94638" cy="88628"/>
            </a:xfrm>
            <a:custGeom>
              <a:avLst/>
              <a:gdLst/>
              <a:ahLst/>
              <a:cxnLst/>
              <a:rect l="l" t="t" r="r" b="b"/>
              <a:pathLst>
                <a:path w="3488" h="2933" extrusionOk="0">
                  <a:moveTo>
                    <a:pt x="1667" y="1"/>
                  </a:moveTo>
                  <a:cubicBezTo>
                    <a:pt x="1652" y="579"/>
                    <a:pt x="1459" y="680"/>
                    <a:pt x="1190" y="680"/>
                  </a:cubicBezTo>
                  <a:cubicBezTo>
                    <a:pt x="1047" y="680"/>
                    <a:pt x="882" y="651"/>
                    <a:pt x="711" y="651"/>
                  </a:cubicBezTo>
                  <a:cubicBezTo>
                    <a:pt x="537" y="651"/>
                    <a:pt x="356" y="681"/>
                    <a:pt x="186" y="803"/>
                  </a:cubicBezTo>
                  <a:cubicBezTo>
                    <a:pt x="247" y="1574"/>
                    <a:pt x="0" y="2531"/>
                    <a:pt x="556" y="2932"/>
                  </a:cubicBezTo>
                  <a:cubicBezTo>
                    <a:pt x="1389" y="2655"/>
                    <a:pt x="2778" y="2747"/>
                    <a:pt x="3488" y="2408"/>
                  </a:cubicBezTo>
                  <a:cubicBezTo>
                    <a:pt x="3087" y="1297"/>
                    <a:pt x="3395" y="1235"/>
                    <a:pt x="3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6"/>
            <p:cNvSpPr/>
            <p:nvPr/>
          </p:nvSpPr>
          <p:spPr>
            <a:xfrm>
              <a:off x="7474863" y="2242313"/>
              <a:ext cx="149907" cy="96303"/>
            </a:xfrm>
            <a:custGeom>
              <a:avLst/>
              <a:gdLst/>
              <a:ahLst/>
              <a:cxnLst/>
              <a:rect l="l" t="t" r="r" b="b"/>
              <a:pathLst>
                <a:path w="5525" h="3187" extrusionOk="0">
                  <a:moveTo>
                    <a:pt x="402" y="1"/>
                  </a:moveTo>
                  <a:cubicBezTo>
                    <a:pt x="679" y="1266"/>
                    <a:pt x="0" y="1821"/>
                    <a:pt x="31" y="2932"/>
                  </a:cubicBezTo>
                  <a:cubicBezTo>
                    <a:pt x="241" y="3079"/>
                    <a:pt x="403" y="3136"/>
                    <a:pt x="541" y="3136"/>
                  </a:cubicBezTo>
                  <a:cubicBezTo>
                    <a:pt x="1034" y="3136"/>
                    <a:pt x="1196" y="2396"/>
                    <a:pt x="2031" y="2396"/>
                  </a:cubicBezTo>
                  <a:cubicBezTo>
                    <a:pt x="2091" y="2396"/>
                    <a:pt x="2155" y="2400"/>
                    <a:pt x="2222" y="2408"/>
                  </a:cubicBezTo>
                  <a:cubicBezTo>
                    <a:pt x="2895" y="2437"/>
                    <a:pt x="2542" y="3187"/>
                    <a:pt x="3212" y="3187"/>
                  </a:cubicBezTo>
                  <a:cubicBezTo>
                    <a:pt x="3249" y="3187"/>
                    <a:pt x="3290" y="3184"/>
                    <a:pt x="3333" y="3179"/>
                  </a:cubicBezTo>
                  <a:cubicBezTo>
                    <a:pt x="4136" y="2531"/>
                    <a:pt x="4012" y="1204"/>
                    <a:pt x="5525" y="1081"/>
                  </a:cubicBezTo>
                  <a:cubicBezTo>
                    <a:pt x="3611" y="865"/>
                    <a:pt x="2408" y="155"/>
                    <a:pt x="4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6"/>
            <p:cNvSpPr/>
            <p:nvPr/>
          </p:nvSpPr>
          <p:spPr>
            <a:xfrm>
              <a:off x="7304879" y="2338372"/>
              <a:ext cx="260445" cy="273257"/>
            </a:xfrm>
            <a:custGeom>
              <a:avLst/>
              <a:gdLst/>
              <a:ahLst/>
              <a:cxnLst/>
              <a:rect l="l" t="t" r="r" b="b"/>
              <a:pathLst>
                <a:path w="9599" h="9043" extrusionOk="0">
                  <a:moveTo>
                    <a:pt x="7407" y="0"/>
                  </a:moveTo>
                  <a:cubicBezTo>
                    <a:pt x="7839" y="1266"/>
                    <a:pt x="7222" y="1852"/>
                    <a:pt x="7778" y="3210"/>
                  </a:cubicBezTo>
                  <a:cubicBezTo>
                    <a:pt x="7500" y="3210"/>
                    <a:pt x="7315" y="3488"/>
                    <a:pt x="7407" y="3735"/>
                  </a:cubicBezTo>
                  <a:cubicBezTo>
                    <a:pt x="6204" y="4074"/>
                    <a:pt x="5093" y="4599"/>
                    <a:pt x="4105" y="5339"/>
                  </a:cubicBezTo>
                  <a:cubicBezTo>
                    <a:pt x="2809" y="5802"/>
                    <a:pt x="494" y="5525"/>
                    <a:pt x="432" y="6913"/>
                  </a:cubicBezTo>
                  <a:cubicBezTo>
                    <a:pt x="381" y="7160"/>
                    <a:pt x="587" y="7222"/>
                    <a:pt x="878" y="7222"/>
                  </a:cubicBezTo>
                  <a:cubicBezTo>
                    <a:pt x="1170" y="7222"/>
                    <a:pt x="1547" y="7160"/>
                    <a:pt x="1838" y="7160"/>
                  </a:cubicBezTo>
                  <a:cubicBezTo>
                    <a:pt x="2130" y="7160"/>
                    <a:pt x="2336" y="7222"/>
                    <a:pt x="2284" y="7469"/>
                  </a:cubicBezTo>
                  <a:lnTo>
                    <a:pt x="62" y="7438"/>
                  </a:lnTo>
                  <a:lnTo>
                    <a:pt x="62" y="7438"/>
                  </a:lnTo>
                  <a:cubicBezTo>
                    <a:pt x="0" y="8395"/>
                    <a:pt x="926" y="8611"/>
                    <a:pt x="1543" y="9043"/>
                  </a:cubicBezTo>
                  <a:cubicBezTo>
                    <a:pt x="1790" y="8086"/>
                    <a:pt x="2685" y="7561"/>
                    <a:pt x="3735" y="7191"/>
                  </a:cubicBezTo>
                  <a:cubicBezTo>
                    <a:pt x="4136" y="7191"/>
                    <a:pt x="4506" y="7284"/>
                    <a:pt x="4846" y="7469"/>
                  </a:cubicBezTo>
                  <a:cubicBezTo>
                    <a:pt x="5988" y="6420"/>
                    <a:pt x="8426" y="6327"/>
                    <a:pt x="9598" y="5339"/>
                  </a:cubicBezTo>
                  <a:cubicBezTo>
                    <a:pt x="9537" y="3426"/>
                    <a:pt x="8796" y="2006"/>
                    <a:pt x="8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4881578" y="2490303"/>
              <a:ext cx="64847" cy="33662"/>
            </a:xfrm>
            <a:custGeom>
              <a:avLst/>
              <a:gdLst/>
              <a:ahLst/>
              <a:cxnLst/>
              <a:rect l="l" t="t" r="r" b="b"/>
              <a:pathLst>
                <a:path w="2390" h="1114" extrusionOk="0">
                  <a:moveTo>
                    <a:pt x="975" y="0"/>
                  </a:moveTo>
                  <a:cubicBezTo>
                    <a:pt x="788" y="0"/>
                    <a:pt x="586" y="12"/>
                    <a:pt x="370" y="34"/>
                  </a:cubicBezTo>
                  <a:cubicBezTo>
                    <a:pt x="401" y="250"/>
                    <a:pt x="216" y="281"/>
                    <a:pt x="0" y="311"/>
                  </a:cubicBezTo>
                  <a:cubicBezTo>
                    <a:pt x="93" y="1052"/>
                    <a:pt x="1204" y="497"/>
                    <a:pt x="2160" y="1114"/>
                  </a:cubicBezTo>
                  <a:cubicBezTo>
                    <a:pt x="2390" y="273"/>
                    <a:pt x="1862" y="0"/>
                    <a:pt x="9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7098048" y="2741980"/>
              <a:ext cx="71196" cy="78535"/>
            </a:xfrm>
            <a:custGeom>
              <a:avLst/>
              <a:gdLst/>
              <a:ahLst/>
              <a:cxnLst/>
              <a:rect l="l" t="t" r="r" b="b"/>
              <a:pathLst>
                <a:path w="2624" h="2599" extrusionOk="0">
                  <a:moveTo>
                    <a:pt x="1826" y="0"/>
                  </a:moveTo>
                  <a:cubicBezTo>
                    <a:pt x="1078" y="0"/>
                    <a:pt x="299" y="557"/>
                    <a:pt x="0" y="994"/>
                  </a:cubicBezTo>
                  <a:cubicBezTo>
                    <a:pt x="556" y="1364"/>
                    <a:pt x="957" y="1951"/>
                    <a:pt x="1081" y="2599"/>
                  </a:cubicBezTo>
                  <a:cubicBezTo>
                    <a:pt x="2624" y="2537"/>
                    <a:pt x="2500" y="1303"/>
                    <a:pt x="2562" y="223"/>
                  </a:cubicBezTo>
                  <a:cubicBezTo>
                    <a:pt x="2334" y="65"/>
                    <a:pt x="2082" y="0"/>
                    <a:pt x="1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7137173" y="2869223"/>
              <a:ext cx="106604" cy="87449"/>
            </a:xfrm>
            <a:custGeom>
              <a:avLst/>
              <a:gdLst/>
              <a:ahLst/>
              <a:cxnLst/>
              <a:rect l="l" t="t" r="r" b="b"/>
              <a:pathLst>
                <a:path w="3929" h="2894" extrusionOk="0">
                  <a:moveTo>
                    <a:pt x="2118" y="1"/>
                  </a:moveTo>
                  <a:cubicBezTo>
                    <a:pt x="1069" y="1"/>
                    <a:pt x="1" y="482"/>
                    <a:pt x="40" y="1320"/>
                  </a:cubicBezTo>
                  <a:cubicBezTo>
                    <a:pt x="657" y="1999"/>
                    <a:pt x="1398" y="2523"/>
                    <a:pt x="2231" y="2894"/>
                  </a:cubicBezTo>
                  <a:cubicBezTo>
                    <a:pt x="2694" y="2091"/>
                    <a:pt x="3928" y="1844"/>
                    <a:pt x="3712" y="517"/>
                  </a:cubicBezTo>
                  <a:cubicBezTo>
                    <a:pt x="3337" y="165"/>
                    <a:pt x="2731" y="1"/>
                    <a:pt x="2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6881179" y="2875901"/>
              <a:ext cx="57792" cy="57474"/>
            </a:xfrm>
            <a:custGeom>
              <a:avLst/>
              <a:gdLst/>
              <a:ahLst/>
              <a:cxnLst/>
              <a:rect l="l" t="t" r="r" b="b"/>
              <a:pathLst>
                <a:path w="2130" h="1902" extrusionOk="0">
                  <a:moveTo>
                    <a:pt x="959" y="0"/>
                  </a:moveTo>
                  <a:cubicBezTo>
                    <a:pt x="857" y="0"/>
                    <a:pt x="753" y="6"/>
                    <a:pt x="648" y="19"/>
                  </a:cubicBezTo>
                  <a:cubicBezTo>
                    <a:pt x="0" y="1068"/>
                    <a:pt x="185" y="235"/>
                    <a:pt x="648" y="1901"/>
                  </a:cubicBezTo>
                  <a:cubicBezTo>
                    <a:pt x="1698" y="1716"/>
                    <a:pt x="1698" y="852"/>
                    <a:pt x="2130" y="296"/>
                  </a:cubicBezTo>
                  <a:cubicBezTo>
                    <a:pt x="1759" y="99"/>
                    <a:pt x="1369" y="0"/>
                    <a:pt x="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3770399" y="2924943"/>
              <a:ext cx="50277" cy="31728"/>
            </a:xfrm>
            <a:custGeom>
              <a:avLst/>
              <a:gdLst/>
              <a:ahLst/>
              <a:cxnLst/>
              <a:rect l="l" t="t" r="r" b="b"/>
              <a:pathLst>
                <a:path w="1853" h="1050" extrusionOk="0">
                  <a:moveTo>
                    <a:pt x="988" y="0"/>
                  </a:moveTo>
                  <a:cubicBezTo>
                    <a:pt x="988" y="525"/>
                    <a:pt x="0" y="340"/>
                    <a:pt x="278" y="1050"/>
                  </a:cubicBezTo>
                  <a:lnTo>
                    <a:pt x="1729" y="1050"/>
                  </a:lnTo>
                  <a:cubicBezTo>
                    <a:pt x="1852" y="463"/>
                    <a:pt x="1636" y="62"/>
                    <a:pt x="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7217784" y="2973441"/>
              <a:ext cx="168330" cy="120326"/>
            </a:xfrm>
            <a:custGeom>
              <a:avLst/>
              <a:gdLst/>
              <a:ahLst/>
              <a:cxnLst/>
              <a:rect l="l" t="t" r="r" b="b"/>
              <a:pathLst>
                <a:path w="6204" h="3982" extrusionOk="0">
                  <a:moveTo>
                    <a:pt x="2562" y="0"/>
                  </a:moveTo>
                  <a:cubicBezTo>
                    <a:pt x="2038" y="340"/>
                    <a:pt x="2192" y="1142"/>
                    <a:pt x="2192" y="1852"/>
                  </a:cubicBezTo>
                  <a:cubicBezTo>
                    <a:pt x="1897" y="1749"/>
                    <a:pt x="1651" y="1704"/>
                    <a:pt x="1440" y="1704"/>
                  </a:cubicBezTo>
                  <a:cubicBezTo>
                    <a:pt x="768" y="1704"/>
                    <a:pt x="447" y="2161"/>
                    <a:pt x="1" y="2654"/>
                  </a:cubicBezTo>
                  <a:cubicBezTo>
                    <a:pt x="225" y="2816"/>
                    <a:pt x="405" y="2870"/>
                    <a:pt x="576" y="2870"/>
                  </a:cubicBezTo>
                  <a:cubicBezTo>
                    <a:pt x="934" y="2870"/>
                    <a:pt x="1253" y="2632"/>
                    <a:pt x="1860" y="2632"/>
                  </a:cubicBezTo>
                  <a:cubicBezTo>
                    <a:pt x="1962" y="2632"/>
                    <a:pt x="2072" y="2639"/>
                    <a:pt x="2192" y="2654"/>
                  </a:cubicBezTo>
                  <a:cubicBezTo>
                    <a:pt x="2068" y="3272"/>
                    <a:pt x="1420" y="3796"/>
                    <a:pt x="2562" y="3981"/>
                  </a:cubicBezTo>
                  <a:cubicBezTo>
                    <a:pt x="3027" y="3297"/>
                    <a:pt x="3880" y="2880"/>
                    <a:pt x="5293" y="2880"/>
                  </a:cubicBezTo>
                  <a:cubicBezTo>
                    <a:pt x="5474" y="2880"/>
                    <a:pt x="5665" y="2887"/>
                    <a:pt x="5864" y="2901"/>
                  </a:cubicBezTo>
                  <a:cubicBezTo>
                    <a:pt x="6204" y="1698"/>
                    <a:pt x="4692" y="1821"/>
                    <a:pt x="4013" y="1327"/>
                  </a:cubicBezTo>
                  <a:cubicBezTo>
                    <a:pt x="4105" y="432"/>
                    <a:pt x="3612" y="31"/>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6"/>
            <p:cNvSpPr/>
            <p:nvPr/>
          </p:nvSpPr>
          <p:spPr>
            <a:xfrm>
              <a:off x="6195382" y="3076934"/>
              <a:ext cx="87936" cy="80802"/>
            </a:xfrm>
            <a:custGeom>
              <a:avLst/>
              <a:gdLst/>
              <a:ahLst/>
              <a:cxnLst/>
              <a:rect l="l" t="t" r="r" b="b"/>
              <a:pathLst>
                <a:path w="3241" h="2674" extrusionOk="0">
                  <a:moveTo>
                    <a:pt x="1389" y="1"/>
                  </a:moveTo>
                  <a:lnTo>
                    <a:pt x="1389" y="1"/>
                  </a:lnTo>
                  <a:cubicBezTo>
                    <a:pt x="1914" y="1575"/>
                    <a:pt x="0" y="1914"/>
                    <a:pt x="1389" y="2655"/>
                  </a:cubicBezTo>
                  <a:cubicBezTo>
                    <a:pt x="1485" y="2668"/>
                    <a:pt x="1572" y="2673"/>
                    <a:pt x="1651" y="2673"/>
                  </a:cubicBezTo>
                  <a:cubicBezTo>
                    <a:pt x="2539" y="2673"/>
                    <a:pt x="2447" y="1940"/>
                    <a:pt x="3241" y="1883"/>
                  </a:cubicBezTo>
                  <a:cubicBezTo>
                    <a:pt x="2932" y="1019"/>
                    <a:pt x="2161" y="526"/>
                    <a:pt x="1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6889536" y="3149425"/>
              <a:ext cx="252929" cy="251259"/>
            </a:xfrm>
            <a:custGeom>
              <a:avLst/>
              <a:gdLst/>
              <a:ahLst/>
              <a:cxnLst/>
              <a:rect l="l" t="t" r="r" b="b"/>
              <a:pathLst>
                <a:path w="9322" h="8315" extrusionOk="0">
                  <a:moveTo>
                    <a:pt x="6183" y="0"/>
                  </a:moveTo>
                  <a:cubicBezTo>
                    <a:pt x="6081" y="0"/>
                    <a:pt x="5975" y="3"/>
                    <a:pt x="5865" y="9"/>
                  </a:cubicBezTo>
                  <a:cubicBezTo>
                    <a:pt x="5525" y="2787"/>
                    <a:pt x="649" y="2231"/>
                    <a:pt x="1" y="4793"/>
                  </a:cubicBezTo>
                  <a:cubicBezTo>
                    <a:pt x="340" y="5873"/>
                    <a:pt x="1945" y="6027"/>
                    <a:pt x="1822" y="7447"/>
                  </a:cubicBezTo>
                  <a:cubicBezTo>
                    <a:pt x="2090" y="7402"/>
                    <a:pt x="2322" y="7382"/>
                    <a:pt x="2528" y="7382"/>
                  </a:cubicBezTo>
                  <a:cubicBezTo>
                    <a:pt x="3944" y="7382"/>
                    <a:pt x="4082" y="8314"/>
                    <a:pt x="5497" y="8314"/>
                  </a:cubicBezTo>
                  <a:cubicBezTo>
                    <a:pt x="5703" y="8314"/>
                    <a:pt x="5936" y="8294"/>
                    <a:pt x="6204" y="8249"/>
                  </a:cubicBezTo>
                  <a:cubicBezTo>
                    <a:pt x="6112" y="7632"/>
                    <a:pt x="7284" y="7941"/>
                    <a:pt x="7315" y="7447"/>
                  </a:cubicBezTo>
                  <a:cubicBezTo>
                    <a:pt x="7037" y="7385"/>
                    <a:pt x="6605" y="7447"/>
                    <a:pt x="6605" y="7169"/>
                  </a:cubicBezTo>
                  <a:cubicBezTo>
                    <a:pt x="7809" y="6799"/>
                    <a:pt x="7192" y="5163"/>
                    <a:pt x="8426" y="4793"/>
                  </a:cubicBezTo>
                  <a:cubicBezTo>
                    <a:pt x="7593" y="3929"/>
                    <a:pt x="8735" y="3034"/>
                    <a:pt x="8056" y="2385"/>
                  </a:cubicBezTo>
                  <a:cubicBezTo>
                    <a:pt x="8704" y="2169"/>
                    <a:pt x="9321" y="1892"/>
                    <a:pt x="9167" y="1089"/>
                  </a:cubicBezTo>
                  <a:cubicBezTo>
                    <a:pt x="8330" y="599"/>
                    <a:pt x="7655" y="0"/>
                    <a:pt x="61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6571355" y="3165530"/>
              <a:ext cx="251220" cy="235848"/>
            </a:xfrm>
            <a:custGeom>
              <a:avLst/>
              <a:gdLst/>
              <a:ahLst/>
              <a:cxnLst/>
              <a:rect l="l" t="t" r="r" b="b"/>
              <a:pathLst>
                <a:path w="9259" h="7805" extrusionOk="0">
                  <a:moveTo>
                    <a:pt x="1821" y="1"/>
                  </a:moveTo>
                  <a:cubicBezTo>
                    <a:pt x="1842" y="391"/>
                    <a:pt x="1745" y="511"/>
                    <a:pt x="1570" y="511"/>
                  </a:cubicBezTo>
                  <a:cubicBezTo>
                    <a:pt x="1290" y="511"/>
                    <a:pt x="814" y="204"/>
                    <a:pt x="311" y="204"/>
                  </a:cubicBezTo>
                  <a:cubicBezTo>
                    <a:pt x="208" y="204"/>
                    <a:pt x="104" y="217"/>
                    <a:pt x="0" y="248"/>
                  </a:cubicBezTo>
                  <a:cubicBezTo>
                    <a:pt x="0" y="3365"/>
                    <a:pt x="5154" y="2717"/>
                    <a:pt x="4414" y="6358"/>
                  </a:cubicBezTo>
                  <a:cubicBezTo>
                    <a:pt x="5949" y="6491"/>
                    <a:pt x="6554" y="7805"/>
                    <a:pt x="7767" y="7805"/>
                  </a:cubicBezTo>
                  <a:cubicBezTo>
                    <a:pt x="7967" y="7805"/>
                    <a:pt x="8185" y="7769"/>
                    <a:pt x="8426" y="7685"/>
                  </a:cubicBezTo>
                  <a:cubicBezTo>
                    <a:pt x="9259" y="6667"/>
                    <a:pt x="7654" y="5525"/>
                    <a:pt x="7716" y="4260"/>
                  </a:cubicBezTo>
                  <a:cubicBezTo>
                    <a:pt x="6574" y="3704"/>
                    <a:pt x="5278" y="2963"/>
                    <a:pt x="4753" y="2377"/>
                  </a:cubicBezTo>
                  <a:cubicBezTo>
                    <a:pt x="4198" y="1760"/>
                    <a:pt x="3056" y="1328"/>
                    <a:pt x="3303" y="525"/>
                  </a:cubicBezTo>
                  <a:lnTo>
                    <a:pt x="3303" y="525"/>
                  </a:lnTo>
                  <a:cubicBezTo>
                    <a:pt x="3189" y="547"/>
                    <a:pt x="3091" y="556"/>
                    <a:pt x="3007" y="556"/>
                  </a:cubicBezTo>
                  <a:cubicBezTo>
                    <a:pt x="2359" y="556"/>
                    <a:pt x="2476" y="1"/>
                    <a:pt x="1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7091347" y="3254126"/>
              <a:ext cx="166675" cy="152054"/>
            </a:xfrm>
            <a:custGeom>
              <a:avLst/>
              <a:gdLst/>
              <a:ahLst/>
              <a:cxnLst/>
              <a:rect l="l" t="t" r="r" b="b"/>
              <a:pathLst>
                <a:path w="6143" h="5032" extrusionOk="0">
                  <a:moveTo>
                    <a:pt x="3210" y="1"/>
                  </a:moveTo>
                  <a:cubicBezTo>
                    <a:pt x="1328" y="1081"/>
                    <a:pt x="1" y="4043"/>
                    <a:pt x="2840" y="5031"/>
                  </a:cubicBezTo>
                  <a:cubicBezTo>
                    <a:pt x="2747" y="4260"/>
                    <a:pt x="2932" y="3673"/>
                    <a:pt x="3581" y="3457"/>
                  </a:cubicBezTo>
                  <a:cubicBezTo>
                    <a:pt x="4200" y="3838"/>
                    <a:pt x="4359" y="4439"/>
                    <a:pt x="5023" y="4439"/>
                  </a:cubicBezTo>
                  <a:cubicBezTo>
                    <a:pt x="5220" y="4439"/>
                    <a:pt x="5461" y="4387"/>
                    <a:pt x="5772" y="4260"/>
                  </a:cubicBezTo>
                  <a:cubicBezTo>
                    <a:pt x="5587" y="3148"/>
                    <a:pt x="4352" y="2778"/>
                    <a:pt x="4290" y="1575"/>
                  </a:cubicBezTo>
                  <a:lnTo>
                    <a:pt x="4290" y="1575"/>
                  </a:lnTo>
                  <a:cubicBezTo>
                    <a:pt x="4584" y="1760"/>
                    <a:pt x="4908" y="1852"/>
                    <a:pt x="5228" y="1852"/>
                  </a:cubicBezTo>
                  <a:cubicBezTo>
                    <a:pt x="5548" y="1852"/>
                    <a:pt x="5864" y="1760"/>
                    <a:pt x="6142" y="1575"/>
                  </a:cubicBezTo>
                  <a:cubicBezTo>
                    <a:pt x="6050" y="402"/>
                    <a:pt x="3827" y="772"/>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6"/>
            <p:cNvSpPr/>
            <p:nvPr/>
          </p:nvSpPr>
          <p:spPr>
            <a:xfrm>
              <a:off x="7365248" y="3260442"/>
              <a:ext cx="110484" cy="42456"/>
            </a:xfrm>
            <a:custGeom>
              <a:avLst/>
              <a:gdLst/>
              <a:ahLst/>
              <a:cxnLst/>
              <a:rect l="l" t="t" r="r" b="b"/>
              <a:pathLst>
                <a:path w="4072" h="1405" extrusionOk="0">
                  <a:moveTo>
                    <a:pt x="2295" y="0"/>
                  </a:moveTo>
                  <a:cubicBezTo>
                    <a:pt x="1144" y="0"/>
                    <a:pt x="0" y="336"/>
                    <a:pt x="59" y="1119"/>
                  </a:cubicBezTo>
                  <a:cubicBezTo>
                    <a:pt x="481" y="1308"/>
                    <a:pt x="1072" y="1405"/>
                    <a:pt x="1671" y="1405"/>
                  </a:cubicBezTo>
                  <a:cubicBezTo>
                    <a:pt x="2826" y="1405"/>
                    <a:pt x="4010" y="1048"/>
                    <a:pt x="4071" y="316"/>
                  </a:cubicBezTo>
                  <a:cubicBezTo>
                    <a:pt x="3630" y="113"/>
                    <a:pt x="2961" y="0"/>
                    <a:pt x="2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6"/>
            <p:cNvSpPr/>
            <p:nvPr/>
          </p:nvSpPr>
          <p:spPr>
            <a:xfrm>
              <a:off x="7386927" y="3301688"/>
              <a:ext cx="466435" cy="202004"/>
            </a:xfrm>
            <a:custGeom>
              <a:avLst/>
              <a:gdLst/>
              <a:ahLst/>
              <a:cxnLst/>
              <a:rect l="l" t="t" r="r" b="b"/>
              <a:pathLst>
                <a:path w="17191" h="6685" extrusionOk="0">
                  <a:moveTo>
                    <a:pt x="4754" y="1"/>
                  </a:moveTo>
                  <a:cubicBezTo>
                    <a:pt x="4435" y="377"/>
                    <a:pt x="4225" y="809"/>
                    <a:pt x="3434" y="809"/>
                  </a:cubicBezTo>
                  <a:cubicBezTo>
                    <a:pt x="3382" y="809"/>
                    <a:pt x="3329" y="807"/>
                    <a:pt x="3272" y="803"/>
                  </a:cubicBezTo>
                  <a:cubicBezTo>
                    <a:pt x="3155" y="825"/>
                    <a:pt x="3055" y="835"/>
                    <a:pt x="2968" y="835"/>
                  </a:cubicBezTo>
                  <a:cubicBezTo>
                    <a:pt x="2295" y="835"/>
                    <a:pt x="2428" y="246"/>
                    <a:pt x="1756" y="246"/>
                  </a:cubicBezTo>
                  <a:cubicBezTo>
                    <a:pt x="1669" y="246"/>
                    <a:pt x="1569" y="256"/>
                    <a:pt x="1451" y="278"/>
                  </a:cubicBezTo>
                  <a:cubicBezTo>
                    <a:pt x="1575" y="988"/>
                    <a:pt x="1" y="494"/>
                    <a:pt x="340" y="1328"/>
                  </a:cubicBezTo>
                  <a:cubicBezTo>
                    <a:pt x="356" y="1489"/>
                    <a:pt x="427" y="1545"/>
                    <a:pt x="540" y="1545"/>
                  </a:cubicBezTo>
                  <a:cubicBezTo>
                    <a:pt x="792" y="1545"/>
                    <a:pt x="1251" y="1263"/>
                    <a:pt x="1762" y="1263"/>
                  </a:cubicBezTo>
                  <a:cubicBezTo>
                    <a:pt x="1893" y="1263"/>
                    <a:pt x="2026" y="1281"/>
                    <a:pt x="2161" y="1328"/>
                  </a:cubicBezTo>
                  <a:cubicBezTo>
                    <a:pt x="3797" y="2284"/>
                    <a:pt x="5957" y="2871"/>
                    <a:pt x="7315" y="4013"/>
                  </a:cubicBezTo>
                  <a:lnTo>
                    <a:pt x="7315" y="5587"/>
                  </a:lnTo>
                  <a:cubicBezTo>
                    <a:pt x="7767" y="5389"/>
                    <a:pt x="8146" y="5311"/>
                    <a:pt x="8480" y="5311"/>
                  </a:cubicBezTo>
                  <a:cubicBezTo>
                    <a:pt x="9605" y="5311"/>
                    <a:pt x="10216" y="6199"/>
                    <a:pt x="11358" y="6389"/>
                  </a:cubicBezTo>
                  <a:cubicBezTo>
                    <a:pt x="12513" y="6361"/>
                    <a:pt x="12279" y="5278"/>
                    <a:pt x="13522" y="5278"/>
                  </a:cubicBezTo>
                  <a:cubicBezTo>
                    <a:pt x="13640" y="5278"/>
                    <a:pt x="13772" y="5287"/>
                    <a:pt x="13920" y="5309"/>
                  </a:cubicBezTo>
                  <a:cubicBezTo>
                    <a:pt x="14569" y="5622"/>
                    <a:pt x="15313" y="6685"/>
                    <a:pt x="16296" y="6685"/>
                  </a:cubicBezTo>
                  <a:cubicBezTo>
                    <a:pt x="16574" y="6685"/>
                    <a:pt x="16871" y="6600"/>
                    <a:pt x="17191" y="6389"/>
                  </a:cubicBezTo>
                  <a:cubicBezTo>
                    <a:pt x="16481" y="6204"/>
                    <a:pt x="16018" y="5525"/>
                    <a:pt x="16111" y="4784"/>
                  </a:cubicBezTo>
                  <a:cubicBezTo>
                    <a:pt x="15154" y="4167"/>
                    <a:pt x="13796" y="3827"/>
                    <a:pt x="13179" y="2932"/>
                  </a:cubicBezTo>
                  <a:lnTo>
                    <a:pt x="13179" y="2130"/>
                  </a:lnTo>
                  <a:cubicBezTo>
                    <a:pt x="10340" y="2068"/>
                    <a:pt x="9599" y="494"/>
                    <a:pt x="7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6801627" y="3406148"/>
              <a:ext cx="262127" cy="82524"/>
            </a:xfrm>
            <a:custGeom>
              <a:avLst/>
              <a:gdLst/>
              <a:ahLst/>
              <a:cxnLst/>
              <a:rect l="l" t="t" r="r" b="b"/>
              <a:pathLst>
                <a:path w="9661" h="2731" extrusionOk="0">
                  <a:moveTo>
                    <a:pt x="1019" y="0"/>
                  </a:moveTo>
                  <a:cubicBezTo>
                    <a:pt x="710" y="494"/>
                    <a:pt x="0" y="679"/>
                    <a:pt x="309" y="1605"/>
                  </a:cubicBezTo>
                  <a:cubicBezTo>
                    <a:pt x="3441" y="1633"/>
                    <a:pt x="5104" y="2731"/>
                    <a:pt x="8295" y="2731"/>
                  </a:cubicBezTo>
                  <a:cubicBezTo>
                    <a:pt x="8657" y="2731"/>
                    <a:pt x="9038" y="2716"/>
                    <a:pt x="9444" y="2685"/>
                  </a:cubicBezTo>
                  <a:cubicBezTo>
                    <a:pt x="9660" y="1728"/>
                    <a:pt x="8179" y="2006"/>
                    <a:pt x="8364" y="1080"/>
                  </a:cubicBezTo>
                  <a:lnTo>
                    <a:pt x="8364" y="1080"/>
                  </a:lnTo>
                  <a:cubicBezTo>
                    <a:pt x="8224" y="1083"/>
                    <a:pt x="8086" y="1085"/>
                    <a:pt x="7950" y="1085"/>
                  </a:cubicBezTo>
                  <a:cubicBezTo>
                    <a:pt x="5171" y="1085"/>
                    <a:pt x="3137" y="500"/>
                    <a:pt x="10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6"/>
            <p:cNvSpPr/>
            <p:nvPr/>
          </p:nvSpPr>
          <p:spPr>
            <a:xfrm>
              <a:off x="6938944" y="3518917"/>
              <a:ext cx="940385" cy="658470"/>
            </a:xfrm>
            <a:custGeom>
              <a:avLst/>
              <a:gdLst/>
              <a:ahLst/>
              <a:cxnLst/>
              <a:rect l="l" t="t" r="r" b="b"/>
              <a:pathLst>
                <a:path w="34659" h="21791" extrusionOk="0">
                  <a:moveTo>
                    <a:pt x="26103" y="0"/>
                  </a:moveTo>
                  <a:cubicBezTo>
                    <a:pt x="26075" y="0"/>
                    <a:pt x="26047" y="1"/>
                    <a:pt x="26017" y="2"/>
                  </a:cubicBezTo>
                  <a:cubicBezTo>
                    <a:pt x="25091" y="1082"/>
                    <a:pt x="26418" y="3860"/>
                    <a:pt x="24906" y="4508"/>
                  </a:cubicBezTo>
                  <a:cubicBezTo>
                    <a:pt x="24714" y="4557"/>
                    <a:pt x="24559" y="4578"/>
                    <a:pt x="24432" y="4578"/>
                  </a:cubicBezTo>
                  <a:cubicBezTo>
                    <a:pt x="23724" y="4578"/>
                    <a:pt x="23893" y="3924"/>
                    <a:pt x="23161" y="3924"/>
                  </a:cubicBezTo>
                  <a:cubicBezTo>
                    <a:pt x="23040" y="3924"/>
                    <a:pt x="22894" y="3942"/>
                    <a:pt x="22715" y="3983"/>
                  </a:cubicBezTo>
                  <a:cubicBezTo>
                    <a:pt x="22653" y="3243"/>
                    <a:pt x="20987" y="3644"/>
                    <a:pt x="21265" y="2656"/>
                  </a:cubicBezTo>
                  <a:cubicBezTo>
                    <a:pt x="21079" y="1823"/>
                    <a:pt x="23055" y="2564"/>
                    <a:pt x="22715" y="1607"/>
                  </a:cubicBezTo>
                  <a:cubicBezTo>
                    <a:pt x="22062" y="1065"/>
                    <a:pt x="20742" y="1009"/>
                    <a:pt x="19355" y="1009"/>
                  </a:cubicBezTo>
                  <a:cubicBezTo>
                    <a:pt x="18990" y="1009"/>
                    <a:pt x="18621" y="1013"/>
                    <a:pt x="18258" y="1013"/>
                  </a:cubicBezTo>
                  <a:cubicBezTo>
                    <a:pt x="17327" y="1013"/>
                    <a:pt x="16437" y="987"/>
                    <a:pt x="15771" y="805"/>
                  </a:cubicBezTo>
                  <a:cubicBezTo>
                    <a:pt x="15123" y="959"/>
                    <a:pt x="15771" y="2039"/>
                    <a:pt x="15030" y="2132"/>
                  </a:cubicBezTo>
                  <a:cubicBezTo>
                    <a:pt x="13796" y="2255"/>
                    <a:pt x="12562" y="2533"/>
                    <a:pt x="11358" y="2934"/>
                  </a:cubicBezTo>
                  <a:cubicBezTo>
                    <a:pt x="10926" y="3737"/>
                    <a:pt x="11234" y="5125"/>
                    <a:pt x="9907" y="5311"/>
                  </a:cubicBezTo>
                  <a:cubicBezTo>
                    <a:pt x="9626" y="5110"/>
                    <a:pt x="9336" y="5043"/>
                    <a:pt x="9033" y="5043"/>
                  </a:cubicBezTo>
                  <a:cubicBezTo>
                    <a:pt x="8427" y="5043"/>
                    <a:pt x="7773" y="5312"/>
                    <a:pt x="7054" y="5312"/>
                  </a:cubicBezTo>
                  <a:cubicBezTo>
                    <a:pt x="7028" y="5312"/>
                    <a:pt x="7002" y="5311"/>
                    <a:pt x="6976" y="5311"/>
                  </a:cubicBezTo>
                  <a:lnTo>
                    <a:pt x="6976" y="5311"/>
                  </a:lnTo>
                  <a:cubicBezTo>
                    <a:pt x="6235" y="5496"/>
                    <a:pt x="7037" y="6792"/>
                    <a:pt x="6235" y="6915"/>
                  </a:cubicBezTo>
                  <a:cubicBezTo>
                    <a:pt x="5679" y="6804"/>
                    <a:pt x="5555" y="6436"/>
                    <a:pt x="5252" y="6436"/>
                  </a:cubicBezTo>
                  <a:cubicBezTo>
                    <a:pt x="5135" y="6436"/>
                    <a:pt x="4991" y="6491"/>
                    <a:pt x="4784" y="6638"/>
                  </a:cubicBezTo>
                  <a:cubicBezTo>
                    <a:pt x="3858" y="7317"/>
                    <a:pt x="4291" y="8952"/>
                    <a:pt x="2963" y="9292"/>
                  </a:cubicBezTo>
                  <a:cubicBezTo>
                    <a:pt x="2130" y="9693"/>
                    <a:pt x="495" y="9477"/>
                    <a:pt x="1" y="10094"/>
                  </a:cubicBezTo>
                  <a:cubicBezTo>
                    <a:pt x="402" y="11267"/>
                    <a:pt x="1297" y="12748"/>
                    <a:pt x="402" y="14075"/>
                  </a:cubicBezTo>
                  <a:cubicBezTo>
                    <a:pt x="1112" y="14260"/>
                    <a:pt x="1359" y="14785"/>
                    <a:pt x="1513" y="15402"/>
                  </a:cubicBezTo>
                  <a:cubicBezTo>
                    <a:pt x="1698" y="16606"/>
                    <a:pt x="834" y="17069"/>
                    <a:pt x="1112" y="18334"/>
                  </a:cubicBezTo>
                  <a:cubicBezTo>
                    <a:pt x="1162" y="18331"/>
                    <a:pt x="1211" y="18330"/>
                    <a:pt x="1257" y="18330"/>
                  </a:cubicBezTo>
                  <a:cubicBezTo>
                    <a:pt x="2184" y="18330"/>
                    <a:pt x="2321" y="18863"/>
                    <a:pt x="3196" y="18863"/>
                  </a:cubicBezTo>
                  <a:cubicBezTo>
                    <a:pt x="3240" y="18863"/>
                    <a:pt x="3286" y="18862"/>
                    <a:pt x="3334" y="18859"/>
                  </a:cubicBezTo>
                  <a:cubicBezTo>
                    <a:pt x="4630" y="18444"/>
                    <a:pt x="5447" y="17724"/>
                    <a:pt x="7286" y="17724"/>
                  </a:cubicBezTo>
                  <a:cubicBezTo>
                    <a:pt x="7636" y="17724"/>
                    <a:pt x="8023" y="17750"/>
                    <a:pt x="8457" y="17810"/>
                  </a:cubicBezTo>
                  <a:cubicBezTo>
                    <a:pt x="9560" y="16785"/>
                    <a:pt x="11579" y="16454"/>
                    <a:pt x="14077" y="16454"/>
                  </a:cubicBezTo>
                  <a:cubicBezTo>
                    <a:pt x="14515" y="16454"/>
                    <a:pt x="14967" y="16464"/>
                    <a:pt x="15432" y="16482"/>
                  </a:cubicBezTo>
                  <a:cubicBezTo>
                    <a:pt x="16388" y="17007"/>
                    <a:pt x="17160" y="17840"/>
                    <a:pt x="17592" y="18859"/>
                  </a:cubicBezTo>
                  <a:cubicBezTo>
                    <a:pt x="17871" y="18764"/>
                    <a:pt x="18080" y="18728"/>
                    <a:pt x="18247" y="18728"/>
                  </a:cubicBezTo>
                  <a:cubicBezTo>
                    <a:pt x="18751" y="18728"/>
                    <a:pt x="18875" y="19051"/>
                    <a:pt x="19371" y="19051"/>
                  </a:cubicBezTo>
                  <a:cubicBezTo>
                    <a:pt x="19568" y="19051"/>
                    <a:pt x="19824" y="19000"/>
                    <a:pt x="20184" y="18859"/>
                  </a:cubicBezTo>
                  <a:lnTo>
                    <a:pt x="20184" y="18859"/>
                  </a:lnTo>
                  <a:cubicBezTo>
                    <a:pt x="20184" y="19569"/>
                    <a:pt x="20308" y="20371"/>
                    <a:pt x="19783" y="20711"/>
                  </a:cubicBezTo>
                  <a:cubicBezTo>
                    <a:pt x="22129" y="21698"/>
                    <a:pt x="23517" y="21760"/>
                    <a:pt x="27128" y="21791"/>
                  </a:cubicBezTo>
                  <a:cubicBezTo>
                    <a:pt x="28054" y="21297"/>
                    <a:pt x="28733" y="20618"/>
                    <a:pt x="30060" y="20433"/>
                  </a:cubicBezTo>
                  <a:cubicBezTo>
                    <a:pt x="29875" y="19075"/>
                    <a:pt x="31788" y="19260"/>
                    <a:pt x="31511" y="17810"/>
                  </a:cubicBezTo>
                  <a:cubicBezTo>
                    <a:pt x="32776" y="17748"/>
                    <a:pt x="32467" y="16544"/>
                    <a:pt x="33702" y="16482"/>
                  </a:cubicBezTo>
                  <a:cubicBezTo>
                    <a:pt x="33301" y="15526"/>
                    <a:pt x="34350" y="14970"/>
                    <a:pt x="34443" y="14075"/>
                  </a:cubicBezTo>
                  <a:cubicBezTo>
                    <a:pt x="34659" y="12470"/>
                    <a:pt x="33733" y="10804"/>
                    <a:pt x="33362" y="9292"/>
                  </a:cubicBezTo>
                  <a:cubicBezTo>
                    <a:pt x="33237" y="9246"/>
                    <a:pt x="33116" y="9227"/>
                    <a:pt x="33002" y="9227"/>
                  </a:cubicBezTo>
                  <a:cubicBezTo>
                    <a:pt x="32503" y="9227"/>
                    <a:pt x="32112" y="9584"/>
                    <a:pt x="31830" y="9584"/>
                  </a:cubicBezTo>
                  <a:cubicBezTo>
                    <a:pt x="31701" y="9584"/>
                    <a:pt x="31594" y="9509"/>
                    <a:pt x="31511" y="9292"/>
                  </a:cubicBezTo>
                  <a:cubicBezTo>
                    <a:pt x="31665" y="8057"/>
                    <a:pt x="30863" y="7471"/>
                    <a:pt x="31140" y="6113"/>
                  </a:cubicBezTo>
                  <a:cubicBezTo>
                    <a:pt x="30431" y="5928"/>
                    <a:pt x="30307" y="5311"/>
                    <a:pt x="29690" y="5033"/>
                  </a:cubicBezTo>
                  <a:cubicBezTo>
                    <a:pt x="29566" y="2996"/>
                    <a:pt x="27067" y="2687"/>
                    <a:pt x="27499" y="249"/>
                  </a:cubicBezTo>
                  <a:lnTo>
                    <a:pt x="27499" y="249"/>
                  </a:lnTo>
                  <a:cubicBezTo>
                    <a:pt x="27439" y="254"/>
                    <a:pt x="27384" y="257"/>
                    <a:pt x="27333" y="257"/>
                  </a:cubicBezTo>
                  <a:cubicBezTo>
                    <a:pt x="26796" y="257"/>
                    <a:pt x="26653" y="0"/>
                    <a:pt x="26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6"/>
            <p:cNvSpPr/>
            <p:nvPr/>
          </p:nvSpPr>
          <p:spPr>
            <a:xfrm>
              <a:off x="5321177" y="3543061"/>
              <a:ext cx="196819" cy="336986"/>
            </a:xfrm>
            <a:custGeom>
              <a:avLst/>
              <a:gdLst/>
              <a:ahLst/>
              <a:cxnLst/>
              <a:rect l="l" t="t" r="r" b="b"/>
              <a:pathLst>
                <a:path w="7254" h="11152" extrusionOk="0">
                  <a:moveTo>
                    <a:pt x="5901" y="0"/>
                  </a:moveTo>
                  <a:cubicBezTo>
                    <a:pt x="5861" y="0"/>
                    <a:pt x="5818" y="2"/>
                    <a:pt x="5772" y="6"/>
                  </a:cubicBezTo>
                  <a:cubicBezTo>
                    <a:pt x="5093" y="746"/>
                    <a:pt x="4568" y="1672"/>
                    <a:pt x="4290" y="2660"/>
                  </a:cubicBezTo>
                  <a:cubicBezTo>
                    <a:pt x="2716" y="2938"/>
                    <a:pt x="1914" y="3740"/>
                    <a:pt x="1019" y="4512"/>
                  </a:cubicBezTo>
                  <a:cubicBezTo>
                    <a:pt x="710" y="5437"/>
                    <a:pt x="1544" y="5561"/>
                    <a:pt x="1359" y="6363"/>
                  </a:cubicBezTo>
                  <a:cubicBezTo>
                    <a:pt x="1050" y="6919"/>
                    <a:pt x="803" y="7567"/>
                    <a:pt x="247" y="7968"/>
                  </a:cubicBezTo>
                  <a:cubicBezTo>
                    <a:pt x="1050" y="9172"/>
                    <a:pt x="1" y="10221"/>
                    <a:pt x="1359" y="11147"/>
                  </a:cubicBezTo>
                  <a:cubicBezTo>
                    <a:pt x="1426" y="11150"/>
                    <a:pt x="1491" y="11152"/>
                    <a:pt x="1554" y="11152"/>
                  </a:cubicBezTo>
                  <a:cubicBezTo>
                    <a:pt x="2412" y="11152"/>
                    <a:pt x="2820" y="10847"/>
                    <a:pt x="3656" y="10847"/>
                  </a:cubicBezTo>
                  <a:cubicBezTo>
                    <a:pt x="3843" y="10847"/>
                    <a:pt x="4051" y="10863"/>
                    <a:pt x="4290" y="10900"/>
                  </a:cubicBezTo>
                  <a:cubicBezTo>
                    <a:pt x="5093" y="9696"/>
                    <a:pt x="4784" y="9172"/>
                    <a:pt x="5772" y="7968"/>
                  </a:cubicBezTo>
                  <a:lnTo>
                    <a:pt x="5772" y="6641"/>
                  </a:lnTo>
                  <a:cubicBezTo>
                    <a:pt x="5864" y="6332"/>
                    <a:pt x="6142" y="6240"/>
                    <a:pt x="6512" y="6116"/>
                  </a:cubicBezTo>
                  <a:cubicBezTo>
                    <a:pt x="5833" y="4944"/>
                    <a:pt x="7161" y="3833"/>
                    <a:pt x="7253" y="1857"/>
                  </a:cubicBezTo>
                  <a:cubicBezTo>
                    <a:pt x="5906" y="1857"/>
                    <a:pt x="7201" y="0"/>
                    <a:pt x="59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8263655" y="4048227"/>
              <a:ext cx="166648" cy="169248"/>
            </a:xfrm>
            <a:custGeom>
              <a:avLst/>
              <a:gdLst/>
              <a:ahLst/>
              <a:cxnLst/>
              <a:rect l="l" t="t" r="r" b="b"/>
              <a:pathLst>
                <a:path w="6142" h="5601" extrusionOk="0">
                  <a:moveTo>
                    <a:pt x="2011" y="0"/>
                  </a:moveTo>
                  <a:cubicBezTo>
                    <a:pt x="1934" y="0"/>
                    <a:pt x="1850" y="5"/>
                    <a:pt x="1759" y="15"/>
                  </a:cubicBezTo>
                  <a:lnTo>
                    <a:pt x="1759" y="2144"/>
                  </a:lnTo>
                  <a:cubicBezTo>
                    <a:pt x="1451" y="2916"/>
                    <a:pt x="0" y="2823"/>
                    <a:pt x="278" y="3996"/>
                  </a:cubicBezTo>
                  <a:cubicBezTo>
                    <a:pt x="528" y="3971"/>
                    <a:pt x="736" y="3959"/>
                    <a:pt x="908" y="3959"/>
                  </a:cubicBezTo>
                  <a:cubicBezTo>
                    <a:pt x="2431" y="3959"/>
                    <a:pt x="1102" y="4880"/>
                    <a:pt x="1019" y="5601"/>
                  </a:cubicBezTo>
                  <a:cubicBezTo>
                    <a:pt x="3333" y="5508"/>
                    <a:pt x="3426" y="3780"/>
                    <a:pt x="4321" y="2669"/>
                  </a:cubicBezTo>
                  <a:cubicBezTo>
                    <a:pt x="4876" y="2299"/>
                    <a:pt x="5864" y="2206"/>
                    <a:pt x="6142" y="1620"/>
                  </a:cubicBezTo>
                  <a:cubicBezTo>
                    <a:pt x="5781" y="1284"/>
                    <a:pt x="5460" y="1189"/>
                    <a:pt x="5091" y="1189"/>
                  </a:cubicBezTo>
                  <a:cubicBezTo>
                    <a:pt x="4608" y="1189"/>
                    <a:pt x="4041" y="1351"/>
                    <a:pt x="3192" y="1351"/>
                  </a:cubicBezTo>
                  <a:cubicBezTo>
                    <a:pt x="3080" y="1351"/>
                    <a:pt x="2962" y="1348"/>
                    <a:pt x="2839" y="1342"/>
                  </a:cubicBezTo>
                  <a:cubicBezTo>
                    <a:pt x="2896" y="632"/>
                    <a:pt x="2901" y="0"/>
                    <a:pt x="2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6"/>
            <p:cNvSpPr/>
            <p:nvPr/>
          </p:nvSpPr>
          <p:spPr>
            <a:xfrm>
              <a:off x="8042581" y="4185744"/>
              <a:ext cx="238685" cy="183753"/>
            </a:xfrm>
            <a:custGeom>
              <a:avLst/>
              <a:gdLst/>
              <a:ahLst/>
              <a:cxnLst/>
              <a:rect l="l" t="t" r="r" b="b"/>
              <a:pathLst>
                <a:path w="8797" h="6081" extrusionOk="0">
                  <a:moveTo>
                    <a:pt x="6975" y="0"/>
                  </a:moveTo>
                  <a:cubicBezTo>
                    <a:pt x="6636" y="556"/>
                    <a:pt x="5864" y="772"/>
                    <a:pt x="5864" y="1574"/>
                  </a:cubicBezTo>
                  <a:cubicBezTo>
                    <a:pt x="5766" y="1562"/>
                    <a:pt x="5666" y="1556"/>
                    <a:pt x="5565" y="1556"/>
                  </a:cubicBezTo>
                  <a:cubicBezTo>
                    <a:pt x="5163" y="1556"/>
                    <a:pt x="4753" y="1655"/>
                    <a:pt x="4383" y="1852"/>
                  </a:cubicBezTo>
                  <a:cubicBezTo>
                    <a:pt x="3766" y="2377"/>
                    <a:pt x="3550" y="3179"/>
                    <a:pt x="2562" y="3426"/>
                  </a:cubicBezTo>
                  <a:cubicBezTo>
                    <a:pt x="1050" y="3858"/>
                    <a:pt x="618" y="5031"/>
                    <a:pt x="1" y="6080"/>
                  </a:cubicBezTo>
                  <a:cubicBezTo>
                    <a:pt x="462" y="5914"/>
                    <a:pt x="861" y="5858"/>
                    <a:pt x="1251" y="5858"/>
                  </a:cubicBezTo>
                  <a:cubicBezTo>
                    <a:pt x="1878" y="5858"/>
                    <a:pt x="2485" y="6004"/>
                    <a:pt x="3303" y="6080"/>
                  </a:cubicBezTo>
                  <a:cubicBezTo>
                    <a:pt x="3642" y="5463"/>
                    <a:pt x="4753" y="5401"/>
                    <a:pt x="4383" y="4229"/>
                  </a:cubicBezTo>
                  <a:lnTo>
                    <a:pt x="5864" y="4229"/>
                  </a:lnTo>
                  <a:cubicBezTo>
                    <a:pt x="5988" y="2716"/>
                    <a:pt x="8735" y="3148"/>
                    <a:pt x="8796" y="1574"/>
                  </a:cubicBezTo>
                  <a:cubicBezTo>
                    <a:pt x="8673" y="710"/>
                    <a:pt x="7716" y="433"/>
                    <a:pt x="69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6"/>
            <p:cNvSpPr/>
            <p:nvPr/>
          </p:nvSpPr>
          <p:spPr>
            <a:xfrm>
              <a:off x="7544349" y="4206050"/>
              <a:ext cx="130670" cy="75785"/>
            </a:xfrm>
            <a:custGeom>
              <a:avLst/>
              <a:gdLst/>
              <a:ahLst/>
              <a:cxnLst/>
              <a:rect l="l" t="t" r="r" b="b"/>
              <a:pathLst>
                <a:path w="4816" h="2508" extrusionOk="0">
                  <a:moveTo>
                    <a:pt x="1045" y="0"/>
                  </a:moveTo>
                  <a:cubicBezTo>
                    <a:pt x="778" y="0"/>
                    <a:pt x="557" y="26"/>
                    <a:pt x="402" y="100"/>
                  </a:cubicBezTo>
                  <a:cubicBezTo>
                    <a:pt x="1" y="501"/>
                    <a:pt x="1637" y="1705"/>
                    <a:pt x="1883" y="2507"/>
                  </a:cubicBezTo>
                  <a:cubicBezTo>
                    <a:pt x="3673" y="2384"/>
                    <a:pt x="4815" y="1797"/>
                    <a:pt x="4445" y="100"/>
                  </a:cubicBezTo>
                  <a:lnTo>
                    <a:pt x="4445" y="100"/>
                  </a:lnTo>
                  <a:cubicBezTo>
                    <a:pt x="4155" y="139"/>
                    <a:pt x="3860" y="154"/>
                    <a:pt x="3566" y="154"/>
                  </a:cubicBezTo>
                  <a:cubicBezTo>
                    <a:pt x="2621" y="154"/>
                    <a:pt x="1694" y="0"/>
                    <a:pt x="1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3956283" y="2466069"/>
              <a:ext cx="1601903" cy="1622740"/>
            </a:xfrm>
            <a:custGeom>
              <a:avLst/>
              <a:gdLst/>
              <a:ahLst/>
              <a:cxnLst/>
              <a:rect l="l" t="t" r="r" b="b"/>
              <a:pathLst>
                <a:path w="59040" h="53702" extrusionOk="0">
                  <a:moveTo>
                    <a:pt x="23544" y="0"/>
                  </a:moveTo>
                  <a:cubicBezTo>
                    <a:pt x="21759" y="0"/>
                    <a:pt x="20004" y="279"/>
                    <a:pt x="18333" y="836"/>
                  </a:cubicBezTo>
                  <a:cubicBezTo>
                    <a:pt x="17781" y="813"/>
                    <a:pt x="17243" y="800"/>
                    <a:pt x="16725" y="800"/>
                  </a:cubicBezTo>
                  <a:cubicBezTo>
                    <a:pt x="14433" y="800"/>
                    <a:pt x="12516" y="1060"/>
                    <a:pt x="11358" y="1916"/>
                  </a:cubicBezTo>
                  <a:cubicBezTo>
                    <a:pt x="11065" y="1388"/>
                    <a:pt x="10382" y="1111"/>
                    <a:pt x="9335" y="1111"/>
                  </a:cubicBezTo>
                  <a:cubicBezTo>
                    <a:pt x="9280" y="1111"/>
                    <a:pt x="9224" y="1112"/>
                    <a:pt x="9167" y="1113"/>
                  </a:cubicBezTo>
                  <a:cubicBezTo>
                    <a:pt x="8858" y="2039"/>
                    <a:pt x="7562" y="2224"/>
                    <a:pt x="6605" y="2687"/>
                  </a:cubicBezTo>
                  <a:cubicBezTo>
                    <a:pt x="5618" y="3953"/>
                    <a:pt x="5988" y="5558"/>
                    <a:pt x="5155" y="6669"/>
                  </a:cubicBezTo>
                  <a:cubicBezTo>
                    <a:pt x="4599" y="7378"/>
                    <a:pt x="2624" y="8088"/>
                    <a:pt x="1852" y="8798"/>
                  </a:cubicBezTo>
                  <a:cubicBezTo>
                    <a:pt x="1791" y="10341"/>
                    <a:pt x="927" y="11329"/>
                    <a:pt x="1" y="12285"/>
                  </a:cubicBezTo>
                  <a:lnTo>
                    <a:pt x="1" y="19198"/>
                  </a:lnTo>
                  <a:cubicBezTo>
                    <a:pt x="1266" y="20217"/>
                    <a:pt x="2377" y="21359"/>
                    <a:pt x="2933" y="22902"/>
                  </a:cubicBezTo>
                  <a:cubicBezTo>
                    <a:pt x="4630" y="23643"/>
                    <a:pt x="5772" y="24754"/>
                    <a:pt x="8056" y="25031"/>
                  </a:cubicBezTo>
                  <a:cubicBezTo>
                    <a:pt x="9414" y="24834"/>
                    <a:pt x="10791" y="24735"/>
                    <a:pt x="12173" y="24735"/>
                  </a:cubicBezTo>
                  <a:cubicBezTo>
                    <a:pt x="12518" y="24735"/>
                    <a:pt x="12864" y="24741"/>
                    <a:pt x="13210" y="24754"/>
                  </a:cubicBezTo>
                  <a:cubicBezTo>
                    <a:pt x="13947" y="24341"/>
                    <a:pt x="13923" y="23420"/>
                    <a:pt x="15213" y="23420"/>
                  </a:cubicBezTo>
                  <a:cubicBezTo>
                    <a:pt x="15272" y="23420"/>
                    <a:pt x="15335" y="23422"/>
                    <a:pt x="15401" y="23426"/>
                  </a:cubicBezTo>
                  <a:cubicBezTo>
                    <a:pt x="16080" y="23488"/>
                    <a:pt x="15617" y="24321"/>
                    <a:pt x="16142" y="24507"/>
                  </a:cubicBezTo>
                  <a:cubicBezTo>
                    <a:pt x="16370" y="24482"/>
                    <a:pt x="16579" y="24471"/>
                    <a:pt x="16774" y="24471"/>
                  </a:cubicBezTo>
                  <a:cubicBezTo>
                    <a:pt x="18025" y="24471"/>
                    <a:pt x="18665" y="24924"/>
                    <a:pt x="19814" y="25031"/>
                  </a:cubicBezTo>
                  <a:cubicBezTo>
                    <a:pt x="20325" y="24827"/>
                    <a:pt x="20625" y="24453"/>
                    <a:pt x="21430" y="24453"/>
                  </a:cubicBezTo>
                  <a:cubicBezTo>
                    <a:pt x="21598" y="24453"/>
                    <a:pt x="21787" y="24469"/>
                    <a:pt x="22005" y="24507"/>
                  </a:cubicBezTo>
                  <a:cubicBezTo>
                    <a:pt x="22376" y="26544"/>
                    <a:pt x="21234" y="27500"/>
                    <a:pt x="21265" y="29290"/>
                  </a:cubicBezTo>
                  <a:cubicBezTo>
                    <a:pt x="22314" y="30648"/>
                    <a:pt x="24104" y="31667"/>
                    <a:pt x="23456" y="33518"/>
                  </a:cubicBezTo>
                  <a:cubicBezTo>
                    <a:pt x="24443" y="34413"/>
                    <a:pt x="24505" y="35956"/>
                    <a:pt x="24937" y="37253"/>
                  </a:cubicBezTo>
                  <a:cubicBezTo>
                    <a:pt x="24011" y="38456"/>
                    <a:pt x="24227" y="40462"/>
                    <a:pt x="23456" y="41758"/>
                  </a:cubicBezTo>
                  <a:cubicBezTo>
                    <a:pt x="24999" y="42777"/>
                    <a:pt x="26172" y="44258"/>
                    <a:pt x="26789" y="46017"/>
                  </a:cubicBezTo>
                  <a:lnTo>
                    <a:pt x="26789" y="48394"/>
                  </a:lnTo>
                  <a:cubicBezTo>
                    <a:pt x="28394" y="49782"/>
                    <a:pt x="28363" y="52375"/>
                    <a:pt x="30060" y="53702"/>
                  </a:cubicBezTo>
                  <a:cubicBezTo>
                    <a:pt x="33578" y="53517"/>
                    <a:pt x="35338" y="52066"/>
                    <a:pt x="38486" y="51572"/>
                  </a:cubicBezTo>
                  <a:cubicBezTo>
                    <a:pt x="39041" y="50122"/>
                    <a:pt x="40152" y="49073"/>
                    <a:pt x="41788" y="48394"/>
                  </a:cubicBezTo>
                  <a:cubicBezTo>
                    <a:pt x="41603" y="47375"/>
                    <a:pt x="42436" y="47097"/>
                    <a:pt x="42127" y="46017"/>
                  </a:cubicBezTo>
                  <a:cubicBezTo>
                    <a:pt x="42703" y="45808"/>
                    <a:pt x="42990" y="45421"/>
                    <a:pt x="43835" y="45421"/>
                  </a:cubicBezTo>
                  <a:cubicBezTo>
                    <a:pt x="43987" y="45421"/>
                    <a:pt x="44157" y="45434"/>
                    <a:pt x="44349" y="45462"/>
                  </a:cubicBezTo>
                  <a:cubicBezTo>
                    <a:pt x="44380" y="42406"/>
                    <a:pt x="45892" y="40400"/>
                    <a:pt x="48763" y="39351"/>
                  </a:cubicBezTo>
                  <a:cubicBezTo>
                    <a:pt x="49287" y="36913"/>
                    <a:pt x="49287" y="34382"/>
                    <a:pt x="48763" y="31913"/>
                  </a:cubicBezTo>
                  <a:cubicBezTo>
                    <a:pt x="49534" y="30864"/>
                    <a:pt x="50151" y="29691"/>
                    <a:pt x="50552" y="28457"/>
                  </a:cubicBezTo>
                  <a:cubicBezTo>
                    <a:pt x="51447" y="28025"/>
                    <a:pt x="52188" y="27500"/>
                    <a:pt x="53145" y="27130"/>
                  </a:cubicBezTo>
                  <a:cubicBezTo>
                    <a:pt x="54873" y="25278"/>
                    <a:pt x="56478" y="23334"/>
                    <a:pt x="58268" y="21544"/>
                  </a:cubicBezTo>
                  <a:cubicBezTo>
                    <a:pt x="58546" y="20556"/>
                    <a:pt x="59040" y="19198"/>
                    <a:pt x="57898" y="18643"/>
                  </a:cubicBezTo>
                  <a:cubicBezTo>
                    <a:pt x="57787" y="18632"/>
                    <a:pt x="57684" y="18627"/>
                    <a:pt x="57588" y="18627"/>
                  </a:cubicBezTo>
                  <a:cubicBezTo>
                    <a:pt x="56369" y="18627"/>
                    <a:pt x="56318" y="19448"/>
                    <a:pt x="55118" y="19448"/>
                  </a:cubicBezTo>
                  <a:cubicBezTo>
                    <a:pt x="55079" y="19448"/>
                    <a:pt x="55038" y="19447"/>
                    <a:pt x="54997" y="19445"/>
                  </a:cubicBezTo>
                  <a:lnTo>
                    <a:pt x="51664" y="19445"/>
                  </a:lnTo>
                  <a:cubicBezTo>
                    <a:pt x="51509" y="17624"/>
                    <a:pt x="49688" y="16976"/>
                    <a:pt x="48361" y="15958"/>
                  </a:cubicBezTo>
                  <a:cubicBezTo>
                    <a:pt x="48701" y="14199"/>
                    <a:pt x="46201" y="14538"/>
                    <a:pt x="46911" y="12501"/>
                  </a:cubicBezTo>
                  <a:cubicBezTo>
                    <a:pt x="46294" y="11884"/>
                    <a:pt x="45152" y="11637"/>
                    <a:pt x="44720" y="10897"/>
                  </a:cubicBezTo>
                  <a:cubicBezTo>
                    <a:pt x="45028" y="10156"/>
                    <a:pt x="44288" y="8983"/>
                    <a:pt x="44627" y="8798"/>
                  </a:cubicBezTo>
                  <a:cubicBezTo>
                    <a:pt x="44534" y="8613"/>
                    <a:pt x="44411" y="8428"/>
                    <a:pt x="44288" y="8181"/>
                  </a:cubicBezTo>
                  <a:cubicBezTo>
                    <a:pt x="44220" y="8226"/>
                    <a:pt x="44119" y="8255"/>
                    <a:pt x="44046" y="8255"/>
                  </a:cubicBezTo>
                  <a:cubicBezTo>
                    <a:pt x="44019" y="8255"/>
                    <a:pt x="43995" y="8251"/>
                    <a:pt x="43979" y="8243"/>
                  </a:cubicBezTo>
                  <a:cubicBezTo>
                    <a:pt x="43855" y="8150"/>
                    <a:pt x="44041" y="8026"/>
                    <a:pt x="44195" y="7965"/>
                  </a:cubicBezTo>
                  <a:cubicBezTo>
                    <a:pt x="43516" y="6792"/>
                    <a:pt x="42590" y="5342"/>
                    <a:pt x="42220" y="4755"/>
                  </a:cubicBezTo>
                  <a:lnTo>
                    <a:pt x="42127" y="4755"/>
                  </a:lnTo>
                  <a:cubicBezTo>
                    <a:pt x="39473" y="4045"/>
                    <a:pt x="36140" y="3798"/>
                    <a:pt x="32591" y="3706"/>
                  </a:cubicBezTo>
                  <a:cubicBezTo>
                    <a:pt x="31542" y="3922"/>
                    <a:pt x="31727" y="5033"/>
                    <a:pt x="30770" y="5311"/>
                  </a:cubicBezTo>
                  <a:cubicBezTo>
                    <a:pt x="29104" y="4045"/>
                    <a:pt x="25770" y="3984"/>
                    <a:pt x="24196" y="2657"/>
                  </a:cubicBezTo>
                  <a:cubicBezTo>
                    <a:pt x="24474" y="1731"/>
                    <a:pt x="23795" y="1515"/>
                    <a:pt x="23456" y="1052"/>
                  </a:cubicBezTo>
                  <a:cubicBezTo>
                    <a:pt x="24320" y="990"/>
                    <a:pt x="24289" y="342"/>
                    <a:pt x="23826" y="2"/>
                  </a:cubicBezTo>
                  <a:cubicBezTo>
                    <a:pt x="23732" y="1"/>
                    <a:pt x="23638" y="0"/>
                    <a:pt x="23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6"/>
            <p:cNvSpPr/>
            <p:nvPr/>
          </p:nvSpPr>
          <p:spPr>
            <a:xfrm>
              <a:off x="4125426" y="1285977"/>
              <a:ext cx="4169261" cy="1976617"/>
            </a:xfrm>
            <a:custGeom>
              <a:avLst/>
              <a:gdLst/>
              <a:ahLst/>
              <a:cxnLst/>
              <a:rect l="l" t="t" r="r" b="b"/>
              <a:pathLst>
                <a:path w="153663" h="65413" extrusionOk="0">
                  <a:moveTo>
                    <a:pt x="90433" y="4284"/>
                  </a:moveTo>
                  <a:cubicBezTo>
                    <a:pt x="90468" y="4284"/>
                    <a:pt x="90498" y="4291"/>
                    <a:pt x="90519" y="4306"/>
                  </a:cubicBezTo>
                  <a:cubicBezTo>
                    <a:pt x="90679" y="4413"/>
                    <a:pt x="90355" y="4565"/>
                    <a:pt x="90204" y="4565"/>
                  </a:cubicBezTo>
                  <a:cubicBezTo>
                    <a:pt x="90181" y="4565"/>
                    <a:pt x="90161" y="4561"/>
                    <a:pt x="90148" y="4553"/>
                  </a:cubicBezTo>
                  <a:lnTo>
                    <a:pt x="90118" y="4584"/>
                  </a:lnTo>
                  <a:cubicBezTo>
                    <a:pt x="89963" y="4455"/>
                    <a:pt x="90259" y="4284"/>
                    <a:pt x="90433" y="4284"/>
                  </a:cubicBezTo>
                  <a:close/>
                  <a:moveTo>
                    <a:pt x="89323" y="4819"/>
                  </a:moveTo>
                  <a:cubicBezTo>
                    <a:pt x="89346" y="4819"/>
                    <a:pt x="89364" y="4822"/>
                    <a:pt x="89377" y="4831"/>
                  </a:cubicBezTo>
                  <a:cubicBezTo>
                    <a:pt x="89582" y="4933"/>
                    <a:pt x="89297" y="5100"/>
                    <a:pt x="89124" y="5100"/>
                  </a:cubicBezTo>
                  <a:cubicBezTo>
                    <a:pt x="89089" y="5100"/>
                    <a:pt x="89058" y="5093"/>
                    <a:pt x="89037" y="5078"/>
                  </a:cubicBezTo>
                  <a:lnTo>
                    <a:pt x="89037" y="5109"/>
                  </a:lnTo>
                  <a:cubicBezTo>
                    <a:pt x="88877" y="4975"/>
                    <a:pt x="89179" y="4819"/>
                    <a:pt x="89323" y="4819"/>
                  </a:cubicBezTo>
                  <a:close/>
                  <a:moveTo>
                    <a:pt x="88224" y="5086"/>
                  </a:moveTo>
                  <a:cubicBezTo>
                    <a:pt x="88256" y="5086"/>
                    <a:pt x="88281" y="5093"/>
                    <a:pt x="88297" y="5109"/>
                  </a:cubicBezTo>
                  <a:cubicBezTo>
                    <a:pt x="88483" y="5215"/>
                    <a:pt x="88164" y="5368"/>
                    <a:pt x="87993" y="5368"/>
                  </a:cubicBezTo>
                  <a:cubicBezTo>
                    <a:pt x="87966" y="5368"/>
                    <a:pt x="87943" y="5364"/>
                    <a:pt x="87926" y="5355"/>
                  </a:cubicBezTo>
                  <a:lnTo>
                    <a:pt x="87926" y="5386"/>
                  </a:lnTo>
                  <a:cubicBezTo>
                    <a:pt x="87772" y="5258"/>
                    <a:pt x="88068" y="5086"/>
                    <a:pt x="88224" y="5086"/>
                  </a:cubicBezTo>
                  <a:close/>
                  <a:moveTo>
                    <a:pt x="31455" y="8800"/>
                  </a:moveTo>
                  <a:cubicBezTo>
                    <a:pt x="31479" y="8800"/>
                    <a:pt x="31498" y="8804"/>
                    <a:pt x="31511" y="8812"/>
                  </a:cubicBezTo>
                  <a:cubicBezTo>
                    <a:pt x="31665" y="8915"/>
                    <a:pt x="31392" y="9081"/>
                    <a:pt x="31225" y="9081"/>
                  </a:cubicBezTo>
                  <a:cubicBezTo>
                    <a:pt x="31191" y="9081"/>
                    <a:pt x="31161" y="9074"/>
                    <a:pt x="31140" y="9059"/>
                  </a:cubicBezTo>
                  <a:lnTo>
                    <a:pt x="31140" y="9090"/>
                  </a:lnTo>
                  <a:cubicBezTo>
                    <a:pt x="30980" y="8956"/>
                    <a:pt x="31305" y="8800"/>
                    <a:pt x="31455" y="8800"/>
                  </a:cubicBezTo>
                  <a:close/>
                  <a:moveTo>
                    <a:pt x="63645" y="8860"/>
                  </a:moveTo>
                  <a:cubicBezTo>
                    <a:pt x="63771" y="8860"/>
                    <a:pt x="63858" y="8987"/>
                    <a:pt x="63731" y="9367"/>
                  </a:cubicBezTo>
                  <a:cubicBezTo>
                    <a:pt x="63021" y="9327"/>
                    <a:pt x="63404" y="8860"/>
                    <a:pt x="63645" y="8860"/>
                  </a:cubicBezTo>
                  <a:close/>
                  <a:moveTo>
                    <a:pt x="63731" y="9367"/>
                  </a:moveTo>
                  <a:cubicBezTo>
                    <a:pt x="64008" y="9769"/>
                    <a:pt x="65551" y="9275"/>
                    <a:pt x="65212" y="10139"/>
                  </a:cubicBezTo>
                  <a:cubicBezTo>
                    <a:pt x="64502" y="10046"/>
                    <a:pt x="63638" y="10077"/>
                    <a:pt x="63731" y="9367"/>
                  </a:cubicBezTo>
                  <a:close/>
                  <a:moveTo>
                    <a:pt x="38399" y="14108"/>
                  </a:moveTo>
                  <a:cubicBezTo>
                    <a:pt x="38423" y="14108"/>
                    <a:pt x="38442" y="14112"/>
                    <a:pt x="38455" y="14120"/>
                  </a:cubicBezTo>
                  <a:cubicBezTo>
                    <a:pt x="38634" y="14223"/>
                    <a:pt x="38345" y="14389"/>
                    <a:pt x="38189" y="14389"/>
                  </a:cubicBezTo>
                  <a:cubicBezTo>
                    <a:pt x="38157" y="14389"/>
                    <a:pt x="38131" y="14383"/>
                    <a:pt x="38115" y="14367"/>
                  </a:cubicBezTo>
                  <a:lnTo>
                    <a:pt x="38084" y="14398"/>
                  </a:lnTo>
                  <a:cubicBezTo>
                    <a:pt x="37924" y="14264"/>
                    <a:pt x="38249" y="14108"/>
                    <a:pt x="38399" y="14108"/>
                  </a:cubicBezTo>
                  <a:close/>
                  <a:moveTo>
                    <a:pt x="30431" y="18657"/>
                  </a:moveTo>
                  <a:cubicBezTo>
                    <a:pt x="30462" y="19459"/>
                    <a:pt x="29320" y="19428"/>
                    <a:pt x="28239" y="19459"/>
                  </a:cubicBezTo>
                  <a:cubicBezTo>
                    <a:pt x="28209" y="18657"/>
                    <a:pt x="29505" y="18780"/>
                    <a:pt x="30431" y="18657"/>
                  </a:cubicBezTo>
                  <a:close/>
                  <a:moveTo>
                    <a:pt x="26540" y="13312"/>
                  </a:moveTo>
                  <a:cubicBezTo>
                    <a:pt x="26872" y="13312"/>
                    <a:pt x="27047" y="13406"/>
                    <a:pt x="27128" y="13595"/>
                  </a:cubicBezTo>
                  <a:cubicBezTo>
                    <a:pt x="26820" y="15416"/>
                    <a:pt x="23857" y="15293"/>
                    <a:pt x="24197" y="17577"/>
                  </a:cubicBezTo>
                  <a:cubicBezTo>
                    <a:pt x="25061" y="18194"/>
                    <a:pt x="26048" y="18564"/>
                    <a:pt x="27128" y="18626"/>
                  </a:cubicBezTo>
                  <a:lnTo>
                    <a:pt x="27128" y="21280"/>
                  </a:lnTo>
                  <a:cubicBezTo>
                    <a:pt x="26416" y="21201"/>
                    <a:pt x="27058" y="20129"/>
                    <a:pt x="26216" y="20129"/>
                  </a:cubicBezTo>
                  <a:cubicBezTo>
                    <a:pt x="26073" y="20129"/>
                    <a:pt x="25888" y="20159"/>
                    <a:pt x="25647" y="20231"/>
                  </a:cubicBezTo>
                  <a:cubicBezTo>
                    <a:pt x="24845" y="21157"/>
                    <a:pt x="25369" y="23008"/>
                    <a:pt x="24197" y="23687"/>
                  </a:cubicBezTo>
                  <a:cubicBezTo>
                    <a:pt x="23972" y="23705"/>
                    <a:pt x="23757" y="23711"/>
                    <a:pt x="23551" y="23711"/>
                  </a:cubicBezTo>
                  <a:cubicBezTo>
                    <a:pt x="22911" y="23711"/>
                    <a:pt x="22354" y="23648"/>
                    <a:pt x="21851" y="23648"/>
                  </a:cubicBezTo>
                  <a:cubicBezTo>
                    <a:pt x="21647" y="23648"/>
                    <a:pt x="21453" y="23658"/>
                    <a:pt x="21265" y="23687"/>
                  </a:cubicBezTo>
                  <a:cubicBezTo>
                    <a:pt x="20246" y="23842"/>
                    <a:pt x="20030" y="24459"/>
                    <a:pt x="19073" y="24490"/>
                  </a:cubicBezTo>
                  <a:cubicBezTo>
                    <a:pt x="19136" y="24280"/>
                    <a:pt x="18628" y="23927"/>
                    <a:pt x="18277" y="23927"/>
                  </a:cubicBezTo>
                  <a:cubicBezTo>
                    <a:pt x="18112" y="23927"/>
                    <a:pt x="17982" y="24005"/>
                    <a:pt x="17962" y="24212"/>
                  </a:cubicBezTo>
                  <a:cubicBezTo>
                    <a:pt x="17098" y="24150"/>
                    <a:pt x="17098" y="23502"/>
                    <a:pt x="17962" y="23440"/>
                  </a:cubicBezTo>
                  <a:cubicBezTo>
                    <a:pt x="17098" y="22823"/>
                    <a:pt x="16543" y="21836"/>
                    <a:pt x="16512" y="20755"/>
                  </a:cubicBezTo>
                  <a:lnTo>
                    <a:pt x="16512" y="20755"/>
                  </a:lnTo>
                  <a:cubicBezTo>
                    <a:pt x="18098" y="20863"/>
                    <a:pt x="17764" y="23640"/>
                    <a:pt x="19814" y="23640"/>
                  </a:cubicBezTo>
                  <a:cubicBezTo>
                    <a:pt x="20117" y="23640"/>
                    <a:pt x="20473" y="23580"/>
                    <a:pt x="20894" y="23440"/>
                  </a:cubicBezTo>
                  <a:cubicBezTo>
                    <a:pt x="21728" y="22360"/>
                    <a:pt x="22283" y="21064"/>
                    <a:pt x="23086" y="19953"/>
                  </a:cubicBezTo>
                  <a:cubicBezTo>
                    <a:pt x="22931" y="19398"/>
                    <a:pt x="22684" y="18842"/>
                    <a:pt x="22345" y="18348"/>
                  </a:cubicBezTo>
                  <a:cubicBezTo>
                    <a:pt x="22561" y="15848"/>
                    <a:pt x="25184" y="15108"/>
                    <a:pt x="26388" y="13318"/>
                  </a:cubicBezTo>
                  <a:cubicBezTo>
                    <a:pt x="26442" y="13314"/>
                    <a:pt x="26492" y="13312"/>
                    <a:pt x="26540" y="13312"/>
                  </a:cubicBezTo>
                  <a:close/>
                  <a:moveTo>
                    <a:pt x="16851" y="34304"/>
                  </a:moveTo>
                  <a:lnTo>
                    <a:pt x="16851" y="34828"/>
                  </a:lnTo>
                  <a:cubicBezTo>
                    <a:pt x="16481" y="34828"/>
                    <a:pt x="16389" y="34365"/>
                    <a:pt x="16851" y="34304"/>
                  </a:cubicBezTo>
                  <a:close/>
                  <a:moveTo>
                    <a:pt x="108562" y="36980"/>
                  </a:moveTo>
                  <a:cubicBezTo>
                    <a:pt x="108644" y="36980"/>
                    <a:pt x="108729" y="36983"/>
                    <a:pt x="108820" y="36989"/>
                  </a:cubicBezTo>
                  <a:cubicBezTo>
                    <a:pt x="108820" y="37390"/>
                    <a:pt x="108635" y="38007"/>
                    <a:pt x="109190" y="38038"/>
                  </a:cubicBezTo>
                  <a:cubicBezTo>
                    <a:pt x="109032" y="38258"/>
                    <a:pt x="108834" y="38332"/>
                    <a:pt x="108609" y="38332"/>
                  </a:cubicBezTo>
                  <a:cubicBezTo>
                    <a:pt x="108134" y="38332"/>
                    <a:pt x="107540" y="37998"/>
                    <a:pt x="106956" y="37998"/>
                  </a:cubicBezTo>
                  <a:cubicBezTo>
                    <a:pt x="106846" y="37998"/>
                    <a:pt x="106737" y="38010"/>
                    <a:pt x="106629" y="38038"/>
                  </a:cubicBezTo>
                  <a:cubicBezTo>
                    <a:pt x="107119" y="37576"/>
                    <a:pt x="107394" y="36980"/>
                    <a:pt x="108562" y="36980"/>
                  </a:cubicBezTo>
                  <a:close/>
                  <a:moveTo>
                    <a:pt x="83463" y="0"/>
                  </a:moveTo>
                  <a:cubicBezTo>
                    <a:pt x="83374" y="0"/>
                    <a:pt x="83278" y="5"/>
                    <a:pt x="83174" y="16"/>
                  </a:cubicBezTo>
                  <a:cubicBezTo>
                    <a:pt x="82309" y="294"/>
                    <a:pt x="82032" y="942"/>
                    <a:pt x="82093" y="1868"/>
                  </a:cubicBezTo>
                  <a:cubicBezTo>
                    <a:pt x="81842" y="1808"/>
                    <a:pt x="81638" y="1783"/>
                    <a:pt x="81468" y="1783"/>
                  </a:cubicBezTo>
                  <a:cubicBezTo>
                    <a:pt x="80466" y="1783"/>
                    <a:pt x="80700" y="2678"/>
                    <a:pt x="79703" y="2678"/>
                  </a:cubicBezTo>
                  <a:cubicBezTo>
                    <a:pt x="79650" y="2678"/>
                    <a:pt x="79593" y="2676"/>
                    <a:pt x="79532" y="2670"/>
                  </a:cubicBezTo>
                  <a:cubicBezTo>
                    <a:pt x="78898" y="2560"/>
                    <a:pt x="79150" y="1835"/>
                    <a:pt x="78376" y="1835"/>
                  </a:cubicBezTo>
                  <a:cubicBezTo>
                    <a:pt x="78283" y="1835"/>
                    <a:pt x="78176" y="1845"/>
                    <a:pt x="78051" y="1868"/>
                  </a:cubicBezTo>
                  <a:cubicBezTo>
                    <a:pt x="77218" y="2513"/>
                    <a:pt x="76105" y="2947"/>
                    <a:pt x="74446" y="2947"/>
                  </a:cubicBezTo>
                  <a:cubicBezTo>
                    <a:pt x="74199" y="2947"/>
                    <a:pt x="73940" y="2937"/>
                    <a:pt x="73668" y="2917"/>
                  </a:cubicBezTo>
                  <a:cubicBezTo>
                    <a:pt x="73069" y="3260"/>
                    <a:pt x="72760" y="3761"/>
                    <a:pt x="71740" y="3761"/>
                  </a:cubicBezTo>
                  <a:cubicBezTo>
                    <a:pt x="71657" y="3761"/>
                    <a:pt x="71570" y="3758"/>
                    <a:pt x="71477" y="3751"/>
                  </a:cubicBezTo>
                  <a:cubicBezTo>
                    <a:pt x="70952" y="4059"/>
                    <a:pt x="71292" y="5047"/>
                    <a:pt x="70335" y="5047"/>
                  </a:cubicBezTo>
                  <a:cubicBezTo>
                    <a:pt x="70225" y="5074"/>
                    <a:pt x="70092" y="5084"/>
                    <a:pt x="69946" y="5084"/>
                  </a:cubicBezTo>
                  <a:cubicBezTo>
                    <a:pt x="69583" y="5084"/>
                    <a:pt x="69142" y="5023"/>
                    <a:pt x="68785" y="5023"/>
                  </a:cubicBezTo>
                  <a:cubicBezTo>
                    <a:pt x="68319" y="5023"/>
                    <a:pt x="67996" y="5127"/>
                    <a:pt x="68175" y="5602"/>
                  </a:cubicBezTo>
                  <a:cubicBezTo>
                    <a:pt x="68175" y="6559"/>
                    <a:pt x="70304" y="5973"/>
                    <a:pt x="69996" y="7176"/>
                  </a:cubicBezTo>
                  <a:cubicBezTo>
                    <a:pt x="68756" y="6923"/>
                    <a:pt x="68365" y="6103"/>
                    <a:pt x="66804" y="6103"/>
                  </a:cubicBezTo>
                  <a:cubicBezTo>
                    <a:pt x="66655" y="6103"/>
                    <a:pt x="66495" y="6111"/>
                    <a:pt x="66323" y="6127"/>
                  </a:cubicBezTo>
                  <a:cubicBezTo>
                    <a:pt x="66323" y="6837"/>
                    <a:pt x="66539" y="7670"/>
                    <a:pt x="65582" y="7732"/>
                  </a:cubicBezTo>
                  <a:cubicBezTo>
                    <a:pt x="65181" y="7392"/>
                    <a:pt x="65181" y="6775"/>
                    <a:pt x="65212" y="6127"/>
                  </a:cubicBezTo>
                  <a:cubicBezTo>
                    <a:pt x="65109" y="6111"/>
                    <a:pt x="65017" y="6104"/>
                    <a:pt x="64936" y="6104"/>
                  </a:cubicBezTo>
                  <a:cubicBezTo>
                    <a:pt x="64033" y="6104"/>
                    <a:pt x="64380" y="6993"/>
                    <a:pt x="63497" y="6993"/>
                  </a:cubicBezTo>
                  <a:cubicBezTo>
                    <a:pt x="63368" y="6993"/>
                    <a:pt x="63211" y="6973"/>
                    <a:pt x="63021" y="6929"/>
                  </a:cubicBezTo>
                  <a:cubicBezTo>
                    <a:pt x="62548" y="6509"/>
                    <a:pt x="62522" y="5776"/>
                    <a:pt x="61479" y="5776"/>
                  </a:cubicBezTo>
                  <a:cubicBezTo>
                    <a:pt x="61297" y="5776"/>
                    <a:pt x="61083" y="5799"/>
                    <a:pt x="60830" y="5849"/>
                  </a:cubicBezTo>
                  <a:cubicBezTo>
                    <a:pt x="59811" y="6960"/>
                    <a:pt x="58392" y="7824"/>
                    <a:pt x="57157" y="8781"/>
                  </a:cubicBezTo>
                  <a:cubicBezTo>
                    <a:pt x="56941" y="8792"/>
                    <a:pt x="56747" y="8797"/>
                    <a:pt x="56570" y="8797"/>
                  </a:cubicBezTo>
                  <a:cubicBezTo>
                    <a:pt x="54792" y="8797"/>
                    <a:pt x="54734" y="8284"/>
                    <a:pt x="52404" y="8256"/>
                  </a:cubicBezTo>
                  <a:lnTo>
                    <a:pt x="52404" y="8256"/>
                  </a:lnTo>
                  <a:cubicBezTo>
                    <a:pt x="51818" y="9553"/>
                    <a:pt x="54287" y="8658"/>
                    <a:pt x="53855" y="9830"/>
                  </a:cubicBezTo>
                  <a:cubicBezTo>
                    <a:pt x="53473" y="9769"/>
                    <a:pt x="53088" y="9748"/>
                    <a:pt x="52689" y="9748"/>
                  </a:cubicBezTo>
                  <a:cubicBezTo>
                    <a:pt x="51748" y="9748"/>
                    <a:pt x="50729" y="9867"/>
                    <a:pt x="49499" y="9867"/>
                  </a:cubicBezTo>
                  <a:cubicBezTo>
                    <a:pt x="49139" y="9867"/>
                    <a:pt x="48761" y="9857"/>
                    <a:pt x="48361" y="9830"/>
                  </a:cubicBezTo>
                  <a:cubicBezTo>
                    <a:pt x="46726" y="10324"/>
                    <a:pt x="45831" y="11343"/>
                    <a:pt x="43979" y="11713"/>
                  </a:cubicBezTo>
                  <a:lnTo>
                    <a:pt x="43979" y="10139"/>
                  </a:lnTo>
                  <a:cubicBezTo>
                    <a:pt x="43757" y="10146"/>
                    <a:pt x="43539" y="10152"/>
                    <a:pt x="43332" y="10152"/>
                  </a:cubicBezTo>
                  <a:cubicBezTo>
                    <a:pt x="42676" y="10152"/>
                    <a:pt x="42116" y="10096"/>
                    <a:pt x="41788" y="9861"/>
                  </a:cubicBezTo>
                  <a:lnTo>
                    <a:pt x="41788" y="9861"/>
                  </a:lnTo>
                  <a:cubicBezTo>
                    <a:pt x="41875" y="11251"/>
                    <a:pt x="41799" y="12532"/>
                    <a:pt x="39954" y="12532"/>
                  </a:cubicBezTo>
                  <a:cubicBezTo>
                    <a:pt x="39832" y="12532"/>
                    <a:pt x="39703" y="12527"/>
                    <a:pt x="39566" y="12515"/>
                  </a:cubicBezTo>
                  <a:lnTo>
                    <a:pt x="39566" y="12515"/>
                  </a:lnTo>
                  <a:cubicBezTo>
                    <a:pt x="39689" y="13503"/>
                    <a:pt x="38239" y="13318"/>
                    <a:pt x="37375" y="13595"/>
                  </a:cubicBezTo>
                  <a:cubicBezTo>
                    <a:pt x="36480" y="13935"/>
                    <a:pt x="38023" y="14367"/>
                    <a:pt x="37004" y="14645"/>
                  </a:cubicBezTo>
                  <a:cubicBezTo>
                    <a:pt x="36867" y="14664"/>
                    <a:pt x="36737" y="14674"/>
                    <a:pt x="36616" y="14674"/>
                  </a:cubicBezTo>
                  <a:cubicBezTo>
                    <a:pt x="34829" y="14674"/>
                    <a:pt x="34726" y="12673"/>
                    <a:pt x="34813" y="12268"/>
                  </a:cubicBezTo>
                  <a:cubicBezTo>
                    <a:pt x="35492" y="12268"/>
                    <a:pt x="36201" y="12249"/>
                    <a:pt x="36882" y="12249"/>
                  </a:cubicBezTo>
                  <a:cubicBezTo>
                    <a:pt x="37903" y="12249"/>
                    <a:pt x="38862" y="12293"/>
                    <a:pt x="39566" y="12515"/>
                  </a:cubicBezTo>
                  <a:cubicBezTo>
                    <a:pt x="40553" y="10849"/>
                    <a:pt x="37498" y="9985"/>
                    <a:pt x="35153" y="9861"/>
                  </a:cubicBezTo>
                  <a:cubicBezTo>
                    <a:pt x="34597" y="9213"/>
                    <a:pt x="33609" y="8874"/>
                    <a:pt x="32252" y="8812"/>
                  </a:cubicBezTo>
                  <a:cubicBezTo>
                    <a:pt x="31758" y="8133"/>
                    <a:pt x="31140" y="7608"/>
                    <a:pt x="30400" y="7207"/>
                  </a:cubicBezTo>
                  <a:lnTo>
                    <a:pt x="27128" y="7207"/>
                  </a:lnTo>
                  <a:cubicBezTo>
                    <a:pt x="26110" y="7701"/>
                    <a:pt x="25184" y="8287"/>
                    <a:pt x="24197" y="8812"/>
                  </a:cubicBezTo>
                  <a:cubicBezTo>
                    <a:pt x="24151" y="8693"/>
                    <a:pt x="24091" y="8652"/>
                    <a:pt x="24013" y="8652"/>
                  </a:cubicBezTo>
                  <a:cubicBezTo>
                    <a:pt x="23852" y="8652"/>
                    <a:pt x="23612" y="8824"/>
                    <a:pt x="23251" y="8824"/>
                  </a:cubicBezTo>
                  <a:cubicBezTo>
                    <a:pt x="23198" y="8824"/>
                    <a:pt x="23143" y="8820"/>
                    <a:pt x="23086" y="8812"/>
                  </a:cubicBezTo>
                  <a:cubicBezTo>
                    <a:pt x="21789" y="9800"/>
                    <a:pt x="20154" y="10540"/>
                    <a:pt x="18703" y="11466"/>
                  </a:cubicBezTo>
                  <a:cubicBezTo>
                    <a:pt x="18302" y="12639"/>
                    <a:pt x="17530" y="13657"/>
                    <a:pt x="16512" y="14367"/>
                  </a:cubicBezTo>
                  <a:cubicBezTo>
                    <a:pt x="16419" y="14058"/>
                    <a:pt x="15833" y="14151"/>
                    <a:pt x="15401" y="14120"/>
                  </a:cubicBezTo>
                  <a:lnTo>
                    <a:pt x="15401" y="15169"/>
                  </a:lnTo>
                  <a:cubicBezTo>
                    <a:pt x="13086" y="15262"/>
                    <a:pt x="12839" y="16867"/>
                    <a:pt x="12099" y="18101"/>
                  </a:cubicBezTo>
                  <a:cubicBezTo>
                    <a:pt x="12839" y="18719"/>
                    <a:pt x="12932" y="19799"/>
                    <a:pt x="12839" y="21033"/>
                  </a:cubicBezTo>
                  <a:cubicBezTo>
                    <a:pt x="13179" y="21743"/>
                    <a:pt x="15154" y="21311"/>
                    <a:pt x="15771" y="21836"/>
                  </a:cubicBezTo>
                  <a:cubicBezTo>
                    <a:pt x="14969" y="22607"/>
                    <a:pt x="14290" y="22885"/>
                    <a:pt x="14290" y="23687"/>
                  </a:cubicBezTo>
                  <a:cubicBezTo>
                    <a:pt x="14372" y="23674"/>
                    <a:pt x="14444" y="23668"/>
                    <a:pt x="14509" y="23668"/>
                  </a:cubicBezTo>
                  <a:cubicBezTo>
                    <a:pt x="15049" y="23668"/>
                    <a:pt x="15003" y="24104"/>
                    <a:pt x="15031" y="24490"/>
                  </a:cubicBezTo>
                  <a:cubicBezTo>
                    <a:pt x="13734" y="24490"/>
                    <a:pt x="12901" y="24891"/>
                    <a:pt x="11728" y="25014"/>
                  </a:cubicBezTo>
                  <a:cubicBezTo>
                    <a:pt x="11389" y="25477"/>
                    <a:pt x="10710" y="25693"/>
                    <a:pt x="10988" y="26588"/>
                  </a:cubicBezTo>
                  <a:cubicBezTo>
                    <a:pt x="10783" y="26545"/>
                    <a:pt x="10610" y="26526"/>
                    <a:pt x="10465" y="26526"/>
                  </a:cubicBezTo>
                  <a:cubicBezTo>
                    <a:pt x="9218" y="26526"/>
                    <a:pt x="9918" y="27932"/>
                    <a:pt x="8678" y="27932"/>
                  </a:cubicBezTo>
                  <a:cubicBezTo>
                    <a:pt x="8601" y="27932"/>
                    <a:pt x="8518" y="27927"/>
                    <a:pt x="8426" y="27915"/>
                  </a:cubicBezTo>
                  <a:lnTo>
                    <a:pt x="8426" y="27915"/>
                  </a:lnTo>
                  <a:cubicBezTo>
                    <a:pt x="8488" y="28255"/>
                    <a:pt x="8364" y="28409"/>
                    <a:pt x="8056" y="28471"/>
                  </a:cubicBezTo>
                  <a:cubicBezTo>
                    <a:pt x="7947" y="28462"/>
                    <a:pt x="7843" y="28458"/>
                    <a:pt x="7745" y="28458"/>
                  </a:cubicBezTo>
                  <a:cubicBezTo>
                    <a:pt x="6402" y="28458"/>
                    <a:pt x="6044" y="29204"/>
                    <a:pt x="5124" y="29520"/>
                  </a:cubicBezTo>
                  <a:cubicBezTo>
                    <a:pt x="4229" y="29674"/>
                    <a:pt x="3241" y="29767"/>
                    <a:pt x="3303" y="30600"/>
                  </a:cubicBezTo>
                  <a:cubicBezTo>
                    <a:pt x="3623" y="30820"/>
                    <a:pt x="4201" y="30859"/>
                    <a:pt x="4828" y="30859"/>
                  </a:cubicBezTo>
                  <a:cubicBezTo>
                    <a:pt x="5170" y="30859"/>
                    <a:pt x="5527" y="30847"/>
                    <a:pt x="5865" y="30847"/>
                  </a:cubicBezTo>
                  <a:cubicBezTo>
                    <a:pt x="5679" y="32051"/>
                    <a:pt x="7562" y="31742"/>
                    <a:pt x="7346" y="32977"/>
                  </a:cubicBezTo>
                  <a:cubicBezTo>
                    <a:pt x="6945" y="33347"/>
                    <a:pt x="6945" y="33964"/>
                    <a:pt x="6235" y="34057"/>
                  </a:cubicBezTo>
                  <a:cubicBezTo>
                    <a:pt x="5755" y="33873"/>
                    <a:pt x="5287" y="33811"/>
                    <a:pt x="4812" y="33811"/>
                  </a:cubicBezTo>
                  <a:cubicBezTo>
                    <a:pt x="3803" y="33811"/>
                    <a:pt x="2761" y="34092"/>
                    <a:pt x="1500" y="34092"/>
                  </a:cubicBezTo>
                  <a:cubicBezTo>
                    <a:pt x="1256" y="34092"/>
                    <a:pt x="1003" y="34082"/>
                    <a:pt x="742" y="34057"/>
                  </a:cubicBezTo>
                  <a:lnTo>
                    <a:pt x="742" y="34057"/>
                  </a:lnTo>
                  <a:cubicBezTo>
                    <a:pt x="371" y="34921"/>
                    <a:pt x="1544" y="36927"/>
                    <a:pt x="1" y="36958"/>
                  </a:cubicBezTo>
                  <a:cubicBezTo>
                    <a:pt x="279" y="37729"/>
                    <a:pt x="1112" y="38131"/>
                    <a:pt x="742" y="39365"/>
                  </a:cubicBezTo>
                  <a:cubicBezTo>
                    <a:pt x="1045" y="39315"/>
                    <a:pt x="1311" y="39294"/>
                    <a:pt x="1550" y="39294"/>
                  </a:cubicBezTo>
                  <a:cubicBezTo>
                    <a:pt x="2644" y="39294"/>
                    <a:pt x="3157" y="39738"/>
                    <a:pt x="4044" y="39890"/>
                  </a:cubicBezTo>
                  <a:cubicBezTo>
                    <a:pt x="4723" y="39627"/>
                    <a:pt x="5108" y="39496"/>
                    <a:pt x="5498" y="39496"/>
                  </a:cubicBezTo>
                  <a:cubicBezTo>
                    <a:pt x="5888" y="39496"/>
                    <a:pt x="6281" y="39627"/>
                    <a:pt x="6976" y="39890"/>
                  </a:cubicBezTo>
                  <a:cubicBezTo>
                    <a:pt x="7809" y="38810"/>
                    <a:pt x="9074" y="38038"/>
                    <a:pt x="8796" y="36155"/>
                  </a:cubicBezTo>
                  <a:cubicBezTo>
                    <a:pt x="10401" y="35816"/>
                    <a:pt x="10124" y="34119"/>
                    <a:pt x="12099" y="34057"/>
                  </a:cubicBezTo>
                  <a:cubicBezTo>
                    <a:pt x="12524" y="34236"/>
                    <a:pt x="12879" y="34302"/>
                    <a:pt x="13202" y="34302"/>
                  </a:cubicBezTo>
                  <a:cubicBezTo>
                    <a:pt x="14050" y="34302"/>
                    <a:pt x="14676" y="33846"/>
                    <a:pt x="15771" y="33779"/>
                  </a:cubicBezTo>
                  <a:lnTo>
                    <a:pt x="15771" y="33779"/>
                  </a:lnTo>
                  <a:cubicBezTo>
                    <a:pt x="14722" y="34798"/>
                    <a:pt x="15247" y="36464"/>
                    <a:pt x="15771" y="37760"/>
                  </a:cubicBezTo>
                  <a:cubicBezTo>
                    <a:pt x="18086" y="37606"/>
                    <a:pt x="16635" y="36248"/>
                    <a:pt x="16851" y="34828"/>
                  </a:cubicBezTo>
                  <a:lnTo>
                    <a:pt x="16851" y="34828"/>
                  </a:lnTo>
                  <a:cubicBezTo>
                    <a:pt x="17623" y="34921"/>
                    <a:pt x="17592" y="35538"/>
                    <a:pt x="17962" y="35909"/>
                  </a:cubicBezTo>
                  <a:cubicBezTo>
                    <a:pt x="19752" y="35939"/>
                    <a:pt x="20863" y="36433"/>
                    <a:pt x="21265" y="37513"/>
                  </a:cubicBezTo>
                  <a:cubicBezTo>
                    <a:pt x="21215" y="37963"/>
                    <a:pt x="20639" y="38049"/>
                    <a:pt x="19931" y="38049"/>
                  </a:cubicBezTo>
                  <a:cubicBezTo>
                    <a:pt x="19764" y="38049"/>
                    <a:pt x="19590" y="38044"/>
                    <a:pt x="19413" y="38038"/>
                  </a:cubicBezTo>
                  <a:lnTo>
                    <a:pt x="19413" y="38038"/>
                  </a:lnTo>
                  <a:cubicBezTo>
                    <a:pt x="19351" y="38964"/>
                    <a:pt x="20709" y="38871"/>
                    <a:pt x="21265" y="39365"/>
                  </a:cubicBezTo>
                  <a:cubicBezTo>
                    <a:pt x="21080" y="38161"/>
                    <a:pt x="22252" y="37945"/>
                    <a:pt x="23086" y="37513"/>
                  </a:cubicBezTo>
                  <a:cubicBezTo>
                    <a:pt x="23302" y="36896"/>
                    <a:pt x="22376" y="37112"/>
                    <a:pt x="22345" y="36711"/>
                  </a:cubicBezTo>
                  <a:cubicBezTo>
                    <a:pt x="22484" y="36540"/>
                    <a:pt x="22618" y="36477"/>
                    <a:pt x="22749" y="36477"/>
                  </a:cubicBezTo>
                  <a:cubicBezTo>
                    <a:pt x="23116" y="36477"/>
                    <a:pt x="23455" y="36976"/>
                    <a:pt x="23801" y="36976"/>
                  </a:cubicBezTo>
                  <a:cubicBezTo>
                    <a:pt x="23931" y="36976"/>
                    <a:pt x="24062" y="36905"/>
                    <a:pt x="24197" y="36711"/>
                  </a:cubicBezTo>
                  <a:cubicBezTo>
                    <a:pt x="23209" y="35291"/>
                    <a:pt x="18641" y="35044"/>
                    <a:pt x="19814" y="32977"/>
                  </a:cubicBezTo>
                  <a:lnTo>
                    <a:pt x="19814" y="32977"/>
                  </a:lnTo>
                  <a:cubicBezTo>
                    <a:pt x="20894" y="34211"/>
                    <a:pt x="22962" y="34767"/>
                    <a:pt x="24197" y="35909"/>
                  </a:cubicBezTo>
                  <a:cubicBezTo>
                    <a:pt x="24413" y="36094"/>
                    <a:pt x="24721" y="36742"/>
                    <a:pt x="24906" y="36958"/>
                  </a:cubicBezTo>
                  <a:cubicBezTo>
                    <a:pt x="25215" y="37297"/>
                    <a:pt x="25801" y="37606"/>
                    <a:pt x="25647" y="38038"/>
                  </a:cubicBezTo>
                  <a:lnTo>
                    <a:pt x="25647" y="39612"/>
                  </a:lnTo>
                  <a:cubicBezTo>
                    <a:pt x="25976" y="39859"/>
                    <a:pt x="26580" y="39900"/>
                    <a:pt x="27238" y="39900"/>
                  </a:cubicBezTo>
                  <a:cubicBezTo>
                    <a:pt x="27567" y="39900"/>
                    <a:pt x="27910" y="39890"/>
                    <a:pt x="28239" y="39890"/>
                  </a:cubicBezTo>
                  <a:cubicBezTo>
                    <a:pt x="28826" y="38964"/>
                    <a:pt x="27561" y="37668"/>
                    <a:pt x="28579" y="36711"/>
                  </a:cubicBezTo>
                  <a:lnTo>
                    <a:pt x="29690" y="36711"/>
                  </a:lnTo>
                  <a:cubicBezTo>
                    <a:pt x="29258" y="37729"/>
                    <a:pt x="29628" y="37699"/>
                    <a:pt x="29320" y="38810"/>
                  </a:cubicBezTo>
                  <a:cubicBezTo>
                    <a:pt x="29362" y="38805"/>
                    <a:pt x="29401" y="38803"/>
                    <a:pt x="29437" y="38803"/>
                  </a:cubicBezTo>
                  <a:cubicBezTo>
                    <a:pt x="30121" y="38803"/>
                    <a:pt x="29845" y="39597"/>
                    <a:pt x="30431" y="39890"/>
                  </a:cubicBezTo>
                  <a:cubicBezTo>
                    <a:pt x="31033" y="40198"/>
                    <a:pt x="31864" y="40322"/>
                    <a:pt x="32685" y="40322"/>
                  </a:cubicBezTo>
                  <a:cubicBezTo>
                    <a:pt x="33672" y="40322"/>
                    <a:pt x="34644" y="40142"/>
                    <a:pt x="35183" y="39890"/>
                  </a:cubicBezTo>
                  <a:lnTo>
                    <a:pt x="35183" y="39890"/>
                  </a:lnTo>
                  <a:cubicBezTo>
                    <a:pt x="36232" y="40249"/>
                    <a:pt x="34343" y="41219"/>
                    <a:pt x="35756" y="41219"/>
                  </a:cubicBezTo>
                  <a:cubicBezTo>
                    <a:pt x="35799" y="41219"/>
                    <a:pt x="35844" y="41219"/>
                    <a:pt x="35893" y="41217"/>
                  </a:cubicBezTo>
                  <a:cubicBezTo>
                    <a:pt x="35963" y="41225"/>
                    <a:pt x="36027" y="41229"/>
                    <a:pt x="36085" y="41229"/>
                  </a:cubicBezTo>
                  <a:cubicBezTo>
                    <a:pt x="37161" y="41229"/>
                    <a:pt x="36286" y="39834"/>
                    <a:pt x="37323" y="39834"/>
                  </a:cubicBezTo>
                  <a:cubicBezTo>
                    <a:pt x="37438" y="39834"/>
                    <a:pt x="37577" y="39851"/>
                    <a:pt x="37745" y="39890"/>
                  </a:cubicBezTo>
                  <a:lnTo>
                    <a:pt x="37745" y="41464"/>
                  </a:lnTo>
                  <a:cubicBezTo>
                    <a:pt x="36850" y="41865"/>
                    <a:pt x="37220" y="43192"/>
                    <a:pt x="36449" y="43686"/>
                  </a:cubicBezTo>
                  <a:cubicBezTo>
                    <a:pt x="37097" y="44858"/>
                    <a:pt x="38609" y="47667"/>
                    <a:pt x="38825" y="48099"/>
                  </a:cubicBezTo>
                  <a:cubicBezTo>
                    <a:pt x="39597" y="48685"/>
                    <a:pt x="40276" y="49765"/>
                    <a:pt x="39936" y="50259"/>
                  </a:cubicBezTo>
                  <a:cubicBezTo>
                    <a:pt x="41479" y="51370"/>
                    <a:pt x="42498" y="52821"/>
                    <a:pt x="43979" y="53963"/>
                  </a:cubicBezTo>
                  <a:cubicBezTo>
                    <a:pt x="44843" y="55074"/>
                    <a:pt x="44720" y="56740"/>
                    <a:pt x="46541" y="57697"/>
                  </a:cubicBezTo>
                  <a:cubicBezTo>
                    <a:pt x="49102" y="57080"/>
                    <a:pt x="50892" y="55876"/>
                    <a:pt x="53886" y="55567"/>
                  </a:cubicBezTo>
                  <a:cubicBezTo>
                    <a:pt x="54379" y="55413"/>
                    <a:pt x="53947" y="54549"/>
                    <a:pt x="54595" y="54487"/>
                  </a:cubicBezTo>
                  <a:cubicBezTo>
                    <a:pt x="56200" y="54302"/>
                    <a:pt x="56848" y="53469"/>
                    <a:pt x="58268" y="53160"/>
                  </a:cubicBezTo>
                  <a:cubicBezTo>
                    <a:pt x="58021" y="52018"/>
                    <a:pt x="59348" y="51987"/>
                    <a:pt x="59379" y="51031"/>
                  </a:cubicBezTo>
                  <a:cubicBezTo>
                    <a:pt x="58731" y="50074"/>
                    <a:pt x="56848" y="50043"/>
                    <a:pt x="57157" y="48377"/>
                  </a:cubicBezTo>
                  <a:cubicBezTo>
                    <a:pt x="56896" y="48353"/>
                    <a:pt x="56651" y="48342"/>
                    <a:pt x="56421" y="48342"/>
                  </a:cubicBezTo>
                  <a:cubicBezTo>
                    <a:pt x="55432" y="48342"/>
                    <a:pt x="54732" y="48551"/>
                    <a:pt x="54256" y="48901"/>
                  </a:cubicBezTo>
                  <a:cubicBezTo>
                    <a:pt x="53947" y="47914"/>
                    <a:pt x="52589" y="47636"/>
                    <a:pt x="52775" y="46247"/>
                  </a:cubicBezTo>
                  <a:lnTo>
                    <a:pt x="52775" y="46247"/>
                  </a:lnTo>
                  <a:cubicBezTo>
                    <a:pt x="52716" y="46252"/>
                    <a:pt x="52660" y="46254"/>
                    <a:pt x="52607" y="46254"/>
                  </a:cubicBezTo>
                  <a:cubicBezTo>
                    <a:pt x="51581" y="46254"/>
                    <a:pt x="51658" y="45433"/>
                    <a:pt x="50954" y="45198"/>
                  </a:cubicBezTo>
                  <a:cubicBezTo>
                    <a:pt x="51509" y="45044"/>
                    <a:pt x="51880" y="44797"/>
                    <a:pt x="52404" y="44673"/>
                  </a:cubicBezTo>
                  <a:cubicBezTo>
                    <a:pt x="54347" y="45527"/>
                    <a:pt x="53875" y="48149"/>
                    <a:pt x="57067" y="48149"/>
                  </a:cubicBezTo>
                  <a:cubicBezTo>
                    <a:pt x="57222" y="48149"/>
                    <a:pt x="57385" y="48143"/>
                    <a:pt x="57558" y="48130"/>
                  </a:cubicBezTo>
                  <a:cubicBezTo>
                    <a:pt x="57682" y="48654"/>
                    <a:pt x="58577" y="48624"/>
                    <a:pt x="58268" y="49457"/>
                  </a:cubicBezTo>
                  <a:cubicBezTo>
                    <a:pt x="58402" y="49468"/>
                    <a:pt x="58527" y="49474"/>
                    <a:pt x="58645" y="49474"/>
                  </a:cubicBezTo>
                  <a:cubicBezTo>
                    <a:pt x="60078" y="49474"/>
                    <a:pt x="60416" y="48685"/>
                    <a:pt x="61864" y="48685"/>
                  </a:cubicBezTo>
                  <a:cubicBezTo>
                    <a:pt x="61889" y="48685"/>
                    <a:pt x="61915" y="48685"/>
                    <a:pt x="61941" y="48685"/>
                  </a:cubicBezTo>
                  <a:cubicBezTo>
                    <a:pt x="62315" y="48829"/>
                    <a:pt x="62340" y="49216"/>
                    <a:pt x="62920" y="49216"/>
                  </a:cubicBezTo>
                  <a:cubicBezTo>
                    <a:pt x="62961" y="49216"/>
                    <a:pt x="63005" y="49214"/>
                    <a:pt x="63052" y="49210"/>
                  </a:cubicBezTo>
                  <a:cubicBezTo>
                    <a:pt x="63320" y="49180"/>
                    <a:pt x="63568" y="49167"/>
                    <a:pt x="63797" y="49167"/>
                  </a:cubicBezTo>
                  <a:cubicBezTo>
                    <a:pt x="65730" y="49167"/>
                    <a:pt x="66394" y="50123"/>
                    <a:pt x="67774" y="50537"/>
                  </a:cubicBezTo>
                  <a:cubicBezTo>
                    <a:pt x="67696" y="50525"/>
                    <a:pt x="67627" y="50519"/>
                    <a:pt x="67566" y="50519"/>
                  </a:cubicBezTo>
                  <a:cubicBezTo>
                    <a:pt x="67164" y="50519"/>
                    <a:pt x="67090" y="50767"/>
                    <a:pt x="67064" y="51062"/>
                  </a:cubicBezTo>
                  <a:cubicBezTo>
                    <a:pt x="67465" y="51555"/>
                    <a:pt x="68761" y="51432"/>
                    <a:pt x="69286" y="51864"/>
                  </a:cubicBezTo>
                  <a:cubicBezTo>
                    <a:pt x="69070" y="52697"/>
                    <a:pt x="69934" y="52790"/>
                    <a:pt x="69625" y="53716"/>
                  </a:cubicBezTo>
                  <a:cubicBezTo>
                    <a:pt x="70736" y="54611"/>
                    <a:pt x="71199" y="55938"/>
                    <a:pt x="71816" y="57203"/>
                  </a:cubicBezTo>
                  <a:cubicBezTo>
                    <a:pt x="72588" y="57697"/>
                    <a:pt x="73360" y="58191"/>
                    <a:pt x="73668" y="59055"/>
                  </a:cubicBezTo>
                  <a:lnTo>
                    <a:pt x="73668" y="60660"/>
                  </a:lnTo>
                  <a:cubicBezTo>
                    <a:pt x="73946" y="60882"/>
                    <a:pt x="74468" y="60926"/>
                    <a:pt x="75048" y="60926"/>
                  </a:cubicBezTo>
                  <a:cubicBezTo>
                    <a:pt x="75435" y="60926"/>
                    <a:pt x="75847" y="60907"/>
                    <a:pt x="76230" y="60907"/>
                  </a:cubicBezTo>
                  <a:cubicBezTo>
                    <a:pt x="76723" y="59209"/>
                    <a:pt x="78020" y="58129"/>
                    <a:pt x="77680" y="55845"/>
                  </a:cubicBezTo>
                  <a:lnTo>
                    <a:pt x="79162" y="55845"/>
                  </a:lnTo>
                  <a:lnTo>
                    <a:pt x="79162" y="54796"/>
                  </a:lnTo>
                  <a:cubicBezTo>
                    <a:pt x="79363" y="54850"/>
                    <a:pt x="79521" y="54872"/>
                    <a:pt x="79647" y="54872"/>
                  </a:cubicBezTo>
                  <a:cubicBezTo>
                    <a:pt x="80313" y="54872"/>
                    <a:pt x="80096" y="54243"/>
                    <a:pt x="80723" y="54243"/>
                  </a:cubicBezTo>
                  <a:cubicBezTo>
                    <a:pt x="80797" y="54243"/>
                    <a:pt x="80882" y="54252"/>
                    <a:pt x="80982" y="54271"/>
                  </a:cubicBezTo>
                  <a:cubicBezTo>
                    <a:pt x="80890" y="53037"/>
                    <a:pt x="82340" y="52913"/>
                    <a:pt x="82834" y="52142"/>
                  </a:cubicBezTo>
                  <a:cubicBezTo>
                    <a:pt x="83822" y="51555"/>
                    <a:pt x="84964" y="51185"/>
                    <a:pt x="86105" y="51062"/>
                  </a:cubicBezTo>
                  <a:cubicBezTo>
                    <a:pt x="86939" y="51802"/>
                    <a:pt x="86939" y="53129"/>
                    <a:pt x="88328" y="53469"/>
                  </a:cubicBezTo>
                  <a:cubicBezTo>
                    <a:pt x="88451" y="54086"/>
                    <a:pt x="87649" y="54024"/>
                    <a:pt x="87926" y="54796"/>
                  </a:cubicBezTo>
                  <a:cubicBezTo>
                    <a:pt x="88358" y="55660"/>
                    <a:pt x="90858" y="54981"/>
                    <a:pt x="91630" y="55567"/>
                  </a:cubicBezTo>
                  <a:cubicBezTo>
                    <a:pt x="91136" y="56154"/>
                    <a:pt x="91815" y="56339"/>
                    <a:pt x="91229" y="57172"/>
                  </a:cubicBezTo>
                  <a:cubicBezTo>
                    <a:pt x="92185" y="57450"/>
                    <a:pt x="92864" y="57944"/>
                    <a:pt x="93080" y="58777"/>
                  </a:cubicBezTo>
                  <a:cubicBezTo>
                    <a:pt x="92926" y="59271"/>
                    <a:pt x="92031" y="59271"/>
                    <a:pt x="92340" y="60104"/>
                  </a:cubicBezTo>
                  <a:cubicBezTo>
                    <a:pt x="92463" y="60907"/>
                    <a:pt x="93481" y="61061"/>
                    <a:pt x="93080" y="62234"/>
                  </a:cubicBezTo>
                  <a:cubicBezTo>
                    <a:pt x="94839" y="63345"/>
                    <a:pt x="96506" y="64548"/>
                    <a:pt x="98574" y="65412"/>
                  </a:cubicBezTo>
                  <a:cubicBezTo>
                    <a:pt x="98666" y="63653"/>
                    <a:pt x="96845" y="63314"/>
                    <a:pt x="96753" y="61709"/>
                  </a:cubicBezTo>
                  <a:cubicBezTo>
                    <a:pt x="95734" y="61184"/>
                    <a:pt x="94747" y="60660"/>
                    <a:pt x="94160" y="59826"/>
                  </a:cubicBezTo>
                  <a:cubicBezTo>
                    <a:pt x="94346" y="58993"/>
                    <a:pt x="93697" y="57543"/>
                    <a:pt x="94901" y="57450"/>
                  </a:cubicBezTo>
                  <a:cubicBezTo>
                    <a:pt x="95704" y="58222"/>
                    <a:pt x="96290" y="59117"/>
                    <a:pt x="97864" y="59302"/>
                  </a:cubicBezTo>
                  <a:cubicBezTo>
                    <a:pt x="98142" y="59579"/>
                    <a:pt x="98265" y="59981"/>
                    <a:pt x="98203" y="60382"/>
                  </a:cubicBezTo>
                  <a:cubicBezTo>
                    <a:pt x="101752" y="60042"/>
                    <a:pt x="102617" y="57728"/>
                    <a:pt x="102215" y="54518"/>
                  </a:cubicBezTo>
                  <a:cubicBezTo>
                    <a:pt x="101752" y="54271"/>
                    <a:pt x="100888" y="54271"/>
                    <a:pt x="100395" y="53994"/>
                  </a:cubicBezTo>
                  <a:cubicBezTo>
                    <a:pt x="100857" y="52852"/>
                    <a:pt x="98635" y="52913"/>
                    <a:pt x="99685" y="52142"/>
                  </a:cubicBezTo>
                  <a:cubicBezTo>
                    <a:pt x="99883" y="51992"/>
                    <a:pt x="100040" y="51933"/>
                    <a:pt x="100177" y="51933"/>
                  </a:cubicBezTo>
                  <a:cubicBezTo>
                    <a:pt x="100674" y="51933"/>
                    <a:pt x="100893" y="52713"/>
                    <a:pt x="101804" y="52713"/>
                  </a:cubicBezTo>
                  <a:cubicBezTo>
                    <a:pt x="101928" y="52713"/>
                    <a:pt x="102064" y="52699"/>
                    <a:pt x="102215" y="52666"/>
                  </a:cubicBezTo>
                  <a:cubicBezTo>
                    <a:pt x="102436" y="51734"/>
                    <a:pt x="103653" y="51562"/>
                    <a:pt x="105104" y="51562"/>
                  </a:cubicBezTo>
                  <a:cubicBezTo>
                    <a:pt x="105478" y="51562"/>
                    <a:pt x="105867" y="51574"/>
                    <a:pt x="106258" y="51586"/>
                  </a:cubicBezTo>
                  <a:cubicBezTo>
                    <a:pt x="107431" y="50321"/>
                    <a:pt x="108974" y="49333"/>
                    <a:pt x="109560" y="47605"/>
                  </a:cubicBezTo>
                  <a:cubicBezTo>
                    <a:pt x="109631" y="47616"/>
                    <a:pt x="109693" y="47621"/>
                    <a:pt x="109749" y="47621"/>
                  </a:cubicBezTo>
                  <a:cubicBezTo>
                    <a:pt x="110161" y="47621"/>
                    <a:pt x="110237" y="47358"/>
                    <a:pt x="110672" y="47358"/>
                  </a:cubicBezTo>
                  <a:cubicBezTo>
                    <a:pt x="111289" y="46278"/>
                    <a:pt x="110579" y="44272"/>
                    <a:pt x="111752" y="43655"/>
                  </a:cubicBezTo>
                  <a:cubicBezTo>
                    <a:pt x="110980" y="43408"/>
                    <a:pt x="110672" y="42883"/>
                    <a:pt x="110672" y="42050"/>
                  </a:cubicBezTo>
                  <a:cubicBezTo>
                    <a:pt x="110054" y="41711"/>
                    <a:pt x="109221" y="41495"/>
                    <a:pt x="109190" y="40723"/>
                  </a:cubicBezTo>
                  <a:cubicBezTo>
                    <a:pt x="109036" y="40075"/>
                    <a:pt x="109869" y="40137"/>
                    <a:pt x="109560" y="39396"/>
                  </a:cubicBezTo>
                  <a:lnTo>
                    <a:pt x="109560" y="39396"/>
                  </a:lnTo>
                  <a:cubicBezTo>
                    <a:pt x="109680" y="39405"/>
                    <a:pt x="109790" y="39411"/>
                    <a:pt x="109890" y="39411"/>
                  </a:cubicBezTo>
                  <a:cubicBezTo>
                    <a:pt x="110437" y="39411"/>
                    <a:pt x="110698" y="39258"/>
                    <a:pt x="110672" y="38840"/>
                  </a:cubicBezTo>
                  <a:cubicBezTo>
                    <a:pt x="111721" y="38501"/>
                    <a:pt x="109005" y="37266"/>
                    <a:pt x="111412" y="37266"/>
                  </a:cubicBezTo>
                  <a:cubicBezTo>
                    <a:pt x="111813" y="38100"/>
                    <a:pt x="113079" y="38316"/>
                    <a:pt x="113603" y="39118"/>
                  </a:cubicBezTo>
                  <a:cubicBezTo>
                    <a:pt x="113233" y="40507"/>
                    <a:pt x="114282" y="40908"/>
                    <a:pt x="115455" y="41248"/>
                  </a:cubicBezTo>
                  <a:cubicBezTo>
                    <a:pt x="117646" y="40075"/>
                    <a:pt x="115363" y="37174"/>
                    <a:pt x="116535" y="35137"/>
                  </a:cubicBezTo>
                  <a:cubicBezTo>
                    <a:pt x="117307" y="34643"/>
                    <a:pt x="118418" y="34365"/>
                    <a:pt x="119467" y="34057"/>
                  </a:cubicBezTo>
                  <a:cubicBezTo>
                    <a:pt x="120300" y="32822"/>
                    <a:pt x="121072" y="31526"/>
                    <a:pt x="122368" y="30600"/>
                  </a:cubicBezTo>
                  <a:cubicBezTo>
                    <a:pt x="122893" y="28471"/>
                    <a:pt x="121535" y="26249"/>
                    <a:pt x="122368" y="24737"/>
                  </a:cubicBezTo>
                  <a:lnTo>
                    <a:pt x="122368" y="24737"/>
                  </a:lnTo>
                  <a:cubicBezTo>
                    <a:pt x="121874" y="26280"/>
                    <a:pt x="123232" y="26434"/>
                    <a:pt x="123479" y="27422"/>
                  </a:cubicBezTo>
                  <a:cubicBezTo>
                    <a:pt x="123572" y="29057"/>
                    <a:pt x="123664" y="30631"/>
                    <a:pt x="125331" y="31125"/>
                  </a:cubicBezTo>
                  <a:cubicBezTo>
                    <a:pt x="126010" y="30662"/>
                    <a:pt x="125022" y="30446"/>
                    <a:pt x="125331" y="29551"/>
                  </a:cubicBezTo>
                  <a:cubicBezTo>
                    <a:pt x="125363" y="29550"/>
                    <a:pt x="125394" y="29550"/>
                    <a:pt x="125424" y="29550"/>
                  </a:cubicBezTo>
                  <a:cubicBezTo>
                    <a:pt x="126011" y="29550"/>
                    <a:pt x="126113" y="29736"/>
                    <a:pt x="126320" y="29736"/>
                  </a:cubicBezTo>
                  <a:cubicBezTo>
                    <a:pt x="126424" y="29736"/>
                    <a:pt x="126553" y="29690"/>
                    <a:pt x="126781" y="29551"/>
                  </a:cubicBezTo>
                  <a:cubicBezTo>
                    <a:pt x="126843" y="28687"/>
                    <a:pt x="125825" y="28625"/>
                    <a:pt x="126072" y="27668"/>
                  </a:cubicBezTo>
                  <a:cubicBezTo>
                    <a:pt x="124745" y="27483"/>
                    <a:pt x="124405" y="26588"/>
                    <a:pt x="123850" y="25817"/>
                  </a:cubicBezTo>
                  <a:cubicBezTo>
                    <a:pt x="123726" y="24860"/>
                    <a:pt x="124004" y="23595"/>
                    <a:pt x="122769" y="23410"/>
                  </a:cubicBezTo>
                  <a:cubicBezTo>
                    <a:pt x="122038" y="23497"/>
                    <a:pt x="122609" y="24499"/>
                    <a:pt x="121805" y="24499"/>
                  </a:cubicBezTo>
                  <a:cubicBezTo>
                    <a:pt x="121761" y="24499"/>
                    <a:pt x="121712" y="24496"/>
                    <a:pt x="121658" y="24490"/>
                  </a:cubicBezTo>
                  <a:cubicBezTo>
                    <a:pt x="121499" y="23989"/>
                    <a:pt x="121215" y="23826"/>
                    <a:pt x="120865" y="23826"/>
                  </a:cubicBezTo>
                  <a:cubicBezTo>
                    <a:pt x="120215" y="23826"/>
                    <a:pt x="119338" y="24387"/>
                    <a:pt x="118613" y="24387"/>
                  </a:cubicBezTo>
                  <a:cubicBezTo>
                    <a:pt x="118213" y="24387"/>
                    <a:pt x="117860" y="24216"/>
                    <a:pt x="117615" y="23687"/>
                  </a:cubicBezTo>
                  <a:cubicBezTo>
                    <a:pt x="117862" y="23070"/>
                    <a:pt x="118541" y="22761"/>
                    <a:pt x="119097" y="22360"/>
                  </a:cubicBezTo>
                  <a:cubicBezTo>
                    <a:pt x="119529" y="21527"/>
                    <a:pt x="119375" y="20262"/>
                    <a:pt x="120578" y="19953"/>
                  </a:cubicBezTo>
                  <a:cubicBezTo>
                    <a:pt x="120782" y="20112"/>
                    <a:pt x="120925" y="20171"/>
                    <a:pt x="121042" y="20171"/>
                  </a:cubicBezTo>
                  <a:cubicBezTo>
                    <a:pt x="121373" y="20171"/>
                    <a:pt x="121488" y="19696"/>
                    <a:pt x="122182" y="19696"/>
                  </a:cubicBezTo>
                  <a:cubicBezTo>
                    <a:pt x="122240" y="19696"/>
                    <a:pt x="122302" y="19699"/>
                    <a:pt x="122368" y="19706"/>
                  </a:cubicBezTo>
                  <a:cubicBezTo>
                    <a:pt x="123879" y="19841"/>
                    <a:pt x="125295" y="20259"/>
                    <a:pt x="127091" y="20259"/>
                  </a:cubicBezTo>
                  <a:cubicBezTo>
                    <a:pt x="127350" y="20259"/>
                    <a:pt x="127617" y="20250"/>
                    <a:pt x="127892" y="20231"/>
                  </a:cubicBezTo>
                  <a:lnTo>
                    <a:pt x="127892" y="20231"/>
                  </a:lnTo>
                  <a:cubicBezTo>
                    <a:pt x="127769" y="20694"/>
                    <a:pt x="128170" y="20725"/>
                    <a:pt x="128602" y="20755"/>
                  </a:cubicBezTo>
                  <a:cubicBezTo>
                    <a:pt x="128901" y="20512"/>
                    <a:pt x="129427" y="20473"/>
                    <a:pt x="130014" y="20473"/>
                  </a:cubicBezTo>
                  <a:cubicBezTo>
                    <a:pt x="130294" y="20473"/>
                    <a:pt x="130588" y="20482"/>
                    <a:pt x="130878" y="20482"/>
                  </a:cubicBezTo>
                  <a:cubicBezTo>
                    <a:pt x="130985" y="20482"/>
                    <a:pt x="131090" y="20481"/>
                    <a:pt x="131195" y="20478"/>
                  </a:cubicBezTo>
                  <a:cubicBezTo>
                    <a:pt x="131380" y="19644"/>
                    <a:pt x="130547" y="19552"/>
                    <a:pt x="130824" y="18626"/>
                  </a:cubicBezTo>
                  <a:cubicBezTo>
                    <a:pt x="131565" y="18564"/>
                    <a:pt x="131534" y="17916"/>
                    <a:pt x="132275" y="17824"/>
                  </a:cubicBezTo>
                  <a:cubicBezTo>
                    <a:pt x="133046" y="17916"/>
                    <a:pt x="133016" y="18564"/>
                    <a:pt x="133756" y="18626"/>
                  </a:cubicBezTo>
                  <a:cubicBezTo>
                    <a:pt x="133618" y="18187"/>
                    <a:pt x="134291" y="17593"/>
                    <a:pt x="134794" y="17593"/>
                  </a:cubicBezTo>
                  <a:cubicBezTo>
                    <a:pt x="134963" y="17593"/>
                    <a:pt x="135113" y="17660"/>
                    <a:pt x="135207" y="17824"/>
                  </a:cubicBezTo>
                  <a:cubicBezTo>
                    <a:pt x="134034" y="19552"/>
                    <a:pt x="132306" y="20879"/>
                    <a:pt x="131904" y="23132"/>
                  </a:cubicBezTo>
                  <a:cubicBezTo>
                    <a:pt x="132151" y="23872"/>
                    <a:pt x="132954" y="24150"/>
                    <a:pt x="133386" y="24737"/>
                  </a:cubicBezTo>
                  <a:cubicBezTo>
                    <a:pt x="133540" y="25755"/>
                    <a:pt x="133818" y="26743"/>
                    <a:pt x="134836" y="27144"/>
                  </a:cubicBezTo>
                  <a:cubicBezTo>
                    <a:pt x="135762" y="26465"/>
                    <a:pt x="136287" y="25539"/>
                    <a:pt x="137398" y="25014"/>
                  </a:cubicBezTo>
                  <a:cubicBezTo>
                    <a:pt x="137058" y="23687"/>
                    <a:pt x="138571" y="23872"/>
                    <a:pt x="137799" y="22885"/>
                  </a:cubicBezTo>
                  <a:cubicBezTo>
                    <a:pt x="137892" y="22360"/>
                    <a:pt x="138756" y="22360"/>
                    <a:pt x="138879" y="21836"/>
                  </a:cubicBezTo>
                  <a:cubicBezTo>
                    <a:pt x="138355" y="21496"/>
                    <a:pt x="137244" y="21589"/>
                    <a:pt x="137429" y="20755"/>
                  </a:cubicBezTo>
                  <a:cubicBezTo>
                    <a:pt x="137643" y="19296"/>
                    <a:pt x="138679" y="18953"/>
                    <a:pt x="140104" y="18953"/>
                  </a:cubicBezTo>
                  <a:cubicBezTo>
                    <a:pt x="140939" y="18953"/>
                    <a:pt x="141907" y="19071"/>
                    <a:pt x="142922" y="19151"/>
                  </a:cubicBezTo>
                  <a:cubicBezTo>
                    <a:pt x="143447" y="18749"/>
                    <a:pt x="143385" y="17916"/>
                    <a:pt x="144002" y="17577"/>
                  </a:cubicBezTo>
                  <a:cubicBezTo>
                    <a:pt x="146117" y="17456"/>
                    <a:pt x="147699" y="16773"/>
                    <a:pt x="149039" y="16773"/>
                  </a:cubicBezTo>
                  <a:cubicBezTo>
                    <a:pt x="149068" y="16773"/>
                    <a:pt x="149097" y="16774"/>
                    <a:pt x="149125" y="16774"/>
                  </a:cubicBezTo>
                  <a:cubicBezTo>
                    <a:pt x="149125" y="15602"/>
                    <a:pt x="147305" y="15787"/>
                    <a:pt x="147305" y="14645"/>
                  </a:cubicBezTo>
                  <a:cubicBezTo>
                    <a:pt x="148096" y="14560"/>
                    <a:pt x="148007" y="13854"/>
                    <a:pt x="148863" y="13854"/>
                  </a:cubicBezTo>
                  <a:cubicBezTo>
                    <a:pt x="148942" y="13854"/>
                    <a:pt x="149029" y="13860"/>
                    <a:pt x="149125" y="13873"/>
                  </a:cubicBezTo>
                  <a:cubicBezTo>
                    <a:pt x="150899" y="13901"/>
                    <a:pt x="150824" y="15240"/>
                    <a:pt x="152601" y="15240"/>
                  </a:cubicBezTo>
                  <a:cubicBezTo>
                    <a:pt x="152772" y="15240"/>
                    <a:pt x="152960" y="15227"/>
                    <a:pt x="153168" y="15200"/>
                  </a:cubicBezTo>
                  <a:cubicBezTo>
                    <a:pt x="153662" y="14707"/>
                    <a:pt x="152829" y="13842"/>
                    <a:pt x="153539" y="13040"/>
                  </a:cubicBezTo>
                  <a:cubicBezTo>
                    <a:pt x="152836" y="12820"/>
                    <a:pt x="151915" y="12039"/>
                    <a:pt x="151120" y="12039"/>
                  </a:cubicBezTo>
                  <a:cubicBezTo>
                    <a:pt x="150797" y="12039"/>
                    <a:pt x="150495" y="12168"/>
                    <a:pt x="150236" y="12515"/>
                  </a:cubicBezTo>
                  <a:cubicBezTo>
                    <a:pt x="150360" y="12052"/>
                    <a:pt x="150236" y="11528"/>
                    <a:pt x="149866" y="11188"/>
                  </a:cubicBezTo>
                  <a:cubicBezTo>
                    <a:pt x="148153" y="10733"/>
                    <a:pt x="147113" y="9790"/>
                    <a:pt x="144812" y="9790"/>
                  </a:cubicBezTo>
                  <a:cubicBezTo>
                    <a:pt x="144460" y="9790"/>
                    <a:pt x="144080" y="9812"/>
                    <a:pt x="143663" y="9861"/>
                  </a:cubicBezTo>
                  <a:cubicBezTo>
                    <a:pt x="143231" y="9367"/>
                    <a:pt x="142243" y="9306"/>
                    <a:pt x="141811" y="8812"/>
                  </a:cubicBezTo>
                  <a:cubicBezTo>
                    <a:pt x="141600" y="8831"/>
                    <a:pt x="141404" y="8839"/>
                    <a:pt x="141219" y="8839"/>
                  </a:cubicBezTo>
                  <a:cubicBezTo>
                    <a:pt x="139599" y="8839"/>
                    <a:pt x="138906" y="8182"/>
                    <a:pt x="137303" y="8182"/>
                  </a:cubicBezTo>
                  <a:cubicBezTo>
                    <a:pt x="137009" y="8182"/>
                    <a:pt x="136684" y="8204"/>
                    <a:pt x="136318" y="8256"/>
                  </a:cubicBezTo>
                  <a:cubicBezTo>
                    <a:pt x="135793" y="9028"/>
                    <a:pt x="137305" y="9614"/>
                    <a:pt x="136318" y="9861"/>
                  </a:cubicBezTo>
                  <a:cubicBezTo>
                    <a:pt x="135238" y="9738"/>
                    <a:pt x="135454" y="8719"/>
                    <a:pt x="134497" y="8534"/>
                  </a:cubicBezTo>
                  <a:cubicBezTo>
                    <a:pt x="134049" y="8880"/>
                    <a:pt x="133446" y="8955"/>
                    <a:pt x="132743" y="8955"/>
                  </a:cubicBezTo>
                  <a:cubicBezTo>
                    <a:pt x="132207" y="8955"/>
                    <a:pt x="131612" y="8911"/>
                    <a:pt x="130982" y="8911"/>
                  </a:cubicBezTo>
                  <a:cubicBezTo>
                    <a:pt x="130446" y="8911"/>
                    <a:pt x="129885" y="8943"/>
                    <a:pt x="129312" y="9059"/>
                  </a:cubicBezTo>
                  <a:cubicBezTo>
                    <a:pt x="128168" y="8514"/>
                    <a:pt x="128106" y="7128"/>
                    <a:pt x="126198" y="7128"/>
                  </a:cubicBezTo>
                  <a:cubicBezTo>
                    <a:pt x="125944" y="7128"/>
                    <a:pt x="125657" y="7153"/>
                    <a:pt x="125331" y="7207"/>
                  </a:cubicBezTo>
                  <a:cubicBezTo>
                    <a:pt x="124806" y="7269"/>
                    <a:pt x="125207" y="7979"/>
                    <a:pt x="124590" y="7979"/>
                  </a:cubicBezTo>
                  <a:cubicBezTo>
                    <a:pt x="123047" y="7516"/>
                    <a:pt x="121566" y="6991"/>
                    <a:pt x="120177" y="6405"/>
                  </a:cubicBezTo>
                  <a:cubicBezTo>
                    <a:pt x="120054" y="6682"/>
                    <a:pt x="119776" y="6868"/>
                    <a:pt x="119467" y="6929"/>
                  </a:cubicBezTo>
                  <a:cubicBezTo>
                    <a:pt x="119782" y="6216"/>
                    <a:pt x="119255" y="6102"/>
                    <a:pt x="118584" y="6102"/>
                  </a:cubicBezTo>
                  <a:cubicBezTo>
                    <a:pt x="118269" y="6102"/>
                    <a:pt x="117922" y="6127"/>
                    <a:pt x="117615" y="6127"/>
                  </a:cubicBezTo>
                  <a:cubicBezTo>
                    <a:pt x="118510" y="5510"/>
                    <a:pt x="117245" y="5541"/>
                    <a:pt x="116906" y="5047"/>
                  </a:cubicBezTo>
                  <a:cubicBezTo>
                    <a:pt x="116416" y="5184"/>
                    <a:pt x="116073" y="5236"/>
                    <a:pt x="115796" y="5236"/>
                  </a:cubicBezTo>
                  <a:cubicBezTo>
                    <a:pt x="115077" y="5236"/>
                    <a:pt x="114807" y="4889"/>
                    <a:pt x="113603" y="4800"/>
                  </a:cubicBezTo>
                  <a:cubicBezTo>
                    <a:pt x="113525" y="5017"/>
                    <a:pt x="113169" y="5045"/>
                    <a:pt x="112778" y="5045"/>
                  </a:cubicBezTo>
                  <a:cubicBezTo>
                    <a:pt x="112641" y="5045"/>
                    <a:pt x="112500" y="5041"/>
                    <a:pt x="112364" y="5041"/>
                  </a:cubicBezTo>
                  <a:cubicBezTo>
                    <a:pt x="112280" y="5041"/>
                    <a:pt x="112199" y="5043"/>
                    <a:pt x="112122" y="5047"/>
                  </a:cubicBezTo>
                  <a:cubicBezTo>
                    <a:pt x="111783" y="5571"/>
                    <a:pt x="113233" y="5942"/>
                    <a:pt x="112122" y="6127"/>
                  </a:cubicBezTo>
                  <a:cubicBezTo>
                    <a:pt x="111517" y="6056"/>
                    <a:pt x="110881" y="6029"/>
                    <a:pt x="110229" y="6029"/>
                  </a:cubicBezTo>
                  <a:cubicBezTo>
                    <a:pt x="108266" y="6029"/>
                    <a:pt x="106155" y="6271"/>
                    <a:pt x="104291" y="6271"/>
                  </a:cubicBezTo>
                  <a:cubicBezTo>
                    <a:pt x="103552" y="6271"/>
                    <a:pt x="102852" y="6233"/>
                    <a:pt x="102215" y="6127"/>
                  </a:cubicBezTo>
                  <a:cubicBezTo>
                    <a:pt x="101381" y="5988"/>
                    <a:pt x="101023" y="5298"/>
                    <a:pt x="100306" y="5298"/>
                  </a:cubicBezTo>
                  <a:cubicBezTo>
                    <a:pt x="100227" y="5298"/>
                    <a:pt x="100144" y="5306"/>
                    <a:pt x="100055" y="5325"/>
                  </a:cubicBezTo>
                  <a:cubicBezTo>
                    <a:pt x="99729" y="5378"/>
                    <a:pt x="99424" y="5400"/>
                    <a:pt x="99135" y="5400"/>
                  </a:cubicBezTo>
                  <a:cubicBezTo>
                    <a:pt x="97917" y="5400"/>
                    <a:pt x="96985" y="4999"/>
                    <a:pt x="96012" y="4800"/>
                  </a:cubicBezTo>
                  <a:cubicBezTo>
                    <a:pt x="95907" y="4777"/>
                    <a:pt x="95793" y="4770"/>
                    <a:pt x="95675" y="4770"/>
                  </a:cubicBezTo>
                  <a:cubicBezTo>
                    <a:pt x="95391" y="4770"/>
                    <a:pt x="95080" y="4815"/>
                    <a:pt x="94803" y="4815"/>
                  </a:cubicBezTo>
                  <a:cubicBezTo>
                    <a:pt x="94719" y="4815"/>
                    <a:pt x="94638" y="4811"/>
                    <a:pt x="94562" y="4800"/>
                  </a:cubicBezTo>
                  <a:cubicBezTo>
                    <a:pt x="93785" y="4696"/>
                    <a:pt x="93161" y="4180"/>
                    <a:pt x="91778" y="4180"/>
                  </a:cubicBezTo>
                  <a:cubicBezTo>
                    <a:pt x="91512" y="4180"/>
                    <a:pt x="91218" y="4200"/>
                    <a:pt x="90889" y="4244"/>
                  </a:cubicBezTo>
                  <a:cubicBezTo>
                    <a:pt x="91012" y="3565"/>
                    <a:pt x="91969" y="3473"/>
                    <a:pt x="91969" y="2670"/>
                  </a:cubicBezTo>
                  <a:cubicBezTo>
                    <a:pt x="91475" y="1899"/>
                    <a:pt x="90272" y="1590"/>
                    <a:pt x="89778" y="819"/>
                  </a:cubicBezTo>
                  <a:cubicBezTo>
                    <a:pt x="89054" y="1040"/>
                    <a:pt x="88080" y="1091"/>
                    <a:pt x="87054" y="1091"/>
                  </a:cubicBezTo>
                  <a:cubicBezTo>
                    <a:pt x="86506" y="1091"/>
                    <a:pt x="85943" y="1076"/>
                    <a:pt x="85396" y="1066"/>
                  </a:cubicBezTo>
                  <a:cubicBezTo>
                    <a:pt x="84536" y="865"/>
                    <a:pt x="84607" y="0"/>
                    <a:pt x="8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6"/>
            <p:cNvSpPr/>
            <p:nvPr/>
          </p:nvSpPr>
          <p:spPr>
            <a:xfrm>
              <a:off x="4125426" y="1503750"/>
              <a:ext cx="1136336" cy="995999"/>
            </a:xfrm>
            <a:custGeom>
              <a:avLst/>
              <a:gdLst/>
              <a:ahLst/>
              <a:cxnLst/>
              <a:rect l="l" t="t" r="r" b="b"/>
              <a:pathLst>
                <a:path w="41881" h="32961" extrusionOk="0">
                  <a:moveTo>
                    <a:pt x="31440" y="1582"/>
                  </a:moveTo>
                  <a:cubicBezTo>
                    <a:pt x="31470" y="1582"/>
                    <a:pt x="31495" y="1589"/>
                    <a:pt x="31511" y="1605"/>
                  </a:cubicBezTo>
                  <a:cubicBezTo>
                    <a:pt x="31665" y="1708"/>
                    <a:pt x="31392" y="1874"/>
                    <a:pt x="31225" y="1874"/>
                  </a:cubicBezTo>
                  <a:cubicBezTo>
                    <a:pt x="31191" y="1874"/>
                    <a:pt x="31161" y="1867"/>
                    <a:pt x="31140" y="1852"/>
                  </a:cubicBezTo>
                  <a:cubicBezTo>
                    <a:pt x="31012" y="1749"/>
                    <a:pt x="31289" y="1582"/>
                    <a:pt x="31440" y="1582"/>
                  </a:cubicBezTo>
                  <a:close/>
                  <a:moveTo>
                    <a:pt x="30431" y="11450"/>
                  </a:moveTo>
                  <a:cubicBezTo>
                    <a:pt x="30462" y="12252"/>
                    <a:pt x="29320" y="12221"/>
                    <a:pt x="28239" y="12252"/>
                  </a:cubicBezTo>
                  <a:cubicBezTo>
                    <a:pt x="28209" y="11450"/>
                    <a:pt x="29505" y="11573"/>
                    <a:pt x="30431" y="11450"/>
                  </a:cubicBezTo>
                  <a:close/>
                  <a:moveTo>
                    <a:pt x="26540" y="6105"/>
                  </a:moveTo>
                  <a:cubicBezTo>
                    <a:pt x="26872" y="6105"/>
                    <a:pt x="27047" y="6199"/>
                    <a:pt x="27128" y="6388"/>
                  </a:cubicBezTo>
                  <a:cubicBezTo>
                    <a:pt x="26820" y="8209"/>
                    <a:pt x="23857" y="8086"/>
                    <a:pt x="24197" y="10370"/>
                  </a:cubicBezTo>
                  <a:cubicBezTo>
                    <a:pt x="25030" y="10987"/>
                    <a:pt x="26048" y="11357"/>
                    <a:pt x="27128" y="11419"/>
                  </a:cubicBezTo>
                  <a:lnTo>
                    <a:pt x="27128" y="14073"/>
                  </a:lnTo>
                  <a:cubicBezTo>
                    <a:pt x="26416" y="13994"/>
                    <a:pt x="27058" y="12922"/>
                    <a:pt x="26216" y="12922"/>
                  </a:cubicBezTo>
                  <a:cubicBezTo>
                    <a:pt x="26073" y="12922"/>
                    <a:pt x="25888" y="12952"/>
                    <a:pt x="25647" y="13024"/>
                  </a:cubicBezTo>
                  <a:cubicBezTo>
                    <a:pt x="24845" y="13950"/>
                    <a:pt x="25369" y="15801"/>
                    <a:pt x="24197" y="16480"/>
                  </a:cubicBezTo>
                  <a:cubicBezTo>
                    <a:pt x="23972" y="16498"/>
                    <a:pt x="23757" y="16504"/>
                    <a:pt x="23551" y="16504"/>
                  </a:cubicBezTo>
                  <a:cubicBezTo>
                    <a:pt x="22911" y="16504"/>
                    <a:pt x="22354" y="16441"/>
                    <a:pt x="21851" y="16441"/>
                  </a:cubicBezTo>
                  <a:cubicBezTo>
                    <a:pt x="21647" y="16441"/>
                    <a:pt x="21453" y="16451"/>
                    <a:pt x="21265" y="16480"/>
                  </a:cubicBezTo>
                  <a:cubicBezTo>
                    <a:pt x="20246" y="16635"/>
                    <a:pt x="20030" y="17252"/>
                    <a:pt x="19073" y="17283"/>
                  </a:cubicBezTo>
                  <a:cubicBezTo>
                    <a:pt x="19136" y="17073"/>
                    <a:pt x="18628" y="16720"/>
                    <a:pt x="18277" y="16720"/>
                  </a:cubicBezTo>
                  <a:cubicBezTo>
                    <a:pt x="18112" y="16720"/>
                    <a:pt x="17982" y="16798"/>
                    <a:pt x="17962" y="17005"/>
                  </a:cubicBezTo>
                  <a:cubicBezTo>
                    <a:pt x="17098" y="16943"/>
                    <a:pt x="17098" y="16295"/>
                    <a:pt x="17962" y="16233"/>
                  </a:cubicBezTo>
                  <a:cubicBezTo>
                    <a:pt x="17098" y="15616"/>
                    <a:pt x="16543" y="14629"/>
                    <a:pt x="16512" y="13548"/>
                  </a:cubicBezTo>
                  <a:lnTo>
                    <a:pt x="16512" y="13548"/>
                  </a:lnTo>
                  <a:cubicBezTo>
                    <a:pt x="18098" y="13656"/>
                    <a:pt x="17764" y="16433"/>
                    <a:pt x="19814" y="16433"/>
                  </a:cubicBezTo>
                  <a:cubicBezTo>
                    <a:pt x="20117" y="16433"/>
                    <a:pt x="20473" y="16373"/>
                    <a:pt x="20894" y="16233"/>
                  </a:cubicBezTo>
                  <a:cubicBezTo>
                    <a:pt x="21728" y="15153"/>
                    <a:pt x="22283" y="13857"/>
                    <a:pt x="23086" y="12746"/>
                  </a:cubicBezTo>
                  <a:cubicBezTo>
                    <a:pt x="22931" y="12191"/>
                    <a:pt x="22684" y="11635"/>
                    <a:pt x="22345" y="11141"/>
                  </a:cubicBezTo>
                  <a:cubicBezTo>
                    <a:pt x="22561" y="8641"/>
                    <a:pt x="25184" y="7901"/>
                    <a:pt x="26388" y="6111"/>
                  </a:cubicBezTo>
                  <a:cubicBezTo>
                    <a:pt x="26442" y="6107"/>
                    <a:pt x="26492" y="6105"/>
                    <a:pt x="26540" y="6105"/>
                  </a:cubicBezTo>
                  <a:close/>
                  <a:moveTo>
                    <a:pt x="16851" y="27097"/>
                  </a:moveTo>
                  <a:lnTo>
                    <a:pt x="16851" y="27621"/>
                  </a:lnTo>
                  <a:cubicBezTo>
                    <a:pt x="16481" y="27621"/>
                    <a:pt x="16389" y="27158"/>
                    <a:pt x="16851" y="27097"/>
                  </a:cubicBezTo>
                  <a:close/>
                  <a:moveTo>
                    <a:pt x="27128" y="0"/>
                  </a:moveTo>
                  <a:cubicBezTo>
                    <a:pt x="26110" y="494"/>
                    <a:pt x="25184" y="1049"/>
                    <a:pt x="24197" y="1574"/>
                  </a:cubicBezTo>
                  <a:cubicBezTo>
                    <a:pt x="24153" y="1469"/>
                    <a:pt x="24097" y="1434"/>
                    <a:pt x="24024" y="1434"/>
                  </a:cubicBezTo>
                  <a:cubicBezTo>
                    <a:pt x="23870" y="1434"/>
                    <a:pt x="23642" y="1594"/>
                    <a:pt x="23298" y="1594"/>
                  </a:cubicBezTo>
                  <a:cubicBezTo>
                    <a:pt x="23232" y="1594"/>
                    <a:pt x="23161" y="1588"/>
                    <a:pt x="23086" y="1574"/>
                  </a:cubicBezTo>
                  <a:cubicBezTo>
                    <a:pt x="21789" y="2593"/>
                    <a:pt x="20154" y="3333"/>
                    <a:pt x="18703" y="4228"/>
                  </a:cubicBezTo>
                  <a:cubicBezTo>
                    <a:pt x="18302" y="5432"/>
                    <a:pt x="17530" y="6450"/>
                    <a:pt x="16512" y="7160"/>
                  </a:cubicBezTo>
                  <a:cubicBezTo>
                    <a:pt x="16419" y="6851"/>
                    <a:pt x="15833" y="6944"/>
                    <a:pt x="15401" y="6882"/>
                  </a:cubicBezTo>
                  <a:lnTo>
                    <a:pt x="15401" y="7962"/>
                  </a:lnTo>
                  <a:cubicBezTo>
                    <a:pt x="13086" y="8055"/>
                    <a:pt x="12839" y="9629"/>
                    <a:pt x="12099" y="10863"/>
                  </a:cubicBezTo>
                  <a:cubicBezTo>
                    <a:pt x="12839" y="11512"/>
                    <a:pt x="12932" y="12561"/>
                    <a:pt x="12839" y="13795"/>
                  </a:cubicBezTo>
                  <a:cubicBezTo>
                    <a:pt x="13179" y="14505"/>
                    <a:pt x="15154" y="14073"/>
                    <a:pt x="15771" y="14598"/>
                  </a:cubicBezTo>
                  <a:cubicBezTo>
                    <a:pt x="14969" y="15369"/>
                    <a:pt x="14290" y="15678"/>
                    <a:pt x="14290" y="16449"/>
                  </a:cubicBezTo>
                  <a:cubicBezTo>
                    <a:pt x="14368" y="16437"/>
                    <a:pt x="14438" y="16431"/>
                    <a:pt x="14500" y="16431"/>
                  </a:cubicBezTo>
                  <a:cubicBezTo>
                    <a:pt x="15050" y="16431"/>
                    <a:pt x="15003" y="16891"/>
                    <a:pt x="15031" y="17252"/>
                  </a:cubicBezTo>
                  <a:cubicBezTo>
                    <a:pt x="13734" y="17252"/>
                    <a:pt x="12901" y="17684"/>
                    <a:pt x="11728" y="17776"/>
                  </a:cubicBezTo>
                  <a:cubicBezTo>
                    <a:pt x="11389" y="18270"/>
                    <a:pt x="10710" y="18455"/>
                    <a:pt x="10988" y="19381"/>
                  </a:cubicBezTo>
                  <a:cubicBezTo>
                    <a:pt x="10773" y="19333"/>
                    <a:pt x="10594" y="19312"/>
                    <a:pt x="10443" y="19312"/>
                  </a:cubicBezTo>
                  <a:cubicBezTo>
                    <a:pt x="9225" y="19312"/>
                    <a:pt x="9912" y="20725"/>
                    <a:pt x="8674" y="20725"/>
                  </a:cubicBezTo>
                  <a:cubicBezTo>
                    <a:pt x="8599" y="20725"/>
                    <a:pt x="8517" y="20719"/>
                    <a:pt x="8426" y="20708"/>
                  </a:cubicBezTo>
                  <a:lnTo>
                    <a:pt x="8426" y="20708"/>
                  </a:lnTo>
                  <a:cubicBezTo>
                    <a:pt x="8488" y="21017"/>
                    <a:pt x="8364" y="21171"/>
                    <a:pt x="8056" y="21233"/>
                  </a:cubicBezTo>
                  <a:cubicBezTo>
                    <a:pt x="7947" y="21225"/>
                    <a:pt x="7844" y="21221"/>
                    <a:pt x="7746" y="21221"/>
                  </a:cubicBezTo>
                  <a:cubicBezTo>
                    <a:pt x="6402" y="21221"/>
                    <a:pt x="6044" y="21968"/>
                    <a:pt x="5124" y="22313"/>
                  </a:cubicBezTo>
                  <a:cubicBezTo>
                    <a:pt x="4229" y="22437"/>
                    <a:pt x="3241" y="22529"/>
                    <a:pt x="3303" y="23362"/>
                  </a:cubicBezTo>
                  <a:cubicBezTo>
                    <a:pt x="3632" y="23609"/>
                    <a:pt x="4236" y="23650"/>
                    <a:pt x="4885" y="23650"/>
                  </a:cubicBezTo>
                  <a:cubicBezTo>
                    <a:pt x="5210" y="23650"/>
                    <a:pt x="5546" y="23640"/>
                    <a:pt x="5865" y="23640"/>
                  </a:cubicBezTo>
                  <a:cubicBezTo>
                    <a:pt x="5679" y="24844"/>
                    <a:pt x="7562" y="24535"/>
                    <a:pt x="7346" y="25770"/>
                  </a:cubicBezTo>
                  <a:cubicBezTo>
                    <a:pt x="6945" y="26109"/>
                    <a:pt x="6945" y="26757"/>
                    <a:pt x="6235" y="26819"/>
                  </a:cubicBezTo>
                  <a:cubicBezTo>
                    <a:pt x="5770" y="26650"/>
                    <a:pt x="5316" y="26592"/>
                    <a:pt x="4856" y="26592"/>
                  </a:cubicBezTo>
                  <a:cubicBezTo>
                    <a:pt x="3859" y="26592"/>
                    <a:pt x="2832" y="26865"/>
                    <a:pt x="1594" y="26865"/>
                  </a:cubicBezTo>
                  <a:cubicBezTo>
                    <a:pt x="1320" y="26865"/>
                    <a:pt x="1037" y="26851"/>
                    <a:pt x="742" y="26819"/>
                  </a:cubicBezTo>
                  <a:lnTo>
                    <a:pt x="742" y="26819"/>
                  </a:lnTo>
                  <a:cubicBezTo>
                    <a:pt x="371" y="27683"/>
                    <a:pt x="1544" y="29720"/>
                    <a:pt x="1" y="29751"/>
                  </a:cubicBezTo>
                  <a:cubicBezTo>
                    <a:pt x="279" y="30522"/>
                    <a:pt x="1112" y="30893"/>
                    <a:pt x="742" y="32127"/>
                  </a:cubicBezTo>
                  <a:cubicBezTo>
                    <a:pt x="1019" y="32087"/>
                    <a:pt x="1265" y="32070"/>
                    <a:pt x="1487" y="32070"/>
                  </a:cubicBezTo>
                  <a:cubicBezTo>
                    <a:pt x="2625" y="32070"/>
                    <a:pt x="3140" y="32523"/>
                    <a:pt x="4044" y="32652"/>
                  </a:cubicBezTo>
                  <a:cubicBezTo>
                    <a:pt x="4723" y="32405"/>
                    <a:pt x="5108" y="32281"/>
                    <a:pt x="5498" y="32281"/>
                  </a:cubicBezTo>
                  <a:cubicBezTo>
                    <a:pt x="5888" y="32281"/>
                    <a:pt x="6281" y="32405"/>
                    <a:pt x="6976" y="32652"/>
                  </a:cubicBezTo>
                  <a:cubicBezTo>
                    <a:pt x="7809" y="31603"/>
                    <a:pt x="9074" y="30800"/>
                    <a:pt x="8796" y="28948"/>
                  </a:cubicBezTo>
                  <a:cubicBezTo>
                    <a:pt x="10401" y="28609"/>
                    <a:pt x="10124" y="26912"/>
                    <a:pt x="12099" y="26819"/>
                  </a:cubicBezTo>
                  <a:cubicBezTo>
                    <a:pt x="12528" y="27008"/>
                    <a:pt x="12885" y="27077"/>
                    <a:pt x="13210" y="27077"/>
                  </a:cubicBezTo>
                  <a:cubicBezTo>
                    <a:pt x="14054" y="27077"/>
                    <a:pt x="14679" y="26608"/>
                    <a:pt x="15771" y="26541"/>
                  </a:cubicBezTo>
                  <a:lnTo>
                    <a:pt x="15771" y="26541"/>
                  </a:lnTo>
                  <a:cubicBezTo>
                    <a:pt x="14722" y="27591"/>
                    <a:pt x="15247" y="29257"/>
                    <a:pt x="15771" y="30553"/>
                  </a:cubicBezTo>
                  <a:cubicBezTo>
                    <a:pt x="18086" y="30399"/>
                    <a:pt x="16635" y="29041"/>
                    <a:pt x="16851" y="27621"/>
                  </a:cubicBezTo>
                  <a:lnTo>
                    <a:pt x="16851" y="27621"/>
                  </a:lnTo>
                  <a:cubicBezTo>
                    <a:pt x="17623" y="27683"/>
                    <a:pt x="17592" y="28331"/>
                    <a:pt x="17962" y="28671"/>
                  </a:cubicBezTo>
                  <a:cubicBezTo>
                    <a:pt x="19752" y="28702"/>
                    <a:pt x="20863" y="29226"/>
                    <a:pt x="21265" y="30275"/>
                  </a:cubicBezTo>
                  <a:cubicBezTo>
                    <a:pt x="21217" y="30731"/>
                    <a:pt x="20685" y="30814"/>
                    <a:pt x="20017" y="30814"/>
                  </a:cubicBezTo>
                  <a:cubicBezTo>
                    <a:pt x="19824" y="30814"/>
                    <a:pt x="19620" y="30807"/>
                    <a:pt x="19413" y="30800"/>
                  </a:cubicBezTo>
                  <a:lnTo>
                    <a:pt x="19413" y="30800"/>
                  </a:lnTo>
                  <a:cubicBezTo>
                    <a:pt x="19351" y="31726"/>
                    <a:pt x="20709" y="31633"/>
                    <a:pt x="21265" y="32127"/>
                  </a:cubicBezTo>
                  <a:cubicBezTo>
                    <a:pt x="21080" y="30954"/>
                    <a:pt x="22252" y="30738"/>
                    <a:pt x="23086" y="30275"/>
                  </a:cubicBezTo>
                  <a:cubicBezTo>
                    <a:pt x="23302" y="29689"/>
                    <a:pt x="22376" y="29905"/>
                    <a:pt x="22345" y="29473"/>
                  </a:cubicBezTo>
                  <a:cubicBezTo>
                    <a:pt x="22484" y="29302"/>
                    <a:pt x="22618" y="29239"/>
                    <a:pt x="22749" y="29239"/>
                  </a:cubicBezTo>
                  <a:cubicBezTo>
                    <a:pt x="23116" y="29239"/>
                    <a:pt x="23455" y="29738"/>
                    <a:pt x="23801" y="29738"/>
                  </a:cubicBezTo>
                  <a:cubicBezTo>
                    <a:pt x="23931" y="29738"/>
                    <a:pt x="24062" y="29667"/>
                    <a:pt x="24197" y="29473"/>
                  </a:cubicBezTo>
                  <a:cubicBezTo>
                    <a:pt x="23209" y="28084"/>
                    <a:pt x="18641" y="27837"/>
                    <a:pt x="19814" y="25770"/>
                  </a:cubicBezTo>
                  <a:lnTo>
                    <a:pt x="19814" y="25770"/>
                  </a:lnTo>
                  <a:cubicBezTo>
                    <a:pt x="20894" y="26973"/>
                    <a:pt x="22962" y="27560"/>
                    <a:pt x="24197" y="28671"/>
                  </a:cubicBezTo>
                  <a:cubicBezTo>
                    <a:pt x="24413" y="28887"/>
                    <a:pt x="24721" y="29504"/>
                    <a:pt x="24906" y="29751"/>
                  </a:cubicBezTo>
                  <a:cubicBezTo>
                    <a:pt x="25215" y="30090"/>
                    <a:pt x="25801" y="30399"/>
                    <a:pt x="25647" y="30800"/>
                  </a:cubicBezTo>
                  <a:lnTo>
                    <a:pt x="25647" y="32405"/>
                  </a:lnTo>
                  <a:cubicBezTo>
                    <a:pt x="25967" y="32625"/>
                    <a:pt x="26545" y="32663"/>
                    <a:pt x="27180" y="32663"/>
                  </a:cubicBezTo>
                  <a:cubicBezTo>
                    <a:pt x="27527" y="32663"/>
                    <a:pt x="27891" y="32652"/>
                    <a:pt x="28239" y="32652"/>
                  </a:cubicBezTo>
                  <a:cubicBezTo>
                    <a:pt x="28826" y="31757"/>
                    <a:pt x="27561" y="30430"/>
                    <a:pt x="28579" y="29473"/>
                  </a:cubicBezTo>
                  <a:lnTo>
                    <a:pt x="29690" y="29473"/>
                  </a:lnTo>
                  <a:cubicBezTo>
                    <a:pt x="29258" y="30522"/>
                    <a:pt x="29628" y="30461"/>
                    <a:pt x="29320" y="31603"/>
                  </a:cubicBezTo>
                  <a:cubicBezTo>
                    <a:pt x="29362" y="31598"/>
                    <a:pt x="29401" y="31596"/>
                    <a:pt x="29437" y="31596"/>
                  </a:cubicBezTo>
                  <a:cubicBezTo>
                    <a:pt x="30121" y="31596"/>
                    <a:pt x="29845" y="32388"/>
                    <a:pt x="30431" y="32652"/>
                  </a:cubicBezTo>
                  <a:cubicBezTo>
                    <a:pt x="30708" y="32806"/>
                    <a:pt x="31017" y="32899"/>
                    <a:pt x="31326" y="32960"/>
                  </a:cubicBezTo>
                  <a:lnTo>
                    <a:pt x="31819" y="26294"/>
                  </a:lnTo>
                  <a:cubicBezTo>
                    <a:pt x="34751" y="25245"/>
                    <a:pt x="37621" y="23980"/>
                    <a:pt x="40368" y="22498"/>
                  </a:cubicBezTo>
                  <a:cubicBezTo>
                    <a:pt x="41880" y="20770"/>
                    <a:pt x="41788" y="19536"/>
                    <a:pt x="41788" y="19536"/>
                  </a:cubicBezTo>
                  <a:cubicBezTo>
                    <a:pt x="41788" y="19536"/>
                    <a:pt x="39319" y="19350"/>
                    <a:pt x="38084" y="18826"/>
                  </a:cubicBezTo>
                  <a:cubicBezTo>
                    <a:pt x="37440" y="18137"/>
                    <a:pt x="36571" y="17752"/>
                    <a:pt x="35674" y="17752"/>
                  </a:cubicBezTo>
                  <a:cubicBezTo>
                    <a:pt x="35326" y="17752"/>
                    <a:pt x="34973" y="17810"/>
                    <a:pt x="34628" y="17931"/>
                  </a:cubicBezTo>
                  <a:cubicBezTo>
                    <a:pt x="34813" y="16604"/>
                    <a:pt x="33949" y="15338"/>
                    <a:pt x="32005" y="15338"/>
                  </a:cubicBezTo>
                  <a:cubicBezTo>
                    <a:pt x="30060" y="15338"/>
                    <a:pt x="30492" y="12314"/>
                    <a:pt x="31819" y="11512"/>
                  </a:cubicBezTo>
                  <a:cubicBezTo>
                    <a:pt x="33147" y="10740"/>
                    <a:pt x="32869" y="10401"/>
                    <a:pt x="31819" y="9598"/>
                  </a:cubicBezTo>
                  <a:cubicBezTo>
                    <a:pt x="30770" y="8796"/>
                    <a:pt x="30338" y="5895"/>
                    <a:pt x="30338" y="5895"/>
                  </a:cubicBezTo>
                  <a:lnTo>
                    <a:pt x="32282" y="1574"/>
                  </a:lnTo>
                  <a:lnTo>
                    <a:pt x="32252" y="1574"/>
                  </a:lnTo>
                  <a:cubicBezTo>
                    <a:pt x="31758" y="926"/>
                    <a:pt x="31140" y="370"/>
                    <a:pt x="304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5465819" y="1167678"/>
              <a:ext cx="91518" cy="47683"/>
            </a:xfrm>
            <a:custGeom>
              <a:avLst/>
              <a:gdLst/>
              <a:ahLst/>
              <a:cxnLst/>
              <a:rect l="l" t="t" r="r" b="b"/>
              <a:pathLst>
                <a:path w="3373" h="1578" extrusionOk="0">
                  <a:moveTo>
                    <a:pt x="1973" y="0"/>
                  </a:moveTo>
                  <a:cubicBezTo>
                    <a:pt x="1042" y="0"/>
                    <a:pt x="1" y="511"/>
                    <a:pt x="70" y="1277"/>
                  </a:cubicBezTo>
                  <a:cubicBezTo>
                    <a:pt x="406" y="1498"/>
                    <a:pt x="700" y="1578"/>
                    <a:pt x="976" y="1578"/>
                  </a:cubicBezTo>
                  <a:cubicBezTo>
                    <a:pt x="1703" y="1578"/>
                    <a:pt x="2308" y="1025"/>
                    <a:pt x="3219" y="1025"/>
                  </a:cubicBezTo>
                  <a:cubicBezTo>
                    <a:pt x="3269" y="1025"/>
                    <a:pt x="3320" y="1027"/>
                    <a:pt x="3373" y="1030"/>
                  </a:cubicBezTo>
                  <a:cubicBezTo>
                    <a:pt x="3346" y="304"/>
                    <a:pt x="2692" y="0"/>
                    <a:pt x="1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6"/>
            <p:cNvSpPr/>
            <p:nvPr/>
          </p:nvSpPr>
          <p:spPr>
            <a:xfrm>
              <a:off x="6101585" y="1188890"/>
              <a:ext cx="190959" cy="61493"/>
            </a:xfrm>
            <a:custGeom>
              <a:avLst/>
              <a:gdLst/>
              <a:ahLst/>
              <a:cxnLst/>
              <a:rect l="l" t="t" r="r" b="b"/>
              <a:pathLst>
                <a:path w="7038" h="2035" extrusionOk="0">
                  <a:moveTo>
                    <a:pt x="3128" y="0"/>
                  </a:moveTo>
                  <a:cubicBezTo>
                    <a:pt x="2310" y="0"/>
                    <a:pt x="1499" y="103"/>
                    <a:pt x="834" y="328"/>
                  </a:cubicBezTo>
                  <a:cubicBezTo>
                    <a:pt x="1" y="359"/>
                    <a:pt x="649" y="1439"/>
                    <a:pt x="464" y="1902"/>
                  </a:cubicBezTo>
                  <a:cubicBezTo>
                    <a:pt x="837" y="1858"/>
                    <a:pt x="1212" y="1841"/>
                    <a:pt x="1585" y="1841"/>
                  </a:cubicBezTo>
                  <a:cubicBezTo>
                    <a:pt x="2842" y="1841"/>
                    <a:pt x="4065" y="2034"/>
                    <a:pt x="5046" y="2034"/>
                  </a:cubicBezTo>
                  <a:cubicBezTo>
                    <a:pt x="6013" y="2034"/>
                    <a:pt x="6744" y="1846"/>
                    <a:pt x="7037" y="1100"/>
                  </a:cubicBezTo>
                  <a:cubicBezTo>
                    <a:pt x="6460" y="419"/>
                    <a:pt x="4779" y="0"/>
                    <a:pt x="3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6"/>
            <p:cNvSpPr/>
            <p:nvPr/>
          </p:nvSpPr>
          <p:spPr>
            <a:xfrm>
              <a:off x="5389008" y="1319095"/>
              <a:ext cx="327435" cy="240622"/>
            </a:xfrm>
            <a:custGeom>
              <a:avLst/>
              <a:gdLst/>
              <a:ahLst/>
              <a:cxnLst/>
              <a:rect l="l" t="t" r="r" b="b"/>
              <a:pathLst>
                <a:path w="12068" h="7963" extrusionOk="0">
                  <a:moveTo>
                    <a:pt x="10247" y="0"/>
                  </a:moveTo>
                  <a:cubicBezTo>
                    <a:pt x="10154" y="186"/>
                    <a:pt x="10247" y="525"/>
                    <a:pt x="9876" y="525"/>
                  </a:cubicBezTo>
                  <a:cubicBezTo>
                    <a:pt x="7130" y="741"/>
                    <a:pt x="5062" y="1482"/>
                    <a:pt x="2932" y="2099"/>
                  </a:cubicBezTo>
                  <a:cubicBezTo>
                    <a:pt x="3087" y="3488"/>
                    <a:pt x="1142" y="3303"/>
                    <a:pt x="1451" y="4753"/>
                  </a:cubicBezTo>
                  <a:cubicBezTo>
                    <a:pt x="988" y="5340"/>
                    <a:pt x="93" y="5525"/>
                    <a:pt x="0" y="6358"/>
                  </a:cubicBezTo>
                  <a:cubicBezTo>
                    <a:pt x="1173" y="6975"/>
                    <a:pt x="2377" y="7500"/>
                    <a:pt x="3642" y="7963"/>
                  </a:cubicBezTo>
                  <a:cubicBezTo>
                    <a:pt x="3796" y="7623"/>
                    <a:pt x="4105" y="7438"/>
                    <a:pt x="4753" y="7438"/>
                  </a:cubicBezTo>
                  <a:cubicBezTo>
                    <a:pt x="4198" y="6204"/>
                    <a:pt x="2500" y="5895"/>
                    <a:pt x="2901" y="3982"/>
                  </a:cubicBezTo>
                  <a:cubicBezTo>
                    <a:pt x="5494" y="3796"/>
                    <a:pt x="6451" y="2469"/>
                    <a:pt x="8395" y="1852"/>
                  </a:cubicBezTo>
                  <a:cubicBezTo>
                    <a:pt x="8619" y="1867"/>
                    <a:pt x="8831" y="1875"/>
                    <a:pt x="9034" y="1875"/>
                  </a:cubicBezTo>
                  <a:cubicBezTo>
                    <a:pt x="10922" y="1875"/>
                    <a:pt x="11872" y="1227"/>
                    <a:pt x="12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7065381" y="1318642"/>
              <a:ext cx="172536" cy="80681"/>
            </a:xfrm>
            <a:custGeom>
              <a:avLst/>
              <a:gdLst/>
              <a:ahLst/>
              <a:cxnLst/>
              <a:rect l="l" t="t" r="r" b="b"/>
              <a:pathLst>
                <a:path w="6359" h="2670" extrusionOk="0">
                  <a:moveTo>
                    <a:pt x="3635" y="0"/>
                  </a:moveTo>
                  <a:cubicBezTo>
                    <a:pt x="3559" y="0"/>
                    <a:pt x="3480" y="5"/>
                    <a:pt x="3396" y="15"/>
                  </a:cubicBezTo>
                  <a:cubicBezTo>
                    <a:pt x="3252" y="15"/>
                    <a:pt x="3082" y="550"/>
                    <a:pt x="2761" y="550"/>
                  </a:cubicBezTo>
                  <a:cubicBezTo>
                    <a:pt x="2737" y="550"/>
                    <a:pt x="2712" y="547"/>
                    <a:pt x="2686" y="540"/>
                  </a:cubicBezTo>
                  <a:lnTo>
                    <a:pt x="495" y="540"/>
                  </a:lnTo>
                  <a:cubicBezTo>
                    <a:pt x="1" y="2484"/>
                    <a:pt x="3087" y="1836"/>
                    <a:pt x="4136" y="2670"/>
                  </a:cubicBezTo>
                  <a:cubicBezTo>
                    <a:pt x="5031" y="2238"/>
                    <a:pt x="5463" y="1528"/>
                    <a:pt x="6358" y="1065"/>
                  </a:cubicBezTo>
                  <a:cubicBezTo>
                    <a:pt x="5033" y="950"/>
                    <a:pt x="4703" y="0"/>
                    <a:pt x="3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6"/>
            <p:cNvSpPr/>
            <p:nvPr/>
          </p:nvSpPr>
          <p:spPr>
            <a:xfrm>
              <a:off x="4192416" y="1872608"/>
              <a:ext cx="201839" cy="265310"/>
            </a:xfrm>
            <a:custGeom>
              <a:avLst/>
              <a:gdLst/>
              <a:ahLst/>
              <a:cxnLst/>
              <a:rect l="l" t="t" r="r" b="b"/>
              <a:pathLst>
                <a:path w="7439" h="8780" extrusionOk="0">
                  <a:moveTo>
                    <a:pt x="4115" y="1"/>
                  </a:moveTo>
                  <a:cubicBezTo>
                    <a:pt x="3004" y="1"/>
                    <a:pt x="2352" y="345"/>
                    <a:pt x="1575" y="539"/>
                  </a:cubicBezTo>
                  <a:cubicBezTo>
                    <a:pt x="1853" y="1990"/>
                    <a:pt x="988" y="2607"/>
                    <a:pt x="1204" y="4026"/>
                  </a:cubicBezTo>
                  <a:cubicBezTo>
                    <a:pt x="1791" y="4242"/>
                    <a:pt x="2408" y="4428"/>
                    <a:pt x="3056" y="4520"/>
                  </a:cubicBezTo>
                  <a:cubicBezTo>
                    <a:pt x="3175" y="5256"/>
                    <a:pt x="2381" y="5736"/>
                    <a:pt x="1741" y="5736"/>
                  </a:cubicBezTo>
                  <a:cubicBezTo>
                    <a:pt x="1549" y="5736"/>
                    <a:pt x="1371" y="5693"/>
                    <a:pt x="1235" y="5600"/>
                  </a:cubicBezTo>
                  <a:lnTo>
                    <a:pt x="1235" y="5600"/>
                  </a:lnTo>
                  <a:cubicBezTo>
                    <a:pt x="927" y="6773"/>
                    <a:pt x="1482" y="7359"/>
                    <a:pt x="1945" y="7977"/>
                  </a:cubicBezTo>
                  <a:cubicBezTo>
                    <a:pt x="1328" y="8224"/>
                    <a:pt x="1" y="7977"/>
                    <a:pt x="124" y="8779"/>
                  </a:cubicBezTo>
                  <a:cubicBezTo>
                    <a:pt x="1680" y="8582"/>
                    <a:pt x="3235" y="8483"/>
                    <a:pt x="4806" y="8483"/>
                  </a:cubicBezTo>
                  <a:cubicBezTo>
                    <a:pt x="5199" y="8483"/>
                    <a:pt x="5593" y="8489"/>
                    <a:pt x="5988" y="8501"/>
                  </a:cubicBezTo>
                  <a:cubicBezTo>
                    <a:pt x="6266" y="7359"/>
                    <a:pt x="6050" y="6619"/>
                    <a:pt x="7439" y="5878"/>
                  </a:cubicBezTo>
                  <a:cubicBezTo>
                    <a:pt x="6945" y="5600"/>
                    <a:pt x="6327" y="5415"/>
                    <a:pt x="5957" y="5076"/>
                  </a:cubicBezTo>
                  <a:cubicBezTo>
                    <a:pt x="6420" y="3502"/>
                    <a:pt x="3519" y="3255"/>
                    <a:pt x="4877" y="1866"/>
                  </a:cubicBezTo>
                  <a:cubicBezTo>
                    <a:pt x="4383" y="1619"/>
                    <a:pt x="3766" y="1434"/>
                    <a:pt x="3396" y="1064"/>
                  </a:cubicBezTo>
                  <a:cubicBezTo>
                    <a:pt x="3920" y="848"/>
                    <a:pt x="4538" y="693"/>
                    <a:pt x="4507" y="14"/>
                  </a:cubicBezTo>
                  <a:cubicBezTo>
                    <a:pt x="4370" y="5"/>
                    <a:pt x="4240" y="1"/>
                    <a:pt x="4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6"/>
            <p:cNvSpPr/>
            <p:nvPr/>
          </p:nvSpPr>
          <p:spPr>
            <a:xfrm>
              <a:off x="4110368" y="1993325"/>
              <a:ext cx="94638" cy="88628"/>
            </a:xfrm>
            <a:custGeom>
              <a:avLst/>
              <a:gdLst/>
              <a:ahLst/>
              <a:cxnLst/>
              <a:rect l="l" t="t" r="r" b="b"/>
              <a:pathLst>
                <a:path w="3488" h="2933" extrusionOk="0">
                  <a:moveTo>
                    <a:pt x="1667" y="1"/>
                  </a:moveTo>
                  <a:cubicBezTo>
                    <a:pt x="1652" y="579"/>
                    <a:pt x="1459" y="680"/>
                    <a:pt x="1190" y="680"/>
                  </a:cubicBezTo>
                  <a:cubicBezTo>
                    <a:pt x="1047" y="680"/>
                    <a:pt x="882" y="651"/>
                    <a:pt x="711" y="651"/>
                  </a:cubicBezTo>
                  <a:cubicBezTo>
                    <a:pt x="537" y="651"/>
                    <a:pt x="356" y="681"/>
                    <a:pt x="186" y="803"/>
                  </a:cubicBezTo>
                  <a:cubicBezTo>
                    <a:pt x="247" y="1574"/>
                    <a:pt x="0" y="2531"/>
                    <a:pt x="556" y="2932"/>
                  </a:cubicBezTo>
                  <a:cubicBezTo>
                    <a:pt x="1389" y="2655"/>
                    <a:pt x="2778" y="2747"/>
                    <a:pt x="3488" y="2408"/>
                  </a:cubicBezTo>
                  <a:cubicBezTo>
                    <a:pt x="3087" y="1297"/>
                    <a:pt x="3395" y="1235"/>
                    <a:pt x="3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7474863" y="2242313"/>
              <a:ext cx="149907" cy="96303"/>
            </a:xfrm>
            <a:custGeom>
              <a:avLst/>
              <a:gdLst/>
              <a:ahLst/>
              <a:cxnLst/>
              <a:rect l="l" t="t" r="r" b="b"/>
              <a:pathLst>
                <a:path w="5525" h="3187" extrusionOk="0">
                  <a:moveTo>
                    <a:pt x="402" y="1"/>
                  </a:moveTo>
                  <a:cubicBezTo>
                    <a:pt x="679" y="1266"/>
                    <a:pt x="0" y="1821"/>
                    <a:pt x="31" y="2932"/>
                  </a:cubicBezTo>
                  <a:cubicBezTo>
                    <a:pt x="241" y="3079"/>
                    <a:pt x="403" y="3136"/>
                    <a:pt x="541" y="3136"/>
                  </a:cubicBezTo>
                  <a:cubicBezTo>
                    <a:pt x="1034" y="3136"/>
                    <a:pt x="1196" y="2396"/>
                    <a:pt x="2031" y="2396"/>
                  </a:cubicBezTo>
                  <a:cubicBezTo>
                    <a:pt x="2091" y="2396"/>
                    <a:pt x="2155" y="2400"/>
                    <a:pt x="2222" y="2408"/>
                  </a:cubicBezTo>
                  <a:cubicBezTo>
                    <a:pt x="2895" y="2437"/>
                    <a:pt x="2542" y="3187"/>
                    <a:pt x="3212" y="3187"/>
                  </a:cubicBezTo>
                  <a:cubicBezTo>
                    <a:pt x="3249" y="3187"/>
                    <a:pt x="3290" y="3184"/>
                    <a:pt x="3333" y="3179"/>
                  </a:cubicBezTo>
                  <a:cubicBezTo>
                    <a:pt x="4136" y="2531"/>
                    <a:pt x="4012" y="1204"/>
                    <a:pt x="5525" y="1081"/>
                  </a:cubicBezTo>
                  <a:cubicBezTo>
                    <a:pt x="3611" y="865"/>
                    <a:pt x="2408" y="155"/>
                    <a:pt x="4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6"/>
            <p:cNvSpPr/>
            <p:nvPr/>
          </p:nvSpPr>
          <p:spPr>
            <a:xfrm>
              <a:off x="7304879" y="2338372"/>
              <a:ext cx="260445" cy="273257"/>
            </a:xfrm>
            <a:custGeom>
              <a:avLst/>
              <a:gdLst/>
              <a:ahLst/>
              <a:cxnLst/>
              <a:rect l="l" t="t" r="r" b="b"/>
              <a:pathLst>
                <a:path w="9599" h="9043" extrusionOk="0">
                  <a:moveTo>
                    <a:pt x="7407" y="0"/>
                  </a:moveTo>
                  <a:cubicBezTo>
                    <a:pt x="7839" y="1266"/>
                    <a:pt x="7222" y="1852"/>
                    <a:pt x="7778" y="3210"/>
                  </a:cubicBezTo>
                  <a:cubicBezTo>
                    <a:pt x="7500" y="3210"/>
                    <a:pt x="7315" y="3488"/>
                    <a:pt x="7407" y="3735"/>
                  </a:cubicBezTo>
                  <a:cubicBezTo>
                    <a:pt x="6204" y="4074"/>
                    <a:pt x="5093" y="4599"/>
                    <a:pt x="4105" y="5339"/>
                  </a:cubicBezTo>
                  <a:cubicBezTo>
                    <a:pt x="2809" y="5802"/>
                    <a:pt x="494" y="5525"/>
                    <a:pt x="432" y="6913"/>
                  </a:cubicBezTo>
                  <a:cubicBezTo>
                    <a:pt x="381" y="7160"/>
                    <a:pt x="587" y="7222"/>
                    <a:pt x="878" y="7222"/>
                  </a:cubicBezTo>
                  <a:cubicBezTo>
                    <a:pt x="1170" y="7222"/>
                    <a:pt x="1547" y="7160"/>
                    <a:pt x="1838" y="7160"/>
                  </a:cubicBezTo>
                  <a:cubicBezTo>
                    <a:pt x="2130" y="7160"/>
                    <a:pt x="2336" y="7222"/>
                    <a:pt x="2284" y="7469"/>
                  </a:cubicBezTo>
                  <a:lnTo>
                    <a:pt x="62" y="7438"/>
                  </a:lnTo>
                  <a:lnTo>
                    <a:pt x="62" y="7438"/>
                  </a:lnTo>
                  <a:cubicBezTo>
                    <a:pt x="0" y="8395"/>
                    <a:pt x="926" y="8611"/>
                    <a:pt x="1543" y="9043"/>
                  </a:cubicBezTo>
                  <a:cubicBezTo>
                    <a:pt x="1790" y="8086"/>
                    <a:pt x="2685" y="7561"/>
                    <a:pt x="3735" y="7191"/>
                  </a:cubicBezTo>
                  <a:cubicBezTo>
                    <a:pt x="4136" y="7191"/>
                    <a:pt x="4506" y="7284"/>
                    <a:pt x="4846" y="7469"/>
                  </a:cubicBezTo>
                  <a:cubicBezTo>
                    <a:pt x="5988" y="6420"/>
                    <a:pt x="8426" y="6327"/>
                    <a:pt x="9598" y="5339"/>
                  </a:cubicBezTo>
                  <a:cubicBezTo>
                    <a:pt x="9537" y="3426"/>
                    <a:pt x="8796" y="2006"/>
                    <a:pt x="8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6"/>
            <p:cNvSpPr/>
            <p:nvPr/>
          </p:nvSpPr>
          <p:spPr>
            <a:xfrm>
              <a:off x="4881578" y="2490303"/>
              <a:ext cx="64847" cy="33662"/>
            </a:xfrm>
            <a:custGeom>
              <a:avLst/>
              <a:gdLst/>
              <a:ahLst/>
              <a:cxnLst/>
              <a:rect l="l" t="t" r="r" b="b"/>
              <a:pathLst>
                <a:path w="2390" h="1114" extrusionOk="0">
                  <a:moveTo>
                    <a:pt x="975" y="0"/>
                  </a:moveTo>
                  <a:cubicBezTo>
                    <a:pt x="788" y="0"/>
                    <a:pt x="586" y="12"/>
                    <a:pt x="370" y="34"/>
                  </a:cubicBezTo>
                  <a:cubicBezTo>
                    <a:pt x="401" y="250"/>
                    <a:pt x="216" y="281"/>
                    <a:pt x="0" y="311"/>
                  </a:cubicBezTo>
                  <a:cubicBezTo>
                    <a:pt x="93" y="1052"/>
                    <a:pt x="1204" y="497"/>
                    <a:pt x="2160" y="1114"/>
                  </a:cubicBezTo>
                  <a:cubicBezTo>
                    <a:pt x="2390" y="273"/>
                    <a:pt x="1862" y="0"/>
                    <a:pt x="9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7098048" y="2741980"/>
              <a:ext cx="71196" cy="78535"/>
            </a:xfrm>
            <a:custGeom>
              <a:avLst/>
              <a:gdLst/>
              <a:ahLst/>
              <a:cxnLst/>
              <a:rect l="l" t="t" r="r" b="b"/>
              <a:pathLst>
                <a:path w="2624" h="2599" extrusionOk="0">
                  <a:moveTo>
                    <a:pt x="1826" y="0"/>
                  </a:moveTo>
                  <a:cubicBezTo>
                    <a:pt x="1078" y="0"/>
                    <a:pt x="299" y="557"/>
                    <a:pt x="0" y="994"/>
                  </a:cubicBezTo>
                  <a:cubicBezTo>
                    <a:pt x="556" y="1364"/>
                    <a:pt x="957" y="1951"/>
                    <a:pt x="1081" y="2599"/>
                  </a:cubicBezTo>
                  <a:cubicBezTo>
                    <a:pt x="2624" y="2537"/>
                    <a:pt x="2500" y="1303"/>
                    <a:pt x="2562" y="223"/>
                  </a:cubicBezTo>
                  <a:cubicBezTo>
                    <a:pt x="2334" y="65"/>
                    <a:pt x="2082" y="0"/>
                    <a:pt x="1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6"/>
            <p:cNvSpPr/>
            <p:nvPr/>
          </p:nvSpPr>
          <p:spPr>
            <a:xfrm>
              <a:off x="7137173" y="2869223"/>
              <a:ext cx="106604" cy="87449"/>
            </a:xfrm>
            <a:custGeom>
              <a:avLst/>
              <a:gdLst/>
              <a:ahLst/>
              <a:cxnLst/>
              <a:rect l="l" t="t" r="r" b="b"/>
              <a:pathLst>
                <a:path w="3929" h="2894" extrusionOk="0">
                  <a:moveTo>
                    <a:pt x="2118" y="1"/>
                  </a:moveTo>
                  <a:cubicBezTo>
                    <a:pt x="1069" y="1"/>
                    <a:pt x="1" y="482"/>
                    <a:pt x="40" y="1320"/>
                  </a:cubicBezTo>
                  <a:cubicBezTo>
                    <a:pt x="657" y="1999"/>
                    <a:pt x="1398" y="2523"/>
                    <a:pt x="2231" y="2894"/>
                  </a:cubicBezTo>
                  <a:cubicBezTo>
                    <a:pt x="2694" y="2091"/>
                    <a:pt x="3928" y="1844"/>
                    <a:pt x="3712" y="517"/>
                  </a:cubicBezTo>
                  <a:cubicBezTo>
                    <a:pt x="3337" y="165"/>
                    <a:pt x="2731" y="1"/>
                    <a:pt x="2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6"/>
            <p:cNvSpPr/>
            <p:nvPr/>
          </p:nvSpPr>
          <p:spPr>
            <a:xfrm>
              <a:off x="6881179" y="2875901"/>
              <a:ext cx="57792" cy="57474"/>
            </a:xfrm>
            <a:custGeom>
              <a:avLst/>
              <a:gdLst/>
              <a:ahLst/>
              <a:cxnLst/>
              <a:rect l="l" t="t" r="r" b="b"/>
              <a:pathLst>
                <a:path w="2130" h="1902" extrusionOk="0">
                  <a:moveTo>
                    <a:pt x="959" y="0"/>
                  </a:moveTo>
                  <a:cubicBezTo>
                    <a:pt x="857" y="0"/>
                    <a:pt x="753" y="6"/>
                    <a:pt x="648" y="19"/>
                  </a:cubicBezTo>
                  <a:cubicBezTo>
                    <a:pt x="0" y="1068"/>
                    <a:pt x="185" y="235"/>
                    <a:pt x="648" y="1901"/>
                  </a:cubicBezTo>
                  <a:cubicBezTo>
                    <a:pt x="1698" y="1716"/>
                    <a:pt x="1698" y="852"/>
                    <a:pt x="2130" y="296"/>
                  </a:cubicBezTo>
                  <a:cubicBezTo>
                    <a:pt x="1759" y="99"/>
                    <a:pt x="1369" y="0"/>
                    <a:pt x="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3770399" y="2924943"/>
              <a:ext cx="50277" cy="31728"/>
            </a:xfrm>
            <a:custGeom>
              <a:avLst/>
              <a:gdLst/>
              <a:ahLst/>
              <a:cxnLst/>
              <a:rect l="l" t="t" r="r" b="b"/>
              <a:pathLst>
                <a:path w="1853" h="1050" extrusionOk="0">
                  <a:moveTo>
                    <a:pt x="988" y="0"/>
                  </a:moveTo>
                  <a:cubicBezTo>
                    <a:pt x="988" y="525"/>
                    <a:pt x="0" y="340"/>
                    <a:pt x="278" y="1050"/>
                  </a:cubicBezTo>
                  <a:lnTo>
                    <a:pt x="1729" y="1050"/>
                  </a:lnTo>
                  <a:cubicBezTo>
                    <a:pt x="1852" y="463"/>
                    <a:pt x="1636" y="62"/>
                    <a:pt x="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7217784" y="2973441"/>
              <a:ext cx="168330" cy="120326"/>
            </a:xfrm>
            <a:custGeom>
              <a:avLst/>
              <a:gdLst/>
              <a:ahLst/>
              <a:cxnLst/>
              <a:rect l="l" t="t" r="r" b="b"/>
              <a:pathLst>
                <a:path w="6204" h="3982" extrusionOk="0">
                  <a:moveTo>
                    <a:pt x="2562" y="0"/>
                  </a:moveTo>
                  <a:cubicBezTo>
                    <a:pt x="2038" y="340"/>
                    <a:pt x="2192" y="1142"/>
                    <a:pt x="2192" y="1852"/>
                  </a:cubicBezTo>
                  <a:cubicBezTo>
                    <a:pt x="1897" y="1749"/>
                    <a:pt x="1651" y="1704"/>
                    <a:pt x="1440" y="1704"/>
                  </a:cubicBezTo>
                  <a:cubicBezTo>
                    <a:pt x="768" y="1704"/>
                    <a:pt x="447" y="2161"/>
                    <a:pt x="1" y="2654"/>
                  </a:cubicBezTo>
                  <a:cubicBezTo>
                    <a:pt x="225" y="2816"/>
                    <a:pt x="405" y="2870"/>
                    <a:pt x="576" y="2870"/>
                  </a:cubicBezTo>
                  <a:cubicBezTo>
                    <a:pt x="934" y="2870"/>
                    <a:pt x="1253" y="2632"/>
                    <a:pt x="1860" y="2632"/>
                  </a:cubicBezTo>
                  <a:cubicBezTo>
                    <a:pt x="1962" y="2632"/>
                    <a:pt x="2072" y="2639"/>
                    <a:pt x="2192" y="2654"/>
                  </a:cubicBezTo>
                  <a:cubicBezTo>
                    <a:pt x="2068" y="3272"/>
                    <a:pt x="1420" y="3796"/>
                    <a:pt x="2562" y="3981"/>
                  </a:cubicBezTo>
                  <a:cubicBezTo>
                    <a:pt x="3027" y="3297"/>
                    <a:pt x="3880" y="2880"/>
                    <a:pt x="5293" y="2880"/>
                  </a:cubicBezTo>
                  <a:cubicBezTo>
                    <a:pt x="5474" y="2880"/>
                    <a:pt x="5665" y="2887"/>
                    <a:pt x="5864" y="2901"/>
                  </a:cubicBezTo>
                  <a:cubicBezTo>
                    <a:pt x="6204" y="1698"/>
                    <a:pt x="4692" y="1821"/>
                    <a:pt x="4013" y="1327"/>
                  </a:cubicBezTo>
                  <a:cubicBezTo>
                    <a:pt x="4105" y="432"/>
                    <a:pt x="3612" y="31"/>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6"/>
            <p:cNvSpPr/>
            <p:nvPr/>
          </p:nvSpPr>
          <p:spPr>
            <a:xfrm>
              <a:off x="6195382" y="3076934"/>
              <a:ext cx="87936" cy="80802"/>
            </a:xfrm>
            <a:custGeom>
              <a:avLst/>
              <a:gdLst/>
              <a:ahLst/>
              <a:cxnLst/>
              <a:rect l="l" t="t" r="r" b="b"/>
              <a:pathLst>
                <a:path w="3241" h="2674" extrusionOk="0">
                  <a:moveTo>
                    <a:pt x="1389" y="1"/>
                  </a:moveTo>
                  <a:lnTo>
                    <a:pt x="1389" y="1"/>
                  </a:lnTo>
                  <a:cubicBezTo>
                    <a:pt x="1914" y="1575"/>
                    <a:pt x="0" y="1914"/>
                    <a:pt x="1389" y="2655"/>
                  </a:cubicBezTo>
                  <a:cubicBezTo>
                    <a:pt x="1485" y="2668"/>
                    <a:pt x="1572" y="2673"/>
                    <a:pt x="1651" y="2673"/>
                  </a:cubicBezTo>
                  <a:cubicBezTo>
                    <a:pt x="2539" y="2673"/>
                    <a:pt x="2447" y="1940"/>
                    <a:pt x="3241" y="1883"/>
                  </a:cubicBezTo>
                  <a:cubicBezTo>
                    <a:pt x="2932" y="1019"/>
                    <a:pt x="2161" y="526"/>
                    <a:pt x="1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6"/>
            <p:cNvSpPr/>
            <p:nvPr/>
          </p:nvSpPr>
          <p:spPr>
            <a:xfrm>
              <a:off x="6889536" y="3149425"/>
              <a:ext cx="252929" cy="251259"/>
            </a:xfrm>
            <a:custGeom>
              <a:avLst/>
              <a:gdLst/>
              <a:ahLst/>
              <a:cxnLst/>
              <a:rect l="l" t="t" r="r" b="b"/>
              <a:pathLst>
                <a:path w="9322" h="8315" extrusionOk="0">
                  <a:moveTo>
                    <a:pt x="6183" y="0"/>
                  </a:moveTo>
                  <a:cubicBezTo>
                    <a:pt x="6081" y="0"/>
                    <a:pt x="5975" y="3"/>
                    <a:pt x="5865" y="9"/>
                  </a:cubicBezTo>
                  <a:cubicBezTo>
                    <a:pt x="5525" y="2787"/>
                    <a:pt x="649" y="2231"/>
                    <a:pt x="1" y="4793"/>
                  </a:cubicBezTo>
                  <a:cubicBezTo>
                    <a:pt x="340" y="5873"/>
                    <a:pt x="1945" y="6027"/>
                    <a:pt x="1822" y="7447"/>
                  </a:cubicBezTo>
                  <a:cubicBezTo>
                    <a:pt x="2090" y="7402"/>
                    <a:pt x="2322" y="7382"/>
                    <a:pt x="2528" y="7382"/>
                  </a:cubicBezTo>
                  <a:cubicBezTo>
                    <a:pt x="3944" y="7382"/>
                    <a:pt x="4082" y="8314"/>
                    <a:pt x="5497" y="8314"/>
                  </a:cubicBezTo>
                  <a:cubicBezTo>
                    <a:pt x="5703" y="8314"/>
                    <a:pt x="5936" y="8294"/>
                    <a:pt x="6204" y="8249"/>
                  </a:cubicBezTo>
                  <a:cubicBezTo>
                    <a:pt x="6112" y="7632"/>
                    <a:pt x="7284" y="7941"/>
                    <a:pt x="7315" y="7447"/>
                  </a:cubicBezTo>
                  <a:cubicBezTo>
                    <a:pt x="7037" y="7385"/>
                    <a:pt x="6605" y="7447"/>
                    <a:pt x="6605" y="7169"/>
                  </a:cubicBezTo>
                  <a:cubicBezTo>
                    <a:pt x="7809" y="6799"/>
                    <a:pt x="7192" y="5163"/>
                    <a:pt x="8426" y="4793"/>
                  </a:cubicBezTo>
                  <a:cubicBezTo>
                    <a:pt x="7593" y="3929"/>
                    <a:pt x="8735" y="3034"/>
                    <a:pt x="8056" y="2385"/>
                  </a:cubicBezTo>
                  <a:cubicBezTo>
                    <a:pt x="8704" y="2169"/>
                    <a:pt x="9321" y="1892"/>
                    <a:pt x="9167" y="1089"/>
                  </a:cubicBezTo>
                  <a:cubicBezTo>
                    <a:pt x="8330" y="599"/>
                    <a:pt x="7655" y="0"/>
                    <a:pt x="61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6571355" y="3165530"/>
              <a:ext cx="251220" cy="235848"/>
            </a:xfrm>
            <a:custGeom>
              <a:avLst/>
              <a:gdLst/>
              <a:ahLst/>
              <a:cxnLst/>
              <a:rect l="l" t="t" r="r" b="b"/>
              <a:pathLst>
                <a:path w="9259" h="7805" extrusionOk="0">
                  <a:moveTo>
                    <a:pt x="1821" y="1"/>
                  </a:moveTo>
                  <a:cubicBezTo>
                    <a:pt x="1842" y="391"/>
                    <a:pt x="1745" y="511"/>
                    <a:pt x="1570" y="511"/>
                  </a:cubicBezTo>
                  <a:cubicBezTo>
                    <a:pt x="1290" y="511"/>
                    <a:pt x="814" y="204"/>
                    <a:pt x="311" y="204"/>
                  </a:cubicBezTo>
                  <a:cubicBezTo>
                    <a:pt x="208" y="204"/>
                    <a:pt x="104" y="217"/>
                    <a:pt x="0" y="248"/>
                  </a:cubicBezTo>
                  <a:cubicBezTo>
                    <a:pt x="0" y="3365"/>
                    <a:pt x="5154" y="2717"/>
                    <a:pt x="4414" y="6358"/>
                  </a:cubicBezTo>
                  <a:cubicBezTo>
                    <a:pt x="5949" y="6491"/>
                    <a:pt x="6554" y="7805"/>
                    <a:pt x="7767" y="7805"/>
                  </a:cubicBezTo>
                  <a:cubicBezTo>
                    <a:pt x="7967" y="7805"/>
                    <a:pt x="8185" y="7769"/>
                    <a:pt x="8426" y="7685"/>
                  </a:cubicBezTo>
                  <a:cubicBezTo>
                    <a:pt x="9259" y="6667"/>
                    <a:pt x="7654" y="5525"/>
                    <a:pt x="7716" y="4260"/>
                  </a:cubicBezTo>
                  <a:cubicBezTo>
                    <a:pt x="6574" y="3704"/>
                    <a:pt x="5278" y="2963"/>
                    <a:pt x="4753" y="2377"/>
                  </a:cubicBezTo>
                  <a:cubicBezTo>
                    <a:pt x="4198" y="1760"/>
                    <a:pt x="3056" y="1328"/>
                    <a:pt x="3303" y="525"/>
                  </a:cubicBezTo>
                  <a:lnTo>
                    <a:pt x="3303" y="525"/>
                  </a:lnTo>
                  <a:cubicBezTo>
                    <a:pt x="3189" y="547"/>
                    <a:pt x="3091" y="556"/>
                    <a:pt x="3007" y="556"/>
                  </a:cubicBezTo>
                  <a:cubicBezTo>
                    <a:pt x="2359" y="556"/>
                    <a:pt x="2476" y="1"/>
                    <a:pt x="1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7091347" y="3254126"/>
              <a:ext cx="166675" cy="152054"/>
            </a:xfrm>
            <a:custGeom>
              <a:avLst/>
              <a:gdLst/>
              <a:ahLst/>
              <a:cxnLst/>
              <a:rect l="l" t="t" r="r" b="b"/>
              <a:pathLst>
                <a:path w="6143" h="5032" extrusionOk="0">
                  <a:moveTo>
                    <a:pt x="3210" y="1"/>
                  </a:moveTo>
                  <a:cubicBezTo>
                    <a:pt x="1328" y="1081"/>
                    <a:pt x="1" y="4043"/>
                    <a:pt x="2840" y="5031"/>
                  </a:cubicBezTo>
                  <a:cubicBezTo>
                    <a:pt x="2747" y="4260"/>
                    <a:pt x="2932" y="3673"/>
                    <a:pt x="3581" y="3457"/>
                  </a:cubicBezTo>
                  <a:cubicBezTo>
                    <a:pt x="4200" y="3838"/>
                    <a:pt x="4359" y="4439"/>
                    <a:pt x="5023" y="4439"/>
                  </a:cubicBezTo>
                  <a:cubicBezTo>
                    <a:pt x="5220" y="4439"/>
                    <a:pt x="5461" y="4387"/>
                    <a:pt x="5772" y="4260"/>
                  </a:cubicBezTo>
                  <a:cubicBezTo>
                    <a:pt x="5587" y="3148"/>
                    <a:pt x="4352" y="2778"/>
                    <a:pt x="4290" y="1575"/>
                  </a:cubicBezTo>
                  <a:lnTo>
                    <a:pt x="4290" y="1575"/>
                  </a:lnTo>
                  <a:cubicBezTo>
                    <a:pt x="4584" y="1760"/>
                    <a:pt x="4908" y="1852"/>
                    <a:pt x="5228" y="1852"/>
                  </a:cubicBezTo>
                  <a:cubicBezTo>
                    <a:pt x="5548" y="1852"/>
                    <a:pt x="5864" y="1760"/>
                    <a:pt x="6142" y="1575"/>
                  </a:cubicBezTo>
                  <a:cubicBezTo>
                    <a:pt x="6050" y="402"/>
                    <a:pt x="3827" y="772"/>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6"/>
            <p:cNvSpPr/>
            <p:nvPr/>
          </p:nvSpPr>
          <p:spPr>
            <a:xfrm>
              <a:off x="7365248" y="3260442"/>
              <a:ext cx="110484" cy="42456"/>
            </a:xfrm>
            <a:custGeom>
              <a:avLst/>
              <a:gdLst/>
              <a:ahLst/>
              <a:cxnLst/>
              <a:rect l="l" t="t" r="r" b="b"/>
              <a:pathLst>
                <a:path w="4072" h="1405" extrusionOk="0">
                  <a:moveTo>
                    <a:pt x="2295" y="0"/>
                  </a:moveTo>
                  <a:cubicBezTo>
                    <a:pt x="1144" y="0"/>
                    <a:pt x="0" y="336"/>
                    <a:pt x="59" y="1119"/>
                  </a:cubicBezTo>
                  <a:cubicBezTo>
                    <a:pt x="481" y="1308"/>
                    <a:pt x="1072" y="1405"/>
                    <a:pt x="1671" y="1405"/>
                  </a:cubicBezTo>
                  <a:cubicBezTo>
                    <a:pt x="2826" y="1405"/>
                    <a:pt x="4010" y="1048"/>
                    <a:pt x="4071" y="316"/>
                  </a:cubicBezTo>
                  <a:cubicBezTo>
                    <a:pt x="3630" y="113"/>
                    <a:pt x="2961" y="0"/>
                    <a:pt x="2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6"/>
            <p:cNvSpPr/>
            <p:nvPr/>
          </p:nvSpPr>
          <p:spPr>
            <a:xfrm>
              <a:off x="7386927" y="3301688"/>
              <a:ext cx="466435" cy="202004"/>
            </a:xfrm>
            <a:custGeom>
              <a:avLst/>
              <a:gdLst/>
              <a:ahLst/>
              <a:cxnLst/>
              <a:rect l="l" t="t" r="r" b="b"/>
              <a:pathLst>
                <a:path w="17191" h="6685" extrusionOk="0">
                  <a:moveTo>
                    <a:pt x="4754" y="1"/>
                  </a:moveTo>
                  <a:cubicBezTo>
                    <a:pt x="4435" y="377"/>
                    <a:pt x="4225" y="809"/>
                    <a:pt x="3434" y="809"/>
                  </a:cubicBezTo>
                  <a:cubicBezTo>
                    <a:pt x="3382" y="809"/>
                    <a:pt x="3329" y="807"/>
                    <a:pt x="3272" y="803"/>
                  </a:cubicBezTo>
                  <a:cubicBezTo>
                    <a:pt x="3155" y="825"/>
                    <a:pt x="3055" y="835"/>
                    <a:pt x="2968" y="835"/>
                  </a:cubicBezTo>
                  <a:cubicBezTo>
                    <a:pt x="2295" y="835"/>
                    <a:pt x="2428" y="246"/>
                    <a:pt x="1756" y="246"/>
                  </a:cubicBezTo>
                  <a:cubicBezTo>
                    <a:pt x="1669" y="246"/>
                    <a:pt x="1569" y="256"/>
                    <a:pt x="1451" y="278"/>
                  </a:cubicBezTo>
                  <a:cubicBezTo>
                    <a:pt x="1575" y="988"/>
                    <a:pt x="1" y="494"/>
                    <a:pt x="340" y="1328"/>
                  </a:cubicBezTo>
                  <a:cubicBezTo>
                    <a:pt x="356" y="1489"/>
                    <a:pt x="427" y="1545"/>
                    <a:pt x="540" y="1545"/>
                  </a:cubicBezTo>
                  <a:cubicBezTo>
                    <a:pt x="792" y="1545"/>
                    <a:pt x="1251" y="1263"/>
                    <a:pt x="1762" y="1263"/>
                  </a:cubicBezTo>
                  <a:cubicBezTo>
                    <a:pt x="1893" y="1263"/>
                    <a:pt x="2026" y="1281"/>
                    <a:pt x="2161" y="1328"/>
                  </a:cubicBezTo>
                  <a:cubicBezTo>
                    <a:pt x="3797" y="2284"/>
                    <a:pt x="5957" y="2871"/>
                    <a:pt x="7315" y="4013"/>
                  </a:cubicBezTo>
                  <a:lnTo>
                    <a:pt x="7315" y="5587"/>
                  </a:lnTo>
                  <a:cubicBezTo>
                    <a:pt x="7767" y="5389"/>
                    <a:pt x="8146" y="5311"/>
                    <a:pt x="8480" y="5311"/>
                  </a:cubicBezTo>
                  <a:cubicBezTo>
                    <a:pt x="9605" y="5311"/>
                    <a:pt x="10216" y="6199"/>
                    <a:pt x="11358" y="6389"/>
                  </a:cubicBezTo>
                  <a:cubicBezTo>
                    <a:pt x="12513" y="6361"/>
                    <a:pt x="12279" y="5278"/>
                    <a:pt x="13522" y="5278"/>
                  </a:cubicBezTo>
                  <a:cubicBezTo>
                    <a:pt x="13640" y="5278"/>
                    <a:pt x="13772" y="5287"/>
                    <a:pt x="13920" y="5309"/>
                  </a:cubicBezTo>
                  <a:cubicBezTo>
                    <a:pt x="14569" y="5622"/>
                    <a:pt x="15313" y="6685"/>
                    <a:pt x="16296" y="6685"/>
                  </a:cubicBezTo>
                  <a:cubicBezTo>
                    <a:pt x="16574" y="6685"/>
                    <a:pt x="16871" y="6600"/>
                    <a:pt x="17191" y="6389"/>
                  </a:cubicBezTo>
                  <a:cubicBezTo>
                    <a:pt x="16481" y="6204"/>
                    <a:pt x="16018" y="5525"/>
                    <a:pt x="16111" y="4784"/>
                  </a:cubicBezTo>
                  <a:cubicBezTo>
                    <a:pt x="15154" y="4167"/>
                    <a:pt x="13796" y="3827"/>
                    <a:pt x="13179" y="2932"/>
                  </a:cubicBezTo>
                  <a:lnTo>
                    <a:pt x="13179" y="2130"/>
                  </a:lnTo>
                  <a:cubicBezTo>
                    <a:pt x="10340" y="2068"/>
                    <a:pt x="9599" y="494"/>
                    <a:pt x="7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6801627" y="3406148"/>
              <a:ext cx="262127" cy="82524"/>
            </a:xfrm>
            <a:custGeom>
              <a:avLst/>
              <a:gdLst/>
              <a:ahLst/>
              <a:cxnLst/>
              <a:rect l="l" t="t" r="r" b="b"/>
              <a:pathLst>
                <a:path w="9661" h="2731" extrusionOk="0">
                  <a:moveTo>
                    <a:pt x="1019" y="0"/>
                  </a:moveTo>
                  <a:cubicBezTo>
                    <a:pt x="710" y="494"/>
                    <a:pt x="0" y="679"/>
                    <a:pt x="309" y="1605"/>
                  </a:cubicBezTo>
                  <a:cubicBezTo>
                    <a:pt x="3441" y="1633"/>
                    <a:pt x="5104" y="2731"/>
                    <a:pt x="8295" y="2731"/>
                  </a:cubicBezTo>
                  <a:cubicBezTo>
                    <a:pt x="8657" y="2731"/>
                    <a:pt x="9038" y="2716"/>
                    <a:pt x="9444" y="2685"/>
                  </a:cubicBezTo>
                  <a:cubicBezTo>
                    <a:pt x="9660" y="1728"/>
                    <a:pt x="8179" y="2006"/>
                    <a:pt x="8364" y="1080"/>
                  </a:cubicBezTo>
                  <a:lnTo>
                    <a:pt x="8364" y="1080"/>
                  </a:lnTo>
                  <a:cubicBezTo>
                    <a:pt x="8224" y="1083"/>
                    <a:pt x="8086" y="1085"/>
                    <a:pt x="7950" y="1085"/>
                  </a:cubicBezTo>
                  <a:cubicBezTo>
                    <a:pt x="5171" y="1085"/>
                    <a:pt x="3137" y="500"/>
                    <a:pt x="10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6938944" y="3518917"/>
              <a:ext cx="940385" cy="658470"/>
            </a:xfrm>
            <a:custGeom>
              <a:avLst/>
              <a:gdLst/>
              <a:ahLst/>
              <a:cxnLst/>
              <a:rect l="l" t="t" r="r" b="b"/>
              <a:pathLst>
                <a:path w="34659" h="21791" extrusionOk="0">
                  <a:moveTo>
                    <a:pt x="26103" y="0"/>
                  </a:moveTo>
                  <a:cubicBezTo>
                    <a:pt x="26075" y="0"/>
                    <a:pt x="26047" y="1"/>
                    <a:pt x="26017" y="2"/>
                  </a:cubicBezTo>
                  <a:cubicBezTo>
                    <a:pt x="25091" y="1082"/>
                    <a:pt x="26418" y="3860"/>
                    <a:pt x="24906" y="4508"/>
                  </a:cubicBezTo>
                  <a:cubicBezTo>
                    <a:pt x="24714" y="4557"/>
                    <a:pt x="24559" y="4578"/>
                    <a:pt x="24432" y="4578"/>
                  </a:cubicBezTo>
                  <a:cubicBezTo>
                    <a:pt x="23724" y="4578"/>
                    <a:pt x="23893" y="3924"/>
                    <a:pt x="23161" y="3924"/>
                  </a:cubicBezTo>
                  <a:cubicBezTo>
                    <a:pt x="23040" y="3924"/>
                    <a:pt x="22894" y="3942"/>
                    <a:pt x="22715" y="3983"/>
                  </a:cubicBezTo>
                  <a:cubicBezTo>
                    <a:pt x="22653" y="3243"/>
                    <a:pt x="20987" y="3644"/>
                    <a:pt x="21265" y="2656"/>
                  </a:cubicBezTo>
                  <a:cubicBezTo>
                    <a:pt x="21079" y="1823"/>
                    <a:pt x="23055" y="2564"/>
                    <a:pt x="22715" y="1607"/>
                  </a:cubicBezTo>
                  <a:cubicBezTo>
                    <a:pt x="22062" y="1065"/>
                    <a:pt x="20742" y="1009"/>
                    <a:pt x="19355" y="1009"/>
                  </a:cubicBezTo>
                  <a:cubicBezTo>
                    <a:pt x="18990" y="1009"/>
                    <a:pt x="18621" y="1013"/>
                    <a:pt x="18258" y="1013"/>
                  </a:cubicBezTo>
                  <a:cubicBezTo>
                    <a:pt x="17327" y="1013"/>
                    <a:pt x="16437" y="987"/>
                    <a:pt x="15771" y="805"/>
                  </a:cubicBezTo>
                  <a:cubicBezTo>
                    <a:pt x="15123" y="959"/>
                    <a:pt x="15771" y="2039"/>
                    <a:pt x="15030" y="2132"/>
                  </a:cubicBezTo>
                  <a:cubicBezTo>
                    <a:pt x="13796" y="2255"/>
                    <a:pt x="12562" y="2533"/>
                    <a:pt x="11358" y="2934"/>
                  </a:cubicBezTo>
                  <a:cubicBezTo>
                    <a:pt x="10926" y="3737"/>
                    <a:pt x="11234" y="5125"/>
                    <a:pt x="9907" y="5311"/>
                  </a:cubicBezTo>
                  <a:cubicBezTo>
                    <a:pt x="9626" y="5110"/>
                    <a:pt x="9336" y="5043"/>
                    <a:pt x="9033" y="5043"/>
                  </a:cubicBezTo>
                  <a:cubicBezTo>
                    <a:pt x="8427" y="5043"/>
                    <a:pt x="7773" y="5312"/>
                    <a:pt x="7054" y="5312"/>
                  </a:cubicBezTo>
                  <a:cubicBezTo>
                    <a:pt x="7028" y="5312"/>
                    <a:pt x="7002" y="5311"/>
                    <a:pt x="6976" y="5311"/>
                  </a:cubicBezTo>
                  <a:lnTo>
                    <a:pt x="6976" y="5311"/>
                  </a:lnTo>
                  <a:cubicBezTo>
                    <a:pt x="6235" y="5496"/>
                    <a:pt x="7037" y="6792"/>
                    <a:pt x="6235" y="6915"/>
                  </a:cubicBezTo>
                  <a:cubicBezTo>
                    <a:pt x="5679" y="6804"/>
                    <a:pt x="5555" y="6436"/>
                    <a:pt x="5252" y="6436"/>
                  </a:cubicBezTo>
                  <a:cubicBezTo>
                    <a:pt x="5135" y="6436"/>
                    <a:pt x="4991" y="6491"/>
                    <a:pt x="4784" y="6638"/>
                  </a:cubicBezTo>
                  <a:cubicBezTo>
                    <a:pt x="3858" y="7317"/>
                    <a:pt x="4291" y="8952"/>
                    <a:pt x="2963" y="9292"/>
                  </a:cubicBezTo>
                  <a:cubicBezTo>
                    <a:pt x="2130" y="9693"/>
                    <a:pt x="495" y="9477"/>
                    <a:pt x="1" y="10094"/>
                  </a:cubicBezTo>
                  <a:cubicBezTo>
                    <a:pt x="402" y="11267"/>
                    <a:pt x="1297" y="12748"/>
                    <a:pt x="402" y="14075"/>
                  </a:cubicBezTo>
                  <a:cubicBezTo>
                    <a:pt x="1112" y="14260"/>
                    <a:pt x="1359" y="14785"/>
                    <a:pt x="1513" y="15402"/>
                  </a:cubicBezTo>
                  <a:cubicBezTo>
                    <a:pt x="1698" y="16606"/>
                    <a:pt x="834" y="17069"/>
                    <a:pt x="1112" y="18334"/>
                  </a:cubicBezTo>
                  <a:cubicBezTo>
                    <a:pt x="1162" y="18331"/>
                    <a:pt x="1211" y="18330"/>
                    <a:pt x="1257" y="18330"/>
                  </a:cubicBezTo>
                  <a:cubicBezTo>
                    <a:pt x="2184" y="18330"/>
                    <a:pt x="2321" y="18863"/>
                    <a:pt x="3196" y="18863"/>
                  </a:cubicBezTo>
                  <a:cubicBezTo>
                    <a:pt x="3240" y="18863"/>
                    <a:pt x="3286" y="18862"/>
                    <a:pt x="3334" y="18859"/>
                  </a:cubicBezTo>
                  <a:cubicBezTo>
                    <a:pt x="4630" y="18444"/>
                    <a:pt x="5447" y="17724"/>
                    <a:pt x="7286" y="17724"/>
                  </a:cubicBezTo>
                  <a:cubicBezTo>
                    <a:pt x="7636" y="17724"/>
                    <a:pt x="8023" y="17750"/>
                    <a:pt x="8457" y="17810"/>
                  </a:cubicBezTo>
                  <a:cubicBezTo>
                    <a:pt x="9560" y="16785"/>
                    <a:pt x="11579" y="16454"/>
                    <a:pt x="14077" y="16454"/>
                  </a:cubicBezTo>
                  <a:cubicBezTo>
                    <a:pt x="14515" y="16454"/>
                    <a:pt x="14967" y="16464"/>
                    <a:pt x="15432" y="16482"/>
                  </a:cubicBezTo>
                  <a:cubicBezTo>
                    <a:pt x="16388" y="17007"/>
                    <a:pt x="17160" y="17840"/>
                    <a:pt x="17592" y="18859"/>
                  </a:cubicBezTo>
                  <a:cubicBezTo>
                    <a:pt x="17871" y="18764"/>
                    <a:pt x="18080" y="18728"/>
                    <a:pt x="18247" y="18728"/>
                  </a:cubicBezTo>
                  <a:cubicBezTo>
                    <a:pt x="18751" y="18728"/>
                    <a:pt x="18875" y="19051"/>
                    <a:pt x="19371" y="19051"/>
                  </a:cubicBezTo>
                  <a:cubicBezTo>
                    <a:pt x="19568" y="19051"/>
                    <a:pt x="19824" y="19000"/>
                    <a:pt x="20184" y="18859"/>
                  </a:cubicBezTo>
                  <a:lnTo>
                    <a:pt x="20184" y="18859"/>
                  </a:lnTo>
                  <a:cubicBezTo>
                    <a:pt x="20184" y="19569"/>
                    <a:pt x="20308" y="20371"/>
                    <a:pt x="19783" y="20711"/>
                  </a:cubicBezTo>
                  <a:cubicBezTo>
                    <a:pt x="22129" y="21698"/>
                    <a:pt x="23517" y="21760"/>
                    <a:pt x="27128" y="21791"/>
                  </a:cubicBezTo>
                  <a:cubicBezTo>
                    <a:pt x="28054" y="21297"/>
                    <a:pt x="28733" y="20618"/>
                    <a:pt x="30060" y="20433"/>
                  </a:cubicBezTo>
                  <a:cubicBezTo>
                    <a:pt x="29875" y="19075"/>
                    <a:pt x="31788" y="19260"/>
                    <a:pt x="31511" y="17810"/>
                  </a:cubicBezTo>
                  <a:cubicBezTo>
                    <a:pt x="32776" y="17748"/>
                    <a:pt x="32467" y="16544"/>
                    <a:pt x="33702" y="16482"/>
                  </a:cubicBezTo>
                  <a:cubicBezTo>
                    <a:pt x="33301" y="15526"/>
                    <a:pt x="34350" y="14970"/>
                    <a:pt x="34443" y="14075"/>
                  </a:cubicBezTo>
                  <a:cubicBezTo>
                    <a:pt x="34659" y="12470"/>
                    <a:pt x="33733" y="10804"/>
                    <a:pt x="33362" y="9292"/>
                  </a:cubicBezTo>
                  <a:cubicBezTo>
                    <a:pt x="33237" y="9246"/>
                    <a:pt x="33116" y="9227"/>
                    <a:pt x="33002" y="9227"/>
                  </a:cubicBezTo>
                  <a:cubicBezTo>
                    <a:pt x="32503" y="9227"/>
                    <a:pt x="32112" y="9584"/>
                    <a:pt x="31830" y="9584"/>
                  </a:cubicBezTo>
                  <a:cubicBezTo>
                    <a:pt x="31701" y="9584"/>
                    <a:pt x="31594" y="9509"/>
                    <a:pt x="31511" y="9292"/>
                  </a:cubicBezTo>
                  <a:cubicBezTo>
                    <a:pt x="31665" y="8057"/>
                    <a:pt x="30863" y="7471"/>
                    <a:pt x="31140" y="6113"/>
                  </a:cubicBezTo>
                  <a:cubicBezTo>
                    <a:pt x="30431" y="5928"/>
                    <a:pt x="30307" y="5311"/>
                    <a:pt x="29690" y="5033"/>
                  </a:cubicBezTo>
                  <a:cubicBezTo>
                    <a:pt x="29566" y="2996"/>
                    <a:pt x="27067" y="2687"/>
                    <a:pt x="27499" y="249"/>
                  </a:cubicBezTo>
                  <a:lnTo>
                    <a:pt x="27499" y="249"/>
                  </a:lnTo>
                  <a:cubicBezTo>
                    <a:pt x="27439" y="254"/>
                    <a:pt x="27384" y="257"/>
                    <a:pt x="27333" y="257"/>
                  </a:cubicBezTo>
                  <a:cubicBezTo>
                    <a:pt x="26796" y="257"/>
                    <a:pt x="26653" y="0"/>
                    <a:pt x="26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6"/>
            <p:cNvSpPr/>
            <p:nvPr/>
          </p:nvSpPr>
          <p:spPr>
            <a:xfrm>
              <a:off x="5321177" y="3543061"/>
              <a:ext cx="196819" cy="336986"/>
            </a:xfrm>
            <a:custGeom>
              <a:avLst/>
              <a:gdLst/>
              <a:ahLst/>
              <a:cxnLst/>
              <a:rect l="l" t="t" r="r" b="b"/>
              <a:pathLst>
                <a:path w="7254" h="11152" extrusionOk="0">
                  <a:moveTo>
                    <a:pt x="5901" y="0"/>
                  </a:moveTo>
                  <a:cubicBezTo>
                    <a:pt x="5861" y="0"/>
                    <a:pt x="5818" y="2"/>
                    <a:pt x="5772" y="6"/>
                  </a:cubicBezTo>
                  <a:cubicBezTo>
                    <a:pt x="5093" y="746"/>
                    <a:pt x="4568" y="1672"/>
                    <a:pt x="4290" y="2660"/>
                  </a:cubicBezTo>
                  <a:cubicBezTo>
                    <a:pt x="2716" y="2938"/>
                    <a:pt x="1914" y="3740"/>
                    <a:pt x="1019" y="4512"/>
                  </a:cubicBezTo>
                  <a:cubicBezTo>
                    <a:pt x="710" y="5437"/>
                    <a:pt x="1544" y="5561"/>
                    <a:pt x="1359" y="6363"/>
                  </a:cubicBezTo>
                  <a:cubicBezTo>
                    <a:pt x="1050" y="6919"/>
                    <a:pt x="803" y="7567"/>
                    <a:pt x="247" y="7968"/>
                  </a:cubicBezTo>
                  <a:cubicBezTo>
                    <a:pt x="1050" y="9172"/>
                    <a:pt x="1" y="10221"/>
                    <a:pt x="1359" y="11147"/>
                  </a:cubicBezTo>
                  <a:cubicBezTo>
                    <a:pt x="1426" y="11150"/>
                    <a:pt x="1491" y="11152"/>
                    <a:pt x="1554" y="11152"/>
                  </a:cubicBezTo>
                  <a:cubicBezTo>
                    <a:pt x="2412" y="11152"/>
                    <a:pt x="2820" y="10847"/>
                    <a:pt x="3656" y="10847"/>
                  </a:cubicBezTo>
                  <a:cubicBezTo>
                    <a:pt x="3843" y="10847"/>
                    <a:pt x="4051" y="10863"/>
                    <a:pt x="4290" y="10900"/>
                  </a:cubicBezTo>
                  <a:cubicBezTo>
                    <a:pt x="5093" y="9696"/>
                    <a:pt x="4784" y="9172"/>
                    <a:pt x="5772" y="7968"/>
                  </a:cubicBezTo>
                  <a:lnTo>
                    <a:pt x="5772" y="6641"/>
                  </a:lnTo>
                  <a:cubicBezTo>
                    <a:pt x="5864" y="6332"/>
                    <a:pt x="6142" y="6240"/>
                    <a:pt x="6512" y="6116"/>
                  </a:cubicBezTo>
                  <a:cubicBezTo>
                    <a:pt x="5833" y="4944"/>
                    <a:pt x="7161" y="3833"/>
                    <a:pt x="7253" y="1857"/>
                  </a:cubicBezTo>
                  <a:cubicBezTo>
                    <a:pt x="5906" y="1857"/>
                    <a:pt x="7201" y="0"/>
                    <a:pt x="59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6"/>
            <p:cNvSpPr/>
            <p:nvPr/>
          </p:nvSpPr>
          <p:spPr>
            <a:xfrm>
              <a:off x="8263655" y="4048227"/>
              <a:ext cx="166648" cy="169248"/>
            </a:xfrm>
            <a:custGeom>
              <a:avLst/>
              <a:gdLst/>
              <a:ahLst/>
              <a:cxnLst/>
              <a:rect l="l" t="t" r="r" b="b"/>
              <a:pathLst>
                <a:path w="6142" h="5601" extrusionOk="0">
                  <a:moveTo>
                    <a:pt x="2011" y="0"/>
                  </a:moveTo>
                  <a:cubicBezTo>
                    <a:pt x="1934" y="0"/>
                    <a:pt x="1850" y="5"/>
                    <a:pt x="1759" y="15"/>
                  </a:cubicBezTo>
                  <a:lnTo>
                    <a:pt x="1759" y="2144"/>
                  </a:lnTo>
                  <a:cubicBezTo>
                    <a:pt x="1451" y="2916"/>
                    <a:pt x="0" y="2823"/>
                    <a:pt x="278" y="3996"/>
                  </a:cubicBezTo>
                  <a:cubicBezTo>
                    <a:pt x="528" y="3971"/>
                    <a:pt x="736" y="3959"/>
                    <a:pt x="908" y="3959"/>
                  </a:cubicBezTo>
                  <a:cubicBezTo>
                    <a:pt x="2431" y="3959"/>
                    <a:pt x="1102" y="4880"/>
                    <a:pt x="1019" y="5601"/>
                  </a:cubicBezTo>
                  <a:cubicBezTo>
                    <a:pt x="3333" y="5508"/>
                    <a:pt x="3426" y="3780"/>
                    <a:pt x="4321" y="2669"/>
                  </a:cubicBezTo>
                  <a:cubicBezTo>
                    <a:pt x="4876" y="2299"/>
                    <a:pt x="5864" y="2206"/>
                    <a:pt x="6142" y="1620"/>
                  </a:cubicBezTo>
                  <a:cubicBezTo>
                    <a:pt x="5781" y="1284"/>
                    <a:pt x="5460" y="1189"/>
                    <a:pt x="5091" y="1189"/>
                  </a:cubicBezTo>
                  <a:cubicBezTo>
                    <a:pt x="4608" y="1189"/>
                    <a:pt x="4041" y="1351"/>
                    <a:pt x="3192" y="1351"/>
                  </a:cubicBezTo>
                  <a:cubicBezTo>
                    <a:pt x="3080" y="1351"/>
                    <a:pt x="2962" y="1348"/>
                    <a:pt x="2839" y="1342"/>
                  </a:cubicBezTo>
                  <a:cubicBezTo>
                    <a:pt x="2896" y="632"/>
                    <a:pt x="2901" y="0"/>
                    <a:pt x="2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8042581" y="4185744"/>
              <a:ext cx="238685" cy="183753"/>
            </a:xfrm>
            <a:custGeom>
              <a:avLst/>
              <a:gdLst/>
              <a:ahLst/>
              <a:cxnLst/>
              <a:rect l="l" t="t" r="r" b="b"/>
              <a:pathLst>
                <a:path w="8797" h="6081" extrusionOk="0">
                  <a:moveTo>
                    <a:pt x="6975" y="0"/>
                  </a:moveTo>
                  <a:cubicBezTo>
                    <a:pt x="6636" y="556"/>
                    <a:pt x="5864" y="772"/>
                    <a:pt x="5864" y="1574"/>
                  </a:cubicBezTo>
                  <a:cubicBezTo>
                    <a:pt x="5766" y="1562"/>
                    <a:pt x="5666" y="1556"/>
                    <a:pt x="5565" y="1556"/>
                  </a:cubicBezTo>
                  <a:cubicBezTo>
                    <a:pt x="5163" y="1556"/>
                    <a:pt x="4753" y="1655"/>
                    <a:pt x="4383" y="1852"/>
                  </a:cubicBezTo>
                  <a:cubicBezTo>
                    <a:pt x="3766" y="2377"/>
                    <a:pt x="3550" y="3179"/>
                    <a:pt x="2562" y="3426"/>
                  </a:cubicBezTo>
                  <a:cubicBezTo>
                    <a:pt x="1050" y="3858"/>
                    <a:pt x="618" y="5031"/>
                    <a:pt x="1" y="6080"/>
                  </a:cubicBezTo>
                  <a:cubicBezTo>
                    <a:pt x="462" y="5914"/>
                    <a:pt x="861" y="5858"/>
                    <a:pt x="1251" y="5858"/>
                  </a:cubicBezTo>
                  <a:cubicBezTo>
                    <a:pt x="1878" y="5858"/>
                    <a:pt x="2485" y="6004"/>
                    <a:pt x="3303" y="6080"/>
                  </a:cubicBezTo>
                  <a:cubicBezTo>
                    <a:pt x="3642" y="5463"/>
                    <a:pt x="4753" y="5401"/>
                    <a:pt x="4383" y="4229"/>
                  </a:cubicBezTo>
                  <a:lnTo>
                    <a:pt x="5864" y="4229"/>
                  </a:lnTo>
                  <a:cubicBezTo>
                    <a:pt x="5988" y="2716"/>
                    <a:pt x="8735" y="3148"/>
                    <a:pt x="8796" y="1574"/>
                  </a:cubicBezTo>
                  <a:cubicBezTo>
                    <a:pt x="8673" y="710"/>
                    <a:pt x="7716" y="433"/>
                    <a:pt x="69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7544349" y="4206050"/>
              <a:ext cx="130670" cy="75785"/>
            </a:xfrm>
            <a:custGeom>
              <a:avLst/>
              <a:gdLst/>
              <a:ahLst/>
              <a:cxnLst/>
              <a:rect l="l" t="t" r="r" b="b"/>
              <a:pathLst>
                <a:path w="4816" h="2508" extrusionOk="0">
                  <a:moveTo>
                    <a:pt x="1045" y="0"/>
                  </a:moveTo>
                  <a:cubicBezTo>
                    <a:pt x="778" y="0"/>
                    <a:pt x="557" y="26"/>
                    <a:pt x="402" y="100"/>
                  </a:cubicBezTo>
                  <a:cubicBezTo>
                    <a:pt x="1" y="501"/>
                    <a:pt x="1637" y="1705"/>
                    <a:pt x="1883" y="2507"/>
                  </a:cubicBezTo>
                  <a:cubicBezTo>
                    <a:pt x="3673" y="2384"/>
                    <a:pt x="4815" y="1797"/>
                    <a:pt x="4445" y="100"/>
                  </a:cubicBezTo>
                  <a:lnTo>
                    <a:pt x="4445" y="100"/>
                  </a:lnTo>
                  <a:cubicBezTo>
                    <a:pt x="4155" y="139"/>
                    <a:pt x="3860" y="154"/>
                    <a:pt x="3566" y="154"/>
                  </a:cubicBezTo>
                  <a:cubicBezTo>
                    <a:pt x="2621" y="154"/>
                    <a:pt x="1694" y="0"/>
                    <a:pt x="1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6"/>
            <p:cNvSpPr/>
            <p:nvPr/>
          </p:nvSpPr>
          <p:spPr>
            <a:xfrm>
              <a:off x="3956283" y="2466069"/>
              <a:ext cx="1601903" cy="1622740"/>
            </a:xfrm>
            <a:custGeom>
              <a:avLst/>
              <a:gdLst/>
              <a:ahLst/>
              <a:cxnLst/>
              <a:rect l="l" t="t" r="r" b="b"/>
              <a:pathLst>
                <a:path w="59040" h="53702" extrusionOk="0">
                  <a:moveTo>
                    <a:pt x="23544" y="0"/>
                  </a:moveTo>
                  <a:cubicBezTo>
                    <a:pt x="21759" y="0"/>
                    <a:pt x="20004" y="279"/>
                    <a:pt x="18333" y="836"/>
                  </a:cubicBezTo>
                  <a:cubicBezTo>
                    <a:pt x="17781" y="813"/>
                    <a:pt x="17243" y="800"/>
                    <a:pt x="16725" y="800"/>
                  </a:cubicBezTo>
                  <a:cubicBezTo>
                    <a:pt x="14433" y="800"/>
                    <a:pt x="12516" y="1060"/>
                    <a:pt x="11358" y="1916"/>
                  </a:cubicBezTo>
                  <a:cubicBezTo>
                    <a:pt x="11065" y="1388"/>
                    <a:pt x="10382" y="1111"/>
                    <a:pt x="9335" y="1111"/>
                  </a:cubicBezTo>
                  <a:cubicBezTo>
                    <a:pt x="9280" y="1111"/>
                    <a:pt x="9224" y="1112"/>
                    <a:pt x="9167" y="1113"/>
                  </a:cubicBezTo>
                  <a:cubicBezTo>
                    <a:pt x="8858" y="2039"/>
                    <a:pt x="7562" y="2224"/>
                    <a:pt x="6605" y="2687"/>
                  </a:cubicBezTo>
                  <a:cubicBezTo>
                    <a:pt x="5618" y="3953"/>
                    <a:pt x="5988" y="5558"/>
                    <a:pt x="5155" y="6669"/>
                  </a:cubicBezTo>
                  <a:cubicBezTo>
                    <a:pt x="4599" y="7378"/>
                    <a:pt x="2624" y="8088"/>
                    <a:pt x="1852" y="8798"/>
                  </a:cubicBezTo>
                  <a:cubicBezTo>
                    <a:pt x="1791" y="10341"/>
                    <a:pt x="927" y="11329"/>
                    <a:pt x="1" y="12285"/>
                  </a:cubicBezTo>
                  <a:lnTo>
                    <a:pt x="1" y="19198"/>
                  </a:lnTo>
                  <a:cubicBezTo>
                    <a:pt x="1266" y="20217"/>
                    <a:pt x="2377" y="21359"/>
                    <a:pt x="2933" y="22902"/>
                  </a:cubicBezTo>
                  <a:cubicBezTo>
                    <a:pt x="4630" y="23643"/>
                    <a:pt x="5772" y="24754"/>
                    <a:pt x="8056" y="25031"/>
                  </a:cubicBezTo>
                  <a:cubicBezTo>
                    <a:pt x="9414" y="24834"/>
                    <a:pt x="10791" y="24735"/>
                    <a:pt x="12173" y="24735"/>
                  </a:cubicBezTo>
                  <a:cubicBezTo>
                    <a:pt x="12518" y="24735"/>
                    <a:pt x="12864" y="24741"/>
                    <a:pt x="13210" y="24754"/>
                  </a:cubicBezTo>
                  <a:cubicBezTo>
                    <a:pt x="13947" y="24341"/>
                    <a:pt x="13923" y="23420"/>
                    <a:pt x="15213" y="23420"/>
                  </a:cubicBezTo>
                  <a:cubicBezTo>
                    <a:pt x="15272" y="23420"/>
                    <a:pt x="15335" y="23422"/>
                    <a:pt x="15401" y="23426"/>
                  </a:cubicBezTo>
                  <a:cubicBezTo>
                    <a:pt x="16080" y="23488"/>
                    <a:pt x="15617" y="24321"/>
                    <a:pt x="16142" y="24507"/>
                  </a:cubicBezTo>
                  <a:cubicBezTo>
                    <a:pt x="16370" y="24482"/>
                    <a:pt x="16579" y="24471"/>
                    <a:pt x="16774" y="24471"/>
                  </a:cubicBezTo>
                  <a:cubicBezTo>
                    <a:pt x="18025" y="24471"/>
                    <a:pt x="18665" y="24924"/>
                    <a:pt x="19814" y="25031"/>
                  </a:cubicBezTo>
                  <a:cubicBezTo>
                    <a:pt x="20325" y="24827"/>
                    <a:pt x="20625" y="24453"/>
                    <a:pt x="21430" y="24453"/>
                  </a:cubicBezTo>
                  <a:cubicBezTo>
                    <a:pt x="21598" y="24453"/>
                    <a:pt x="21787" y="24469"/>
                    <a:pt x="22005" y="24507"/>
                  </a:cubicBezTo>
                  <a:cubicBezTo>
                    <a:pt x="22376" y="26544"/>
                    <a:pt x="21234" y="27500"/>
                    <a:pt x="21265" y="29290"/>
                  </a:cubicBezTo>
                  <a:cubicBezTo>
                    <a:pt x="22314" y="30648"/>
                    <a:pt x="24104" y="31667"/>
                    <a:pt x="23456" y="33518"/>
                  </a:cubicBezTo>
                  <a:cubicBezTo>
                    <a:pt x="24443" y="34413"/>
                    <a:pt x="24505" y="35956"/>
                    <a:pt x="24937" y="37253"/>
                  </a:cubicBezTo>
                  <a:cubicBezTo>
                    <a:pt x="24011" y="38456"/>
                    <a:pt x="24227" y="40462"/>
                    <a:pt x="23456" y="41758"/>
                  </a:cubicBezTo>
                  <a:cubicBezTo>
                    <a:pt x="24999" y="42777"/>
                    <a:pt x="26172" y="44258"/>
                    <a:pt x="26789" y="46017"/>
                  </a:cubicBezTo>
                  <a:lnTo>
                    <a:pt x="26789" y="48394"/>
                  </a:lnTo>
                  <a:cubicBezTo>
                    <a:pt x="28394" y="49782"/>
                    <a:pt x="28363" y="52375"/>
                    <a:pt x="30060" y="53702"/>
                  </a:cubicBezTo>
                  <a:cubicBezTo>
                    <a:pt x="33578" y="53517"/>
                    <a:pt x="35338" y="52066"/>
                    <a:pt x="38486" y="51572"/>
                  </a:cubicBezTo>
                  <a:cubicBezTo>
                    <a:pt x="39041" y="50122"/>
                    <a:pt x="40152" y="49073"/>
                    <a:pt x="41788" y="48394"/>
                  </a:cubicBezTo>
                  <a:cubicBezTo>
                    <a:pt x="41603" y="47375"/>
                    <a:pt x="42436" y="47097"/>
                    <a:pt x="42127" y="46017"/>
                  </a:cubicBezTo>
                  <a:cubicBezTo>
                    <a:pt x="42703" y="45808"/>
                    <a:pt x="42990" y="45421"/>
                    <a:pt x="43835" y="45421"/>
                  </a:cubicBezTo>
                  <a:cubicBezTo>
                    <a:pt x="43987" y="45421"/>
                    <a:pt x="44157" y="45434"/>
                    <a:pt x="44349" y="45462"/>
                  </a:cubicBezTo>
                  <a:cubicBezTo>
                    <a:pt x="44380" y="42406"/>
                    <a:pt x="45892" y="40400"/>
                    <a:pt x="48763" y="39351"/>
                  </a:cubicBezTo>
                  <a:cubicBezTo>
                    <a:pt x="49287" y="36913"/>
                    <a:pt x="49287" y="34382"/>
                    <a:pt x="48763" y="31913"/>
                  </a:cubicBezTo>
                  <a:cubicBezTo>
                    <a:pt x="49534" y="30864"/>
                    <a:pt x="50151" y="29691"/>
                    <a:pt x="50552" y="28457"/>
                  </a:cubicBezTo>
                  <a:cubicBezTo>
                    <a:pt x="51447" y="28025"/>
                    <a:pt x="52188" y="27500"/>
                    <a:pt x="53145" y="27130"/>
                  </a:cubicBezTo>
                  <a:cubicBezTo>
                    <a:pt x="54873" y="25278"/>
                    <a:pt x="56478" y="23334"/>
                    <a:pt x="58268" y="21544"/>
                  </a:cubicBezTo>
                  <a:cubicBezTo>
                    <a:pt x="58546" y="20556"/>
                    <a:pt x="59040" y="19198"/>
                    <a:pt x="57898" y="18643"/>
                  </a:cubicBezTo>
                  <a:cubicBezTo>
                    <a:pt x="57787" y="18632"/>
                    <a:pt x="57684" y="18627"/>
                    <a:pt x="57588" y="18627"/>
                  </a:cubicBezTo>
                  <a:cubicBezTo>
                    <a:pt x="56369" y="18627"/>
                    <a:pt x="56318" y="19448"/>
                    <a:pt x="55118" y="19448"/>
                  </a:cubicBezTo>
                  <a:cubicBezTo>
                    <a:pt x="55079" y="19448"/>
                    <a:pt x="55038" y="19447"/>
                    <a:pt x="54997" y="19445"/>
                  </a:cubicBezTo>
                  <a:lnTo>
                    <a:pt x="51664" y="19445"/>
                  </a:lnTo>
                  <a:cubicBezTo>
                    <a:pt x="51509" y="17624"/>
                    <a:pt x="49688" y="16976"/>
                    <a:pt x="48361" y="15958"/>
                  </a:cubicBezTo>
                  <a:cubicBezTo>
                    <a:pt x="48701" y="14199"/>
                    <a:pt x="46201" y="14538"/>
                    <a:pt x="46911" y="12501"/>
                  </a:cubicBezTo>
                  <a:cubicBezTo>
                    <a:pt x="46294" y="11884"/>
                    <a:pt x="45152" y="11637"/>
                    <a:pt x="44720" y="10897"/>
                  </a:cubicBezTo>
                  <a:cubicBezTo>
                    <a:pt x="45028" y="10156"/>
                    <a:pt x="44288" y="8983"/>
                    <a:pt x="44627" y="8798"/>
                  </a:cubicBezTo>
                  <a:cubicBezTo>
                    <a:pt x="44534" y="8613"/>
                    <a:pt x="44411" y="8428"/>
                    <a:pt x="44288" y="8181"/>
                  </a:cubicBezTo>
                  <a:cubicBezTo>
                    <a:pt x="44220" y="8226"/>
                    <a:pt x="44119" y="8255"/>
                    <a:pt x="44046" y="8255"/>
                  </a:cubicBezTo>
                  <a:cubicBezTo>
                    <a:pt x="44019" y="8255"/>
                    <a:pt x="43995" y="8251"/>
                    <a:pt x="43979" y="8243"/>
                  </a:cubicBezTo>
                  <a:cubicBezTo>
                    <a:pt x="43855" y="8150"/>
                    <a:pt x="44041" y="8026"/>
                    <a:pt x="44195" y="7965"/>
                  </a:cubicBezTo>
                  <a:cubicBezTo>
                    <a:pt x="43516" y="6792"/>
                    <a:pt x="42590" y="5342"/>
                    <a:pt x="42220" y="4755"/>
                  </a:cubicBezTo>
                  <a:lnTo>
                    <a:pt x="42127" y="4755"/>
                  </a:lnTo>
                  <a:cubicBezTo>
                    <a:pt x="39473" y="4045"/>
                    <a:pt x="36140" y="3798"/>
                    <a:pt x="32591" y="3706"/>
                  </a:cubicBezTo>
                  <a:cubicBezTo>
                    <a:pt x="31542" y="3922"/>
                    <a:pt x="31727" y="5033"/>
                    <a:pt x="30770" y="5311"/>
                  </a:cubicBezTo>
                  <a:cubicBezTo>
                    <a:pt x="29104" y="4045"/>
                    <a:pt x="25770" y="3984"/>
                    <a:pt x="24196" y="2657"/>
                  </a:cubicBezTo>
                  <a:cubicBezTo>
                    <a:pt x="24474" y="1731"/>
                    <a:pt x="23795" y="1515"/>
                    <a:pt x="23456" y="1052"/>
                  </a:cubicBezTo>
                  <a:cubicBezTo>
                    <a:pt x="24320" y="990"/>
                    <a:pt x="24289" y="342"/>
                    <a:pt x="23826" y="2"/>
                  </a:cubicBezTo>
                  <a:cubicBezTo>
                    <a:pt x="23732" y="1"/>
                    <a:pt x="23638" y="0"/>
                    <a:pt x="23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6"/>
            <p:cNvSpPr/>
            <p:nvPr/>
          </p:nvSpPr>
          <p:spPr>
            <a:xfrm>
              <a:off x="4125426" y="1285977"/>
              <a:ext cx="4169261" cy="1976617"/>
            </a:xfrm>
            <a:custGeom>
              <a:avLst/>
              <a:gdLst/>
              <a:ahLst/>
              <a:cxnLst/>
              <a:rect l="l" t="t" r="r" b="b"/>
              <a:pathLst>
                <a:path w="153663" h="65413" extrusionOk="0">
                  <a:moveTo>
                    <a:pt x="90433" y="4284"/>
                  </a:moveTo>
                  <a:cubicBezTo>
                    <a:pt x="90468" y="4284"/>
                    <a:pt x="90498" y="4291"/>
                    <a:pt x="90519" y="4306"/>
                  </a:cubicBezTo>
                  <a:cubicBezTo>
                    <a:pt x="90679" y="4413"/>
                    <a:pt x="90355" y="4565"/>
                    <a:pt x="90204" y="4565"/>
                  </a:cubicBezTo>
                  <a:cubicBezTo>
                    <a:pt x="90181" y="4565"/>
                    <a:pt x="90161" y="4561"/>
                    <a:pt x="90148" y="4553"/>
                  </a:cubicBezTo>
                  <a:lnTo>
                    <a:pt x="90118" y="4584"/>
                  </a:lnTo>
                  <a:cubicBezTo>
                    <a:pt x="89963" y="4455"/>
                    <a:pt x="90259" y="4284"/>
                    <a:pt x="90433" y="4284"/>
                  </a:cubicBezTo>
                  <a:close/>
                  <a:moveTo>
                    <a:pt x="89323" y="4819"/>
                  </a:moveTo>
                  <a:cubicBezTo>
                    <a:pt x="89346" y="4819"/>
                    <a:pt x="89364" y="4822"/>
                    <a:pt x="89377" y="4831"/>
                  </a:cubicBezTo>
                  <a:cubicBezTo>
                    <a:pt x="89582" y="4933"/>
                    <a:pt x="89297" y="5100"/>
                    <a:pt x="89124" y="5100"/>
                  </a:cubicBezTo>
                  <a:cubicBezTo>
                    <a:pt x="89089" y="5100"/>
                    <a:pt x="89058" y="5093"/>
                    <a:pt x="89037" y="5078"/>
                  </a:cubicBezTo>
                  <a:lnTo>
                    <a:pt x="89037" y="5109"/>
                  </a:lnTo>
                  <a:cubicBezTo>
                    <a:pt x="88877" y="4975"/>
                    <a:pt x="89179" y="4819"/>
                    <a:pt x="89323" y="4819"/>
                  </a:cubicBezTo>
                  <a:close/>
                  <a:moveTo>
                    <a:pt x="88224" y="5086"/>
                  </a:moveTo>
                  <a:cubicBezTo>
                    <a:pt x="88256" y="5086"/>
                    <a:pt x="88281" y="5093"/>
                    <a:pt x="88297" y="5109"/>
                  </a:cubicBezTo>
                  <a:cubicBezTo>
                    <a:pt x="88483" y="5215"/>
                    <a:pt x="88164" y="5368"/>
                    <a:pt x="87993" y="5368"/>
                  </a:cubicBezTo>
                  <a:cubicBezTo>
                    <a:pt x="87966" y="5368"/>
                    <a:pt x="87943" y="5364"/>
                    <a:pt x="87926" y="5355"/>
                  </a:cubicBezTo>
                  <a:lnTo>
                    <a:pt x="87926" y="5386"/>
                  </a:lnTo>
                  <a:cubicBezTo>
                    <a:pt x="87772" y="5258"/>
                    <a:pt x="88068" y="5086"/>
                    <a:pt x="88224" y="5086"/>
                  </a:cubicBezTo>
                  <a:close/>
                  <a:moveTo>
                    <a:pt x="31455" y="8800"/>
                  </a:moveTo>
                  <a:cubicBezTo>
                    <a:pt x="31479" y="8800"/>
                    <a:pt x="31498" y="8804"/>
                    <a:pt x="31511" y="8812"/>
                  </a:cubicBezTo>
                  <a:cubicBezTo>
                    <a:pt x="31665" y="8915"/>
                    <a:pt x="31392" y="9081"/>
                    <a:pt x="31225" y="9081"/>
                  </a:cubicBezTo>
                  <a:cubicBezTo>
                    <a:pt x="31191" y="9081"/>
                    <a:pt x="31161" y="9074"/>
                    <a:pt x="31140" y="9059"/>
                  </a:cubicBezTo>
                  <a:lnTo>
                    <a:pt x="31140" y="9090"/>
                  </a:lnTo>
                  <a:cubicBezTo>
                    <a:pt x="30980" y="8956"/>
                    <a:pt x="31305" y="8800"/>
                    <a:pt x="31455" y="8800"/>
                  </a:cubicBezTo>
                  <a:close/>
                  <a:moveTo>
                    <a:pt x="63645" y="8860"/>
                  </a:moveTo>
                  <a:cubicBezTo>
                    <a:pt x="63771" y="8860"/>
                    <a:pt x="63858" y="8987"/>
                    <a:pt x="63731" y="9367"/>
                  </a:cubicBezTo>
                  <a:cubicBezTo>
                    <a:pt x="63021" y="9327"/>
                    <a:pt x="63404" y="8860"/>
                    <a:pt x="63645" y="8860"/>
                  </a:cubicBezTo>
                  <a:close/>
                  <a:moveTo>
                    <a:pt x="63731" y="9367"/>
                  </a:moveTo>
                  <a:cubicBezTo>
                    <a:pt x="64008" y="9769"/>
                    <a:pt x="65551" y="9275"/>
                    <a:pt x="65212" y="10139"/>
                  </a:cubicBezTo>
                  <a:cubicBezTo>
                    <a:pt x="64502" y="10046"/>
                    <a:pt x="63638" y="10077"/>
                    <a:pt x="63731" y="9367"/>
                  </a:cubicBezTo>
                  <a:close/>
                  <a:moveTo>
                    <a:pt x="38399" y="14108"/>
                  </a:moveTo>
                  <a:cubicBezTo>
                    <a:pt x="38423" y="14108"/>
                    <a:pt x="38442" y="14112"/>
                    <a:pt x="38455" y="14120"/>
                  </a:cubicBezTo>
                  <a:cubicBezTo>
                    <a:pt x="38634" y="14223"/>
                    <a:pt x="38345" y="14389"/>
                    <a:pt x="38189" y="14389"/>
                  </a:cubicBezTo>
                  <a:cubicBezTo>
                    <a:pt x="38157" y="14389"/>
                    <a:pt x="38131" y="14383"/>
                    <a:pt x="38115" y="14367"/>
                  </a:cubicBezTo>
                  <a:lnTo>
                    <a:pt x="38084" y="14398"/>
                  </a:lnTo>
                  <a:cubicBezTo>
                    <a:pt x="37924" y="14264"/>
                    <a:pt x="38249" y="14108"/>
                    <a:pt x="38399" y="14108"/>
                  </a:cubicBezTo>
                  <a:close/>
                  <a:moveTo>
                    <a:pt x="30431" y="18657"/>
                  </a:moveTo>
                  <a:cubicBezTo>
                    <a:pt x="30462" y="19459"/>
                    <a:pt x="29320" y="19428"/>
                    <a:pt x="28239" y="19459"/>
                  </a:cubicBezTo>
                  <a:cubicBezTo>
                    <a:pt x="28209" y="18657"/>
                    <a:pt x="29505" y="18780"/>
                    <a:pt x="30431" y="18657"/>
                  </a:cubicBezTo>
                  <a:close/>
                  <a:moveTo>
                    <a:pt x="26540" y="13312"/>
                  </a:moveTo>
                  <a:cubicBezTo>
                    <a:pt x="26872" y="13312"/>
                    <a:pt x="27047" y="13406"/>
                    <a:pt x="27128" y="13595"/>
                  </a:cubicBezTo>
                  <a:cubicBezTo>
                    <a:pt x="26820" y="15416"/>
                    <a:pt x="23857" y="15293"/>
                    <a:pt x="24197" y="17577"/>
                  </a:cubicBezTo>
                  <a:cubicBezTo>
                    <a:pt x="25061" y="18194"/>
                    <a:pt x="26048" y="18564"/>
                    <a:pt x="27128" y="18626"/>
                  </a:cubicBezTo>
                  <a:lnTo>
                    <a:pt x="27128" y="21280"/>
                  </a:lnTo>
                  <a:cubicBezTo>
                    <a:pt x="26416" y="21201"/>
                    <a:pt x="27058" y="20129"/>
                    <a:pt x="26216" y="20129"/>
                  </a:cubicBezTo>
                  <a:cubicBezTo>
                    <a:pt x="26073" y="20129"/>
                    <a:pt x="25888" y="20159"/>
                    <a:pt x="25647" y="20231"/>
                  </a:cubicBezTo>
                  <a:cubicBezTo>
                    <a:pt x="24845" y="21157"/>
                    <a:pt x="25369" y="23008"/>
                    <a:pt x="24197" y="23687"/>
                  </a:cubicBezTo>
                  <a:cubicBezTo>
                    <a:pt x="23972" y="23705"/>
                    <a:pt x="23757" y="23711"/>
                    <a:pt x="23551" y="23711"/>
                  </a:cubicBezTo>
                  <a:cubicBezTo>
                    <a:pt x="22911" y="23711"/>
                    <a:pt x="22354" y="23648"/>
                    <a:pt x="21851" y="23648"/>
                  </a:cubicBezTo>
                  <a:cubicBezTo>
                    <a:pt x="21647" y="23648"/>
                    <a:pt x="21453" y="23658"/>
                    <a:pt x="21265" y="23687"/>
                  </a:cubicBezTo>
                  <a:cubicBezTo>
                    <a:pt x="20246" y="23842"/>
                    <a:pt x="20030" y="24459"/>
                    <a:pt x="19073" y="24490"/>
                  </a:cubicBezTo>
                  <a:cubicBezTo>
                    <a:pt x="19136" y="24280"/>
                    <a:pt x="18628" y="23927"/>
                    <a:pt x="18277" y="23927"/>
                  </a:cubicBezTo>
                  <a:cubicBezTo>
                    <a:pt x="18112" y="23927"/>
                    <a:pt x="17982" y="24005"/>
                    <a:pt x="17962" y="24212"/>
                  </a:cubicBezTo>
                  <a:cubicBezTo>
                    <a:pt x="17098" y="24150"/>
                    <a:pt x="17098" y="23502"/>
                    <a:pt x="17962" y="23440"/>
                  </a:cubicBezTo>
                  <a:cubicBezTo>
                    <a:pt x="17098" y="22823"/>
                    <a:pt x="16543" y="21836"/>
                    <a:pt x="16512" y="20755"/>
                  </a:cubicBezTo>
                  <a:lnTo>
                    <a:pt x="16512" y="20755"/>
                  </a:lnTo>
                  <a:cubicBezTo>
                    <a:pt x="18098" y="20863"/>
                    <a:pt x="17764" y="23640"/>
                    <a:pt x="19814" y="23640"/>
                  </a:cubicBezTo>
                  <a:cubicBezTo>
                    <a:pt x="20117" y="23640"/>
                    <a:pt x="20473" y="23580"/>
                    <a:pt x="20894" y="23440"/>
                  </a:cubicBezTo>
                  <a:cubicBezTo>
                    <a:pt x="21728" y="22360"/>
                    <a:pt x="22283" y="21064"/>
                    <a:pt x="23086" y="19953"/>
                  </a:cubicBezTo>
                  <a:cubicBezTo>
                    <a:pt x="22931" y="19398"/>
                    <a:pt x="22684" y="18842"/>
                    <a:pt x="22345" y="18348"/>
                  </a:cubicBezTo>
                  <a:cubicBezTo>
                    <a:pt x="22561" y="15848"/>
                    <a:pt x="25184" y="15108"/>
                    <a:pt x="26388" y="13318"/>
                  </a:cubicBezTo>
                  <a:cubicBezTo>
                    <a:pt x="26442" y="13314"/>
                    <a:pt x="26492" y="13312"/>
                    <a:pt x="26540" y="13312"/>
                  </a:cubicBezTo>
                  <a:close/>
                  <a:moveTo>
                    <a:pt x="16851" y="34304"/>
                  </a:moveTo>
                  <a:lnTo>
                    <a:pt x="16851" y="34828"/>
                  </a:lnTo>
                  <a:cubicBezTo>
                    <a:pt x="16481" y="34828"/>
                    <a:pt x="16389" y="34365"/>
                    <a:pt x="16851" y="34304"/>
                  </a:cubicBezTo>
                  <a:close/>
                  <a:moveTo>
                    <a:pt x="108562" y="36980"/>
                  </a:moveTo>
                  <a:cubicBezTo>
                    <a:pt x="108644" y="36980"/>
                    <a:pt x="108729" y="36983"/>
                    <a:pt x="108820" y="36989"/>
                  </a:cubicBezTo>
                  <a:cubicBezTo>
                    <a:pt x="108820" y="37390"/>
                    <a:pt x="108635" y="38007"/>
                    <a:pt x="109190" y="38038"/>
                  </a:cubicBezTo>
                  <a:cubicBezTo>
                    <a:pt x="109032" y="38258"/>
                    <a:pt x="108834" y="38332"/>
                    <a:pt x="108609" y="38332"/>
                  </a:cubicBezTo>
                  <a:cubicBezTo>
                    <a:pt x="108134" y="38332"/>
                    <a:pt x="107540" y="37998"/>
                    <a:pt x="106956" y="37998"/>
                  </a:cubicBezTo>
                  <a:cubicBezTo>
                    <a:pt x="106846" y="37998"/>
                    <a:pt x="106737" y="38010"/>
                    <a:pt x="106629" y="38038"/>
                  </a:cubicBezTo>
                  <a:cubicBezTo>
                    <a:pt x="107119" y="37576"/>
                    <a:pt x="107394" y="36980"/>
                    <a:pt x="108562" y="36980"/>
                  </a:cubicBezTo>
                  <a:close/>
                  <a:moveTo>
                    <a:pt x="83463" y="0"/>
                  </a:moveTo>
                  <a:cubicBezTo>
                    <a:pt x="83374" y="0"/>
                    <a:pt x="83278" y="5"/>
                    <a:pt x="83174" y="16"/>
                  </a:cubicBezTo>
                  <a:cubicBezTo>
                    <a:pt x="82309" y="294"/>
                    <a:pt x="82032" y="942"/>
                    <a:pt x="82093" y="1868"/>
                  </a:cubicBezTo>
                  <a:cubicBezTo>
                    <a:pt x="81842" y="1808"/>
                    <a:pt x="81638" y="1783"/>
                    <a:pt x="81468" y="1783"/>
                  </a:cubicBezTo>
                  <a:cubicBezTo>
                    <a:pt x="80466" y="1783"/>
                    <a:pt x="80700" y="2678"/>
                    <a:pt x="79703" y="2678"/>
                  </a:cubicBezTo>
                  <a:cubicBezTo>
                    <a:pt x="79650" y="2678"/>
                    <a:pt x="79593" y="2676"/>
                    <a:pt x="79532" y="2670"/>
                  </a:cubicBezTo>
                  <a:cubicBezTo>
                    <a:pt x="78898" y="2560"/>
                    <a:pt x="79150" y="1835"/>
                    <a:pt x="78376" y="1835"/>
                  </a:cubicBezTo>
                  <a:cubicBezTo>
                    <a:pt x="78283" y="1835"/>
                    <a:pt x="78176" y="1845"/>
                    <a:pt x="78051" y="1868"/>
                  </a:cubicBezTo>
                  <a:cubicBezTo>
                    <a:pt x="77218" y="2513"/>
                    <a:pt x="76105" y="2947"/>
                    <a:pt x="74446" y="2947"/>
                  </a:cubicBezTo>
                  <a:cubicBezTo>
                    <a:pt x="74199" y="2947"/>
                    <a:pt x="73940" y="2937"/>
                    <a:pt x="73668" y="2917"/>
                  </a:cubicBezTo>
                  <a:cubicBezTo>
                    <a:pt x="73069" y="3260"/>
                    <a:pt x="72760" y="3761"/>
                    <a:pt x="71740" y="3761"/>
                  </a:cubicBezTo>
                  <a:cubicBezTo>
                    <a:pt x="71657" y="3761"/>
                    <a:pt x="71570" y="3758"/>
                    <a:pt x="71477" y="3751"/>
                  </a:cubicBezTo>
                  <a:cubicBezTo>
                    <a:pt x="70952" y="4059"/>
                    <a:pt x="71292" y="5047"/>
                    <a:pt x="70335" y="5047"/>
                  </a:cubicBezTo>
                  <a:cubicBezTo>
                    <a:pt x="70225" y="5074"/>
                    <a:pt x="70092" y="5084"/>
                    <a:pt x="69946" y="5084"/>
                  </a:cubicBezTo>
                  <a:cubicBezTo>
                    <a:pt x="69583" y="5084"/>
                    <a:pt x="69142" y="5023"/>
                    <a:pt x="68785" y="5023"/>
                  </a:cubicBezTo>
                  <a:cubicBezTo>
                    <a:pt x="68319" y="5023"/>
                    <a:pt x="67996" y="5127"/>
                    <a:pt x="68175" y="5602"/>
                  </a:cubicBezTo>
                  <a:cubicBezTo>
                    <a:pt x="68175" y="6559"/>
                    <a:pt x="70304" y="5973"/>
                    <a:pt x="69996" y="7176"/>
                  </a:cubicBezTo>
                  <a:cubicBezTo>
                    <a:pt x="68756" y="6923"/>
                    <a:pt x="68365" y="6103"/>
                    <a:pt x="66804" y="6103"/>
                  </a:cubicBezTo>
                  <a:cubicBezTo>
                    <a:pt x="66655" y="6103"/>
                    <a:pt x="66495" y="6111"/>
                    <a:pt x="66323" y="6127"/>
                  </a:cubicBezTo>
                  <a:cubicBezTo>
                    <a:pt x="66323" y="6837"/>
                    <a:pt x="66539" y="7670"/>
                    <a:pt x="65582" y="7732"/>
                  </a:cubicBezTo>
                  <a:cubicBezTo>
                    <a:pt x="65181" y="7392"/>
                    <a:pt x="65181" y="6775"/>
                    <a:pt x="65212" y="6127"/>
                  </a:cubicBezTo>
                  <a:cubicBezTo>
                    <a:pt x="65109" y="6111"/>
                    <a:pt x="65017" y="6104"/>
                    <a:pt x="64936" y="6104"/>
                  </a:cubicBezTo>
                  <a:cubicBezTo>
                    <a:pt x="64033" y="6104"/>
                    <a:pt x="64380" y="6993"/>
                    <a:pt x="63497" y="6993"/>
                  </a:cubicBezTo>
                  <a:cubicBezTo>
                    <a:pt x="63368" y="6993"/>
                    <a:pt x="63211" y="6973"/>
                    <a:pt x="63021" y="6929"/>
                  </a:cubicBezTo>
                  <a:cubicBezTo>
                    <a:pt x="62548" y="6509"/>
                    <a:pt x="62522" y="5776"/>
                    <a:pt x="61479" y="5776"/>
                  </a:cubicBezTo>
                  <a:cubicBezTo>
                    <a:pt x="61297" y="5776"/>
                    <a:pt x="61083" y="5799"/>
                    <a:pt x="60830" y="5849"/>
                  </a:cubicBezTo>
                  <a:cubicBezTo>
                    <a:pt x="59811" y="6960"/>
                    <a:pt x="58392" y="7824"/>
                    <a:pt x="57157" y="8781"/>
                  </a:cubicBezTo>
                  <a:cubicBezTo>
                    <a:pt x="56941" y="8792"/>
                    <a:pt x="56747" y="8797"/>
                    <a:pt x="56570" y="8797"/>
                  </a:cubicBezTo>
                  <a:cubicBezTo>
                    <a:pt x="54792" y="8797"/>
                    <a:pt x="54734" y="8284"/>
                    <a:pt x="52404" y="8256"/>
                  </a:cubicBezTo>
                  <a:lnTo>
                    <a:pt x="52404" y="8256"/>
                  </a:lnTo>
                  <a:cubicBezTo>
                    <a:pt x="51818" y="9553"/>
                    <a:pt x="54287" y="8658"/>
                    <a:pt x="53855" y="9830"/>
                  </a:cubicBezTo>
                  <a:cubicBezTo>
                    <a:pt x="53473" y="9769"/>
                    <a:pt x="53088" y="9748"/>
                    <a:pt x="52689" y="9748"/>
                  </a:cubicBezTo>
                  <a:cubicBezTo>
                    <a:pt x="51748" y="9748"/>
                    <a:pt x="50729" y="9867"/>
                    <a:pt x="49499" y="9867"/>
                  </a:cubicBezTo>
                  <a:cubicBezTo>
                    <a:pt x="49139" y="9867"/>
                    <a:pt x="48761" y="9857"/>
                    <a:pt x="48361" y="9830"/>
                  </a:cubicBezTo>
                  <a:cubicBezTo>
                    <a:pt x="46726" y="10324"/>
                    <a:pt x="45831" y="11343"/>
                    <a:pt x="43979" y="11713"/>
                  </a:cubicBezTo>
                  <a:lnTo>
                    <a:pt x="43979" y="10139"/>
                  </a:lnTo>
                  <a:cubicBezTo>
                    <a:pt x="43757" y="10146"/>
                    <a:pt x="43539" y="10152"/>
                    <a:pt x="43332" y="10152"/>
                  </a:cubicBezTo>
                  <a:cubicBezTo>
                    <a:pt x="42676" y="10152"/>
                    <a:pt x="42116" y="10096"/>
                    <a:pt x="41788" y="9861"/>
                  </a:cubicBezTo>
                  <a:lnTo>
                    <a:pt x="41788" y="9861"/>
                  </a:lnTo>
                  <a:cubicBezTo>
                    <a:pt x="41875" y="11251"/>
                    <a:pt x="41799" y="12532"/>
                    <a:pt x="39954" y="12532"/>
                  </a:cubicBezTo>
                  <a:cubicBezTo>
                    <a:pt x="39832" y="12532"/>
                    <a:pt x="39703" y="12527"/>
                    <a:pt x="39566" y="12515"/>
                  </a:cubicBezTo>
                  <a:lnTo>
                    <a:pt x="39566" y="12515"/>
                  </a:lnTo>
                  <a:cubicBezTo>
                    <a:pt x="39689" y="13503"/>
                    <a:pt x="38239" y="13318"/>
                    <a:pt x="37375" y="13595"/>
                  </a:cubicBezTo>
                  <a:cubicBezTo>
                    <a:pt x="36480" y="13935"/>
                    <a:pt x="38023" y="14367"/>
                    <a:pt x="37004" y="14645"/>
                  </a:cubicBezTo>
                  <a:cubicBezTo>
                    <a:pt x="36867" y="14664"/>
                    <a:pt x="36737" y="14674"/>
                    <a:pt x="36616" y="14674"/>
                  </a:cubicBezTo>
                  <a:cubicBezTo>
                    <a:pt x="34829" y="14674"/>
                    <a:pt x="34726" y="12673"/>
                    <a:pt x="34813" y="12268"/>
                  </a:cubicBezTo>
                  <a:cubicBezTo>
                    <a:pt x="35492" y="12268"/>
                    <a:pt x="36201" y="12249"/>
                    <a:pt x="36882" y="12249"/>
                  </a:cubicBezTo>
                  <a:cubicBezTo>
                    <a:pt x="37903" y="12249"/>
                    <a:pt x="38862" y="12293"/>
                    <a:pt x="39566" y="12515"/>
                  </a:cubicBezTo>
                  <a:cubicBezTo>
                    <a:pt x="40553" y="10849"/>
                    <a:pt x="37498" y="9985"/>
                    <a:pt x="35153" y="9861"/>
                  </a:cubicBezTo>
                  <a:cubicBezTo>
                    <a:pt x="34597" y="9213"/>
                    <a:pt x="33609" y="8874"/>
                    <a:pt x="32252" y="8812"/>
                  </a:cubicBezTo>
                  <a:cubicBezTo>
                    <a:pt x="31758" y="8133"/>
                    <a:pt x="31140" y="7608"/>
                    <a:pt x="30400" y="7207"/>
                  </a:cubicBezTo>
                  <a:lnTo>
                    <a:pt x="27128" y="7207"/>
                  </a:lnTo>
                  <a:cubicBezTo>
                    <a:pt x="26110" y="7701"/>
                    <a:pt x="25184" y="8287"/>
                    <a:pt x="24197" y="8812"/>
                  </a:cubicBezTo>
                  <a:cubicBezTo>
                    <a:pt x="24151" y="8693"/>
                    <a:pt x="24091" y="8652"/>
                    <a:pt x="24013" y="8652"/>
                  </a:cubicBezTo>
                  <a:cubicBezTo>
                    <a:pt x="23852" y="8652"/>
                    <a:pt x="23612" y="8824"/>
                    <a:pt x="23251" y="8824"/>
                  </a:cubicBezTo>
                  <a:cubicBezTo>
                    <a:pt x="23198" y="8824"/>
                    <a:pt x="23143" y="8820"/>
                    <a:pt x="23086" y="8812"/>
                  </a:cubicBezTo>
                  <a:cubicBezTo>
                    <a:pt x="21789" y="9800"/>
                    <a:pt x="20154" y="10540"/>
                    <a:pt x="18703" y="11466"/>
                  </a:cubicBezTo>
                  <a:cubicBezTo>
                    <a:pt x="18302" y="12639"/>
                    <a:pt x="17530" y="13657"/>
                    <a:pt x="16512" y="14367"/>
                  </a:cubicBezTo>
                  <a:cubicBezTo>
                    <a:pt x="16419" y="14058"/>
                    <a:pt x="15833" y="14151"/>
                    <a:pt x="15401" y="14120"/>
                  </a:cubicBezTo>
                  <a:lnTo>
                    <a:pt x="15401" y="15169"/>
                  </a:lnTo>
                  <a:cubicBezTo>
                    <a:pt x="13086" y="15262"/>
                    <a:pt x="12839" y="16867"/>
                    <a:pt x="12099" y="18101"/>
                  </a:cubicBezTo>
                  <a:cubicBezTo>
                    <a:pt x="12839" y="18719"/>
                    <a:pt x="12932" y="19799"/>
                    <a:pt x="12839" y="21033"/>
                  </a:cubicBezTo>
                  <a:cubicBezTo>
                    <a:pt x="13179" y="21743"/>
                    <a:pt x="15154" y="21311"/>
                    <a:pt x="15771" y="21836"/>
                  </a:cubicBezTo>
                  <a:cubicBezTo>
                    <a:pt x="14969" y="22607"/>
                    <a:pt x="14290" y="22885"/>
                    <a:pt x="14290" y="23687"/>
                  </a:cubicBezTo>
                  <a:cubicBezTo>
                    <a:pt x="14372" y="23674"/>
                    <a:pt x="14444" y="23668"/>
                    <a:pt x="14509" y="23668"/>
                  </a:cubicBezTo>
                  <a:cubicBezTo>
                    <a:pt x="15049" y="23668"/>
                    <a:pt x="15003" y="24104"/>
                    <a:pt x="15031" y="24490"/>
                  </a:cubicBezTo>
                  <a:cubicBezTo>
                    <a:pt x="13734" y="24490"/>
                    <a:pt x="12901" y="24891"/>
                    <a:pt x="11728" y="25014"/>
                  </a:cubicBezTo>
                  <a:cubicBezTo>
                    <a:pt x="11389" y="25477"/>
                    <a:pt x="10710" y="25693"/>
                    <a:pt x="10988" y="26588"/>
                  </a:cubicBezTo>
                  <a:cubicBezTo>
                    <a:pt x="10783" y="26545"/>
                    <a:pt x="10610" y="26526"/>
                    <a:pt x="10465" y="26526"/>
                  </a:cubicBezTo>
                  <a:cubicBezTo>
                    <a:pt x="9218" y="26526"/>
                    <a:pt x="9918" y="27932"/>
                    <a:pt x="8678" y="27932"/>
                  </a:cubicBezTo>
                  <a:cubicBezTo>
                    <a:pt x="8601" y="27932"/>
                    <a:pt x="8518" y="27927"/>
                    <a:pt x="8426" y="27915"/>
                  </a:cubicBezTo>
                  <a:lnTo>
                    <a:pt x="8426" y="27915"/>
                  </a:lnTo>
                  <a:cubicBezTo>
                    <a:pt x="8488" y="28255"/>
                    <a:pt x="8364" y="28409"/>
                    <a:pt x="8056" y="28471"/>
                  </a:cubicBezTo>
                  <a:cubicBezTo>
                    <a:pt x="7947" y="28462"/>
                    <a:pt x="7843" y="28458"/>
                    <a:pt x="7745" y="28458"/>
                  </a:cubicBezTo>
                  <a:cubicBezTo>
                    <a:pt x="6402" y="28458"/>
                    <a:pt x="6044" y="29204"/>
                    <a:pt x="5124" y="29520"/>
                  </a:cubicBezTo>
                  <a:cubicBezTo>
                    <a:pt x="4229" y="29674"/>
                    <a:pt x="3241" y="29767"/>
                    <a:pt x="3303" y="30600"/>
                  </a:cubicBezTo>
                  <a:cubicBezTo>
                    <a:pt x="3623" y="30820"/>
                    <a:pt x="4201" y="30859"/>
                    <a:pt x="4828" y="30859"/>
                  </a:cubicBezTo>
                  <a:cubicBezTo>
                    <a:pt x="5170" y="30859"/>
                    <a:pt x="5527" y="30847"/>
                    <a:pt x="5865" y="30847"/>
                  </a:cubicBezTo>
                  <a:cubicBezTo>
                    <a:pt x="5679" y="32051"/>
                    <a:pt x="7562" y="31742"/>
                    <a:pt x="7346" y="32977"/>
                  </a:cubicBezTo>
                  <a:cubicBezTo>
                    <a:pt x="6945" y="33347"/>
                    <a:pt x="6945" y="33964"/>
                    <a:pt x="6235" y="34057"/>
                  </a:cubicBezTo>
                  <a:cubicBezTo>
                    <a:pt x="5755" y="33873"/>
                    <a:pt x="5287" y="33811"/>
                    <a:pt x="4812" y="33811"/>
                  </a:cubicBezTo>
                  <a:cubicBezTo>
                    <a:pt x="3803" y="33811"/>
                    <a:pt x="2761" y="34092"/>
                    <a:pt x="1500" y="34092"/>
                  </a:cubicBezTo>
                  <a:cubicBezTo>
                    <a:pt x="1256" y="34092"/>
                    <a:pt x="1003" y="34082"/>
                    <a:pt x="742" y="34057"/>
                  </a:cubicBezTo>
                  <a:lnTo>
                    <a:pt x="742" y="34057"/>
                  </a:lnTo>
                  <a:cubicBezTo>
                    <a:pt x="371" y="34921"/>
                    <a:pt x="1544" y="36927"/>
                    <a:pt x="1" y="36958"/>
                  </a:cubicBezTo>
                  <a:cubicBezTo>
                    <a:pt x="279" y="37729"/>
                    <a:pt x="1112" y="38131"/>
                    <a:pt x="742" y="39365"/>
                  </a:cubicBezTo>
                  <a:cubicBezTo>
                    <a:pt x="1045" y="39315"/>
                    <a:pt x="1311" y="39294"/>
                    <a:pt x="1550" y="39294"/>
                  </a:cubicBezTo>
                  <a:cubicBezTo>
                    <a:pt x="2644" y="39294"/>
                    <a:pt x="3157" y="39738"/>
                    <a:pt x="4044" y="39890"/>
                  </a:cubicBezTo>
                  <a:cubicBezTo>
                    <a:pt x="4723" y="39627"/>
                    <a:pt x="5108" y="39496"/>
                    <a:pt x="5498" y="39496"/>
                  </a:cubicBezTo>
                  <a:cubicBezTo>
                    <a:pt x="5888" y="39496"/>
                    <a:pt x="6281" y="39627"/>
                    <a:pt x="6976" y="39890"/>
                  </a:cubicBezTo>
                  <a:cubicBezTo>
                    <a:pt x="7809" y="38810"/>
                    <a:pt x="9074" y="38038"/>
                    <a:pt x="8796" y="36155"/>
                  </a:cubicBezTo>
                  <a:cubicBezTo>
                    <a:pt x="10401" y="35816"/>
                    <a:pt x="10124" y="34119"/>
                    <a:pt x="12099" y="34057"/>
                  </a:cubicBezTo>
                  <a:cubicBezTo>
                    <a:pt x="12524" y="34236"/>
                    <a:pt x="12879" y="34302"/>
                    <a:pt x="13202" y="34302"/>
                  </a:cubicBezTo>
                  <a:cubicBezTo>
                    <a:pt x="14050" y="34302"/>
                    <a:pt x="14676" y="33846"/>
                    <a:pt x="15771" y="33779"/>
                  </a:cubicBezTo>
                  <a:lnTo>
                    <a:pt x="15771" y="33779"/>
                  </a:lnTo>
                  <a:cubicBezTo>
                    <a:pt x="14722" y="34798"/>
                    <a:pt x="15247" y="36464"/>
                    <a:pt x="15771" y="37760"/>
                  </a:cubicBezTo>
                  <a:cubicBezTo>
                    <a:pt x="18086" y="37606"/>
                    <a:pt x="16635" y="36248"/>
                    <a:pt x="16851" y="34828"/>
                  </a:cubicBezTo>
                  <a:lnTo>
                    <a:pt x="16851" y="34828"/>
                  </a:lnTo>
                  <a:cubicBezTo>
                    <a:pt x="17623" y="34921"/>
                    <a:pt x="17592" y="35538"/>
                    <a:pt x="17962" y="35909"/>
                  </a:cubicBezTo>
                  <a:cubicBezTo>
                    <a:pt x="19752" y="35939"/>
                    <a:pt x="20863" y="36433"/>
                    <a:pt x="21265" y="37513"/>
                  </a:cubicBezTo>
                  <a:cubicBezTo>
                    <a:pt x="21215" y="37963"/>
                    <a:pt x="20639" y="38049"/>
                    <a:pt x="19931" y="38049"/>
                  </a:cubicBezTo>
                  <a:cubicBezTo>
                    <a:pt x="19764" y="38049"/>
                    <a:pt x="19590" y="38044"/>
                    <a:pt x="19413" y="38038"/>
                  </a:cubicBezTo>
                  <a:lnTo>
                    <a:pt x="19413" y="38038"/>
                  </a:lnTo>
                  <a:cubicBezTo>
                    <a:pt x="19351" y="38964"/>
                    <a:pt x="20709" y="38871"/>
                    <a:pt x="21265" y="39365"/>
                  </a:cubicBezTo>
                  <a:cubicBezTo>
                    <a:pt x="21080" y="38161"/>
                    <a:pt x="22252" y="37945"/>
                    <a:pt x="23086" y="37513"/>
                  </a:cubicBezTo>
                  <a:cubicBezTo>
                    <a:pt x="23302" y="36896"/>
                    <a:pt x="22376" y="37112"/>
                    <a:pt x="22345" y="36711"/>
                  </a:cubicBezTo>
                  <a:cubicBezTo>
                    <a:pt x="22484" y="36540"/>
                    <a:pt x="22618" y="36477"/>
                    <a:pt x="22749" y="36477"/>
                  </a:cubicBezTo>
                  <a:cubicBezTo>
                    <a:pt x="23116" y="36477"/>
                    <a:pt x="23455" y="36976"/>
                    <a:pt x="23801" y="36976"/>
                  </a:cubicBezTo>
                  <a:cubicBezTo>
                    <a:pt x="23931" y="36976"/>
                    <a:pt x="24062" y="36905"/>
                    <a:pt x="24197" y="36711"/>
                  </a:cubicBezTo>
                  <a:cubicBezTo>
                    <a:pt x="23209" y="35291"/>
                    <a:pt x="18641" y="35044"/>
                    <a:pt x="19814" y="32977"/>
                  </a:cubicBezTo>
                  <a:lnTo>
                    <a:pt x="19814" y="32977"/>
                  </a:lnTo>
                  <a:cubicBezTo>
                    <a:pt x="20894" y="34211"/>
                    <a:pt x="22962" y="34767"/>
                    <a:pt x="24197" y="35909"/>
                  </a:cubicBezTo>
                  <a:cubicBezTo>
                    <a:pt x="24413" y="36094"/>
                    <a:pt x="24721" y="36742"/>
                    <a:pt x="24906" y="36958"/>
                  </a:cubicBezTo>
                  <a:cubicBezTo>
                    <a:pt x="25215" y="37297"/>
                    <a:pt x="25801" y="37606"/>
                    <a:pt x="25647" y="38038"/>
                  </a:cubicBezTo>
                  <a:lnTo>
                    <a:pt x="25647" y="39612"/>
                  </a:lnTo>
                  <a:cubicBezTo>
                    <a:pt x="25976" y="39859"/>
                    <a:pt x="26580" y="39900"/>
                    <a:pt x="27238" y="39900"/>
                  </a:cubicBezTo>
                  <a:cubicBezTo>
                    <a:pt x="27567" y="39900"/>
                    <a:pt x="27910" y="39890"/>
                    <a:pt x="28239" y="39890"/>
                  </a:cubicBezTo>
                  <a:cubicBezTo>
                    <a:pt x="28826" y="38964"/>
                    <a:pt x="27561" y="37668"/>
                    <a:pt x="28579" y="36711"/>
                  </a:cubicBezTo>
                  <a:lnTo>
                    <a:pt x="29690" y="36711"/>
                  </a:lnTo>
                  <a:cubicBezTo>
                    <a:pt x="29258" y="37729"/>
                    <a:pt x="29628" y="37699"/>
                    <a:pt x="29320" y="38810"/>
                  </a:cubicBezTo>
                  <a:cubicBezTo>
                    <a:pt x="29362" y="38805"/>
                    <a:pt x="29401" y="38803"/>
                    <a:pt x="29437" y="38803"/>
                  </a:cubicBezTo>
                  <a:cubicBezTo>
                    <a:pt x="30121" y="38803"/>
                    <a:pt x="29845" y="39597"/>
                    <a:pt x="30431" y="39890"/>
                  </a:cubicBezTo>
                  <a:cubicBezTo>
                    <a:pt x="31033" y="40198"/>
                    <a:pt x="31864" y="40322"/>
                    <a:pt x="32685" y="40322"/>
                  </a:cubicBezTo>
                  <a:cubicBezTo>
                    <a:pt x="33672" y="40322"/>
                    <a:pt x="34644" y="40142"/>
                    <a:pt x="35183" y="39890"/>
                  </a:cubicBezTo>
                  <a:lnTo>
                    <a:pt x="35183" y="39890"/>
                  </a:lnTo>
                  <a:cubicBezTo>
                    <a:pt x="36232" y="40249"/>
                    <a:pt x="34343" y="41219"/>
                    <a:pt x="35756" y="41219"/>
                  </a:cubicBezTo>
                  <a:cubicBezTo>
                    <a:pt x="35799" y="41219"/>
                    <a:pt x="35844" y="41219"/>
                    <a:pt x="35893" y="41217"/>
                  </a:cubicBezTo>
                  <a:cubicBezTo>
                    <a:pt x="35963" y="41225"/>
                    <a:pt x="36027" y="41229"/>
                    <a:pt x="36085" y="41229"/>
                  </a:cubicBezTo>
                  <a:cubicBezTo>
                    <a:pt x="37161" y="41229"/>
                    <a:pt x="36286" y="39834"/>
                    <a:pt x="37323" y="39834"/>
                  </a:cubicBezTo>
                  <a:cubicBezTo>
                    <a:pt x="37438" y="39834"/>
                    <a:pt x="37577" y="39851"/>
                    <a:pt x="37745" y="39890"/>
                  </a:cubicBezTo>
                  <a:lnTo>
                    <a:pt x="37745" y="41464"/>
                  </a:lnTo>
                  <a:cubicBezTo>
                    <a:pt x="36850" y="41865"/>
                    <a:pt x="37220" y="43192"/>
                    <a:pt x="36449" y="43686"/>
                  </a:cubicBezTo>
                  <a:cubicBezTo>
                    <a:pt x="37097" y="44858"/>
                    <a:pt x="38609" y="47667"/>
                    <a:pt x="38825" y="48099"/>
                  </a:cubicBezTo>
                  <a:cubicBezTo>
                    <a:pt x="39597" y="48685"/>
                    <a:pt x="40276" y="49765"/>
                    <a:pt x="39936" y="50259"/>
                  </a:cubicBezTo>
                  <a:cubicBezTo>
                    <a:pt x="41479" y="51370"/>
                    <a:pt x="42498" y="52821"/>
                    <a:pt x="43979" y="53963"/>
                  </a:cubicBezTo>
                  <a:cubicBezTo>
                    <a:pt x="44843" y="55074"/>
                    <a:pt x="44720" y="56740"/>
                    <a:pt x="46541" y="57697"/>
                  </a:cubicBezTo>
                  <a:cubicBezTo>
                    <a:pt x="49102" y="57080"/>
                    <a:pt x="50892" y="55876"/>
                    <a:pt x="53886" y="55567"/>
                  </a:cubicBezTo>
                  <a:cubicBezTo>
                    <a:pt x="54379" y="55413"/>
                    <a:pt x="53947" y="54549"/>
                    <a:pt x="54595" y="54487"/>
                  </a:cubicBezTo>
                  <a:cubicBezTo>
                    <a:pt x="56200" y="54302"/>
                    <a:pt x="56848" y="53469"/>
                    <a:pt x="58268" y="53160"/>
                  </a:cubicBezTo>
                  <a:cubicBezTo>
                    <a:pt x="58021" y="52018"/>
                    <a:pt x="59348" y="51987"/>
                    <a:pt x="59379" y="51031"/>
                  </a:cubicBezTo>
                  <a:cubicBezTo>
                    <a:pt x="58731" y="50074"/>
                    <a:pt x="56848" y="50043"/>
                    <a:pt x="57157" y="48377"/>
                  </a:cubicBezTo>
                  <a:cubicBezTo>
                    <a:pt x="56896" y="48353"/>
                    <a:pt x="56651" y="48342"/>
                    <a:pt x="56421" y="48342"/>
                  </a:cubicBezTo>
                  <a:cubicBezTo>
                    <a:pt x="55432" y="48342"/>
                    <a:pt x="54732" y="48551"/>
                    <a:pt x="54256" y="48901"/>
                  </a:cubicBezTo>
                  <a:cubicBezTo>
                    <a:pt x="53947" y="47914"/>
                    <a:pt x="52589" y="47636"/>
                    <a:pt x="52775" y="46247"/>
                  </a:cubicBezTo>
                  <a:lnTo>
                    <a:pt x="52775" y="46247"/>
                  </a:lnTo>
                  <a:cubicBezTo>
                    <a:pt x="52716" y="46252"/>
                    <a:pt x="52660" y="46254"/>
                    <a:pt x="52607" y="46254"/>
                  </a:cubicBezTo>
                  <a:cubicBezTo>
                    <a:pt x="51581" y="46254"/>
                    <a:pt x="51658" y="45433"/>
                    <a:pt x="50954" y="45198"/>
                  </a:cubicBezTo>
                  <a:cubicBezTo>
                    <a:pt x="51509" y="45044"/>
                    <a:pt x="51880" y="44797"/>
                    <a:pt x="52404" y="44673"/>
                  </a:cubicBezTo>
                  <a:cubicBezTo>
                    <a:pt x="54347" y="45527"/>
                    <a:pt x="53875" y="48149"/>
                    <a:pt x="57067" y="48149"/>
                  </a:cubicBezTo>
                  <a:cubicBezTo>
                    <a:pt x="57222" y="48149"/>
                    <a:pt x="57385" y="48143"/>
                    <a:pt x="57558" y="48130"/>
                  </a:cubicBezTo>
                  <a:cubicBezTo>
                    <a:pt x="57682" y="48654"/>
                    <a:pt x="58577" y="48624"/>
                    <a:pt x="58268" y="49457"/>
                  </a:cubicBezTo>
                  <a:cubicBezTo>
                    <a:pt x="58402" y="49468"/>
                    <a:pt x="58527" y="49474"/>
                    <a:pt x="58645" y="49474"/>
                  </a:cubicBezTo>
                  <a:cubicBezTo>
                    <a:pt x="60078" y="49474"/>
                    <a:pt x="60416" y="48685"/>
                    <a:pt x="61864" y="48685"/>
                  </a:cubicBezTo>
                  <a:cubicBezTo>
                    <a:pt x="61889" y="48685"/>
                    <a:pt x="61915" y="48685"/>
                    <a:pt x="61941" y="48685"/>
                  </a:cubicBezTo>
                  <a:cubicBezTo>
                    <a:pt x="62315" y="48829"/>
                    <a:pt x="62340" y="49216"/>
                    <a:pt x="62920" y="49216"/>
                  </a:cubicBezTo>
                  <a:cubicBezTo>
                    <a:pt x="62961" y="49216"/>
                    <a:pt x="63005" y="49214"/>
                    <a:pt x="63052" y="49210"/>
                  </a:cubicBezTo>
                  <a:cubicBezTo>
                    <a:pt x="63320" y="49180"/>
                    <a:pt x="63568" y="49167"/>
                    <a:pt x="63797" y="49167"/>
                  </a:cubicBezTo>
                  <a:cubicBezTo>
                    <a:pt x="65730" y="49167"/>
                    <a:pt x="66394" y="50123"/>
                    <a:pt x="67774" y="50537"/>
                  </a:cubicBezTo>
                  <a:cubicBezTo>
                    <a:pt x="67696" y="50525"/>
                    <a:pt x="67627" y="50519"/>
                    <a:pt x="67566" y="50519"/>
                  </a:cubicBezTo>
                  <a:cubicBezTo>
                    <a:pt x="67164" y="50519"/>
                    <a:pt x="67090" y="50767"/>
                    <a:pt x="67064" y="51062"/>
                  </a:cubicBezTo>
                  <a:cubicBezTo>
                    <a:pt x="67465" y="51555"/>
                    <a:pt x="68761" y="51432"/>
                    <a:pt x="69286" y="51864"/>
                  </a:cubicBezTo>
                  <a:cubicBezTo>
                    <a:pt x="69070" y="52697"/>
                    <a:pt x="69934" y="52790"/>
                    <a:pt x="69625" y="53716"/>
                  </a:cubicBezTo>
                  <a:cubicBezTo>
                    <a:pt x="70736" y="54611"/>
                    <a:pt x="71199" y="55938"/>
                    <a:pt x="71816" y="57203"/>
                  </a:cubicBezTo>
                  <a:cubicBezTo>
                    <a:pt x="72588" y="57697"/>
                    <a:pt x="73360" y="58191"/>
                    <a:pt x="73668" y="59055"/>
                  </a:cubicBezTo>
                  <a:lnTo>
                    <a:pt x="73668" y="60660"/>
                  </a:lnTo>
                  <a:cubicBezTo>
                    <a:pt x="73946" y="60882"/>
                    <a:pt x="74468" y="60926"/>
                    <a:pt x="75048" y="60926"/>
                  </a:cubicBezTo>
                  <a:cubicBezTo>
                    <a:pt x="75435" y="60926"/>
                    <a:pt x="75847" y="60907"/>
                    <a:pt x="76230" y="60907"/>
                  </a:cubicBezTo>
                  <a:cubicBezTo>
                    <a:pt x="76723" y="59209"/>
                    <a:pt x="78020" y="58129"/>
                    <a:pt x="77680" y="55845"/>
                  </a:cubicBezTo>
                  <a:lnTo>
                    <a:pt x="79162" y="55845"/>
                  </a:lnTo>
                  <a:lnTo>
                    <a:pt x="79162" y="54796"/>
                  </a:lnTo>
                  <a:cubicBezTo>
                    <a:pt x="79363" y="54850"/>
                    <a:pt x="79521" y="54872"/>
                    <a:pt x="79647" y="54872"/>
                  </a:cubicBezTo>
                  <a:cubicBezTo>
                    <a:pt x="80313" y="54872"/>
                    <a:pt x="80096" y="54243"/>
                    <a:pt x="80723" y="54243"/>
                  </a:cubicBezTo>
                  <a:cubicBezTo>
                    <a:pt x="80797" y="54243"/>
                    <a:pt x="80882" y="54252"/>
                    <a:pt x="80982" y="54271"/>
                  </a:cubicBezTo>
                  <a:cubicBezTo>
                    <a:pt x="80890" y="53037"/>
                    <a:pt x="82340" y="52913"/>
                    <a:pt x="82834" y="52142"/>
                  </a:cubicBezTo>
                  <a:cubicBezTo>
                    <a:pt x="83822" y="51555"/>
                    <a:pt x="84964" y="51185"/>
                    <a:pt x="86105" y="51062"/>
                  </a:cubicBezTo>
                  <a:cubicBezTo>
                    <a:pt x="86939" y="51802"/>
                    <a:pt x="86939" y="53129"/>
                    <a:pt x="88328" y="53469"/>
                  </a:cubicBezTo>
                  <a:cubicBezTo>
                    <a:pt x="88451" y="54086"/>
                    <a:pt x="87649" y="54024"/>
                    <a:pt x="87926" y="54796"/>
                  </a:cubicBezTo>
                  <a:cubicBezTo>
                    <a:pt x="88358" y="55660"/>
                    <a:pt x="90858" y="54981"/>
                    <a:pt x="91630" y="55567"/>
                  </a:cubicBezTo>
                  <a:cubicBezTo>
                    <a:pt x="91136" y="56154"/>
                    <a:pt x="91815" y="56339"/>
                    <a:pt x="91229" y="57172"/>
                  </a:cubicBezTo>
                  <a:cubicBezTo>
                    <a:pt x="92185" y="57450"/>
                    <a:pt x="92864" y="57944"/>
                    <a:pt x="93080" y="58777"/>
                  </a:cubicBezTo>
                  <a:cubicBezTo>
                    <a:pt x="92926" y="59271"/>
                    <a:pt x="92031" y="59271"/>
                    <a:pt x="92340" y="60104"/>
                  </a:cubicBezTo>
                  <a:cubicBezTo>
                    <a:pt x="92463" y="60907"/>
                    <a:pt x="93481" y="61061"/>
                    <a:pt x="93080" y="62234"/>
                  </a:cubicBezTo>
                  <a:cubicBezTo>
                    <a:pt x="94839" y="63345"/>
                    <a:pt x="96506" y="64548"/>
                    <a:pt x="98574" y="65412"/>
                  </a:cubicBezTo>
                  <a:cubicBezTo>
                    <a:pt x="98666" y="63653"/>
                    <a:pt x="96845" y="63314"/>
                    <a:pt x="96753" y="61709"/>
                  </a:cubicBezTo>
                  <a:cubicBezTo>
                    <a:pt x="95734" y="61184"/>
                    <a:pt x="94747" y="60660"/>
                    <a:pt x="94160" y="59826"/>
                  </a:cubicBezTo>
                  <a:cubicBezTo>
                    <a:pt x="94346" y="58993"/>
                    <a:pt x="93697" y="57543"/>
                    <a:pt x="94901" y="57450"/>
                  </a:cubicBezTo>
                  <a:cubicBezTo>
                    <a:pt x="95704" y="58222"/>
                    <a:pt x="96290" y="59117"/>
                    <a:pt x="97864" y="59302"/>
                  </a:cubicBezTo>
                  <a:cubicBezTo>
                    <a:pt x="98142" y="59579"/>
                    <a:pt x="98265" y="59981"/>
                    <a:pt x="98203" y="60382"/>
                  </a:cubicBezTo>
                  <a:cubicBezTo>
                    <a:pt x="101752" y="60042"/>
                    <a:pt x="102617" y="57728"/>
                    <a:pt x="102215" y="54518"/>
                  </a:cubicBezTo>
                  <a:cubicBezTo>
                    <a:pt x="101752" y="54271"/>
                    <a:pt x="100888" y="54271"/>
                    <a:pt x="100395" y="53994"/>
                  </a:cubicBezTo>
                  <a:cubicBezTo>
                    <a:pt x="100857" y="52852"/>
                    <a:pt x="98635" y="52913"/>
                    <a:pt x="99685" y="52142"/>
                  </a:cubicBezTo>
                  <a:cubicBezTo>
                    <a:pt x="99883" y="51992"/>
                    <a:pt x="100040" y="51933"/>
                    <a:pt x="100177" y="51933"/>
                  </a:cubicBezTo>
                  <a:cubicBezTo>
                    <a:pt x="100674" y="51933"/>
                    <a:pt x="100893" y="52713"/>
                    <a:pt x="101804" y="52713"/>
                  </a:cubicBezTo>
                  <a:cubicBezTo>
                    <a:pt x="101928" y="52713"/>
                    <a:pt x="102064" y="52699"/>
                    <a:pt x="102215" y="52666"/>
                  </a:cubicBezTo>
                  <a:cubicBezTo>
                    <a:pt x="102436" y="51734"/>
                    <a:pt x="103653" y="51562"/>
                    <a:pt x="105104" y="51562"/>
                  </a:cubicBezTo>
                  <a:cubicBezTo>
                    <a:pt x="105478" y="51562"/>
                    <a:pt x="105867" y="51574"/>
                    <a:pt x="106258" y="51586"/>
                  </a:cubicBezTo>
                  <a:cubicBezTo>
                    <a:pt x="107431" y="50321"/>
                    <a:pt x="108974" y="49333"/>
                    <a:pt x="109560" y="47605"/>
                  </a:cubicBezTo>
                  <a:cubicBezTo>
                    <a:pt x="109631" y="47616"/>
                    <a:pt x="109693" y="47621"/>
                    <a:pt x="109749" y="47621"/>
                  </a:cubicBezTo>
                  <a:cubicBezTo>
                    <a:pt x="110161" y="47621"/>
                    <a:pt x="110237" y="47358"/>
                    <a:pt x="110672" y="47358"/>
                  </a:cubicBezTo>
                  <a:cubicBezTo>
                    <a:pt x="111289" y="46278"/>
                    <a:pt x="110579" y="44272"/>
                    <a:pt x="111752" y="43655"/>
                  </a:cubicBezTo>
                  <a:cubicBezTo>
                    <a:pt x="110980" y="43408"/>
                    <a:pt x="110672" y="42883"/>
                    <a:pt x="110672" y="42050"/>
                  </a:cubicBezTo>
                  <a:cubicBezTo>
                    <a:pt x="110054" y="41711"/>
                    <a:pt x="109221" y="41495"/>
                    <a:pt x="109190" y="40723"/>
                  </a:cubicBezTo>
                  <a:cubicBezTo>
                    <a:pt x="109036" y="40075"/>
                    <a:pt x="109869" y="40137"/>
                    <a:pt x="109560" y="39396"/>
                  </a:cubicBezTo>
                  <a:lnTo>
                    <a:pt x="109560" y="39396"/>
                  </a:lnTo>
                  <a:cubicBezTo>
                    <a:pt x="109680" y="39405"/>
                    <a:pt x="109790" y="39411"/>
                    <a:pt x="109890" y="39411"/>
                  </a:cubicBezTo>
                  <a:cubicBezTo>
                    <a:pt x="110437" y="39411"/>
                    <a:pt x="110698" y="39258"/>
                    <a:pt x="110672" y="38840"/>
                  </a:cubicBezTo>
                  <a:cubicBezTo>
                    <a:pt x="111721" y="38501"/>
                    <a:pt x="109005" y="37266"/>
                    <a:pt x="111412" y="37266"/>
                  </a:cubicBezTo>
                  <a:cubicBezTo>
                    <a:pt x="111813" y="38100"/>
                    <a:pt x="113079" y="38316"/>
                    <a:pt x="113603" y="39118"/>
                  </a:cubicBezTo>
                  <a:cubicBezTo>
                    <a:pt x="113233" y="40507"/>
                    <a:pt x="114282" y="40908"/>
                    <a:pt x="115455" y="41248"/>
                  </a:cubicBezTo>
                  <a:cubicBezTo>
                    <a:pt x="117646" y="40075"/>
                    <a:pt x="115363" y="37174"/>
                    <a:pt x="116535" y="35137"/>
                  </a:cubicBezTo>
                  <a:cubicBezTo>
                    <a:pt x="117307" y="34643"/>
                    <a:pt x="118418" y="34365"/>
                    <a:pt x="119467" y="34057"/>
                  </a:cubicBezTo>
                  <a:cubicBezTo>
                    <a:pt x="120300" y="32822"/>
                    <a:pt x="121072" y="31526"/>
                    <a:pt x="122368" y="30600"/>
                  </a:cubicBezTo>
                  <a:cubicBezTo>
                    <a:pt x="122893" y="28471"/>
                    <a:pt x="121535" y="26249"/>
                    <a:pt x="122368" y="24737"/>
                  </a:cubicBezTo>
                  <a:lnTo>
                    <a:pt x="122368" y="24737"/>
                  </a:lnTo>
                  <a:cubicBezTo>
                    <a:pt x="121874" y="26280"/>
                    <a:pt x="123232" y="26434"/>
                    <a:pt x="123479" y="27422"/>
                  </a:cubicBezTo>
                  <a:cubicBezTo>
                    <a:pt x="123572" y="29057"/>
                    <a:pt x="123664" y="30631"/>
                    <a:pt x="125331" y="31125"/>
                  </a:cubicBezTo>
                  <a:cubicBezTo>
                    <a:pt x="126010" y="30662"/>
                    <a:pt x="125022" y="30446"/>
                    <a:pt x="125331" y="29551"/>
                  </a:cubicBezTo>
                  <a:cubicBezTo>
                    <a:pt x="125363" y="29550"/>
                    <a:pt x="125394" y="29550"/>
                    <a:pt x="125424" y="29550"/>
                  </a:cubicBezTo>
                  <a:cubicBezTo>
                    <a:pt x="126011" y="29550"/>
                    <a:pt x="126113" y="29736"/>
                    <a:pt x="126320" y="29736"/>
                  </a:cubicBezTo>
                  <a:cubicBezTo>
                    <a:pt x="126424" y="29736"/>
                    <a:pt x="126553" y="29690"/>
                    <a:pt x="126781" y="29551"/>
                  </a:cubicBezTo>
                  <a:cubicBezTo>
                    <a:pt x="126843" y="28687"/>
                    <a:pt x="125825" y="28625"/>
                    <a:pt x="126072" y="27668"/>
                  </a:cubicBezTo>
                  <a:cubicBezTo>
                    <a:pt x="124745" y="27483"/>
                    <a:pt x="124405" y="26588"/>
                    <a:pt x="123850" y="25817"/>
                  </a:cubicBezTo>
                  <a:cubicBezTo>
                    <a:pt x="123726" y="24860"/>
                    <a:pt x="124004" y="23595"/>
                    <a:pt x="122769" y="23410"/>
                  </a:cubicBezTo>
                  <a:cubicBezTo>
                    <a:pt x="122038" y="23497"/>
                    <a:pt x="122609" y="24499"/>
                    <a:pt x="121805" y="24499"/>
                  </a:cubicBezTo>
                  <a:cubicBezTo>
                    <a:pt x="121761" y="24499"/>
                    <a:pt x="121712" y="24496"/>
                    <a:pt x="121658" y="24490"/>
                  </a:cubicBezTo>
                  <a:cubicBezTo>
                    <a:pt x="121499" y="23989"/>
                    <a:pt x="121215" y="23826"/>
                    <a:pt x="120865" y="23826"/>
                  </a:cubicBezTo>
                  <a:cubicBezTo>
                    <a:pt x="120215" y="23826"/>
                    <a:pt x="119338" y="24387"/>
                    <a:pt x="118613" y="24387"/>
                  </a:cubicBezTo>
                  <a:cubicBezTo>
                    <a:pt x="118213" y="24387"/>
                    <a:pt x="117860" y="24216"/>
                    <a:pt x="117615" y="23687"/>
                  </a:cubicBezTo>
                  <a:cubicBezTo>
                    <a:pt x="117862" y="23070"/>
                    <a:pt x="118541" y="22761"/>
                    <a:pt x="119097" y="22360"/>
                  </a:cubicBezTo>
                  <a:cubicBezTo>
                    <a:pt x="119529" y="21527"/>
                    <a:pt x="119375" y="20262"/>
                    <a:pt x="120578" y="19953"/>
                  </a:cubicBezTo>
                  <a:cubicBezTo>
                    <a:pt x="120782" y="20112"/>
                    <a:pt x="120925" y="20171"/>
                    <a:pt x="121042" y="20171"/>
                  </a:cubicBezTo>
                  <a:cubicBezTo>
                    <a:pt x="121373" y="20171"/>
                    <a:pt x="121488" y="19696"/>
                    <a:pt x="122182" y="19696"/>
                  </a:cubicBezTo>
                  <a:cubicBezTo>
                    <a:pt x="122240" y="19696"/>
                    <a:pt x="122302" y="19699"/>
                    <a:pt x="122368" y="19706"/>
                  </a:cubicBezTo>
                  <a:cubicBezTo>
                    <a:pt x="123879" y="19841"/>
                    <a:pt x="125295" y="20259"/>
                    <a:pt x="127091" y="20259"/>
                  </a:cubicBezTo>
                  <a:cubicBezTo>
                    <a:pt x="127350" y="20259"/>
                    <a:pt x="127617" y="20250"/>
                    <a:pt x="127892" y="20231"/>
                  </a:cubicBezTo>
                  <a:lnTo>
                    <a:pt x="127892" y="20231"/>
                  </a:lnTo>
                  <a:cubicBezTo>
                    <a:pt x="127769" y="20694"/>
                    <a:pt x="128170" y="20725"/>
                    <a:pt x="128602" y="20755"/>
                  </a:cubicBezTo>
                  <a:cubicBezTo>
                    <a:pt x="128901" y="20512"/>
                    <a:pt x="129427" y="20473"/>
                    <a:pt x="130014" y="20473"/>
                  </a:cubicBezTo>
                  <a:cubicBezTo>
                    <a:pt x="130294" y="20473"/>
                    <a:pt x="130588" y="20482"/>
                    <a:pt x="130878" y="20482"/>
                  </a:cubicBezTo>
                  <a:cubicBezTo>
                    <a:pt x="130985" y="20482"/>
                    <a:pt x="131090" y="20481"/>
                    <a:pt x="131195" y="20478"/>
                  </a:cubicBezTo>
                  <a:cubicBezTo>
                    <a:pt x="131380" y="19644"/>
                    <a:pt x="130547" y="19552"/>
                    <a:pt x="130824" y="18626"/>
                  </a:cubicBezTo>
                  <a:cubicBezTo>
                    <a:pt x="131565" y="18564"/>
                    <a:pt x="131534" y="17916"/>
                    <a:pt x="132275" y="17824"/>
                  </a:cubicBezTo>
                  <a:cubicBezTo>
                    <a:pt x="133046" y="17916"/>
                    <a:pt x="133016" y="18564"/>
                    <a:pt x="133756" y="18626"/>
                  </a:cubicBezTo>
                  <a:cubicBezTo>
                    <a:pt x="133618" y="18187"/>
                    <a:pt x="134291" y="17593"/>
                    <a:pt x="134794" y="17593"/>
                  </a:cubicBezTo>
                  <a:cubicBezTo>
                    <a:pt x="134963" y="17593"/>
                    <a:pt x="135113" y="17660"/>
                    <a:pt x="135207" y="17824"/>
                  </a:cubicBezTo>
                  <a:cubicBezTo>
                    <a:pt x="134034" y="19552"/>
                    <a:pt x="132306" y="20879"/>
                    <a:pt x="131904" y="23132"/>
                  </a:cubicBezTo>
                  <a:cubicBezTo>
                    <a:pt x="132151" y="23872"/>
                    <a:pt x="132954" y="24150"/>
                    <a:pt x="133386" y="24737"/>
                  </a:cubicBezTo>
                  <a:cubicBezTo>
                    <a:pt x="133540" y="25755"/>
                    <a:pt x="133818" y="26743"/>
                    <a:pt x="134836" y="27144"/>
                  </a:cubicBezTo>
                  <a:cubicBezTo>
                    <a:pt x="135762" y="26465"/>
                    <a:pt x="136287" y="25539"/>
                    <a:pt x="137398" y="25014"/>
                  </a:cubicBezTo>
                  <a:cubicBezTo>
                    <a:pt x="137058" y="23687"/>
                    <a:pt x="138571" y="23872"/>
                    <a:pt x="137799" y="22885"/>
                  </a:cubicBezTo>
                  <a:cubicBezTo>
                    <a:pt x="137892" y="22360"/>
                    <a:pt x="138756" y="22360"/>
                    <a:pt x="138879" y="21836"/>
                  </a:cubicBezTo>
                  <a:cubicBezTo>
                    <a:pt x="138355" y="21496"/>
                    <a:pt x="137244" y="21589"/>
                    <a:pt x="137429" y="20755"/>
                  </a:cubicBezTo>
                  <a:cubicBezTo>
                    <a:pt x="137643" y="19296"/>
                    <a:pt x="138679" y="18953"/>
                    <a:pt x="140104" y="18953"/>
                  </a:cubicBezTo>
                  <a:cubicBezTo>
                    <a:pt x="140939" y="18953"/>
                    <a:pt x="141907" y="19071"/>
                    <a:pt x="142922" y="19151"/>
                  </a:cubicBezTo>
                  <a:cubicBezTo>
                    <a:pt x="143447" y="18749"/>
                    <a:pt x="143385" y="17916"/>
                    <a:pt x="144002" y="17577"/>
                  </a:cubicBezTo>
                  <a:cubicBezTo>
                    <a:pt x="146117" y="17456"/>
                    <a:pt x="147699" y="16773"/>
                    <a:pt x="149039" y="16773"/>
                  </a:cubicBezTo>
                  <a:cubicBezTo>
                    <a:pt x="149068" y="16773"/>
                    <a:pt x="149097" y="16774"/>
                    <a:pt x="149125" y="16774"/>
                  </a:cubicBezTo>
                  <a:cubicBezTo>
                    <a:pt x="149125" y="15602"/>
                    <a:pt x="147305" y="15787"/>
                    <a:pt x="147305" y="14645"/>
                  </a:cubicBezTo>
                  <a:cubicBezTo>
                    <a:pt x="148096" y="14560"/>
                    <a:pt x="148007" y="13854"/>
                    <a:pt x="148863" y="13854"/>
                  </a:cubicBezTo>
                  <a:cubicBezTo>
                    <a:pt x="148942" y="13854"/>
                    <a:pt x="149029" y="13860"/>
                    <a:pt x="149125" y="13873"/>
                  </a:cubicBezTo>
                  <a:cubicBezTo>
                    <a:pt x="150899" y="13901"/>
                    <a:pt x="150824" y="15240"/>
                    <a:pt x="152601" y="15240"/>
                  </a:cubicBezTo>
                  <a:cubicBezTo>
                    <a:pt x="152772" y="15240"/>
                    <a:pt x="152960" y="15227"/>
                    <a:pt x="153168" y="15200"/>
                  </a:cubicBezTo>
                  <a:cubicBezTo>
                    <a:pt x="153662" y="14707"/>
                    <a:pt x="152829" y="13842"/>
                    <a:pt x="153539" y="13040"/>
                  </a:cubicBezTo>
                  <a:cubicBezTo>
                    <a:pt x="152836" y="12820"/>
                    <a:pt x="151915" y="12039"/>
                    <a:pt x="151120" y="12039"/>
                  </a:cubicBezTo>
                  <a:cubicBezTo>
                    <a:pt x="150797" y="12039"/>
                    <a:pt x="150495" y="12168"/>
                    <a:pt x="150236" y="12515"/>
                  </a:cubicBezTo>
                  <a:cubicBezTo>
                    <a:pt x="150360" y="12052"/>
                    <a:pt x="150236" y="11528"/>
                    <a:pt x="149866" y="11188"/>
                  </a:cubicBezTo>
                  <a:cubicBezTo>
                    <a:pt x="148153" y="10733"/>
                    <a:pt x="147113" y="9790"/>
                    <a:pt x="144812" y="9790"/>
                  </a:cubicBezTo>
                  <a:cubicBezTo>
                    <a:pt x="144460" y="9790"/>
                    <a:pt x="144080" y="9812"/>
                    <a:pt x="143663" y="9861"/>
                  </a:cubicBezTo>
                  <a:cubicBezTo>
                    <a:pt x="143231" y="9367"/>
                    <a:pt x="142243" y="9306"/>
                    <a:pt x="141811" y="8812"/>
                  </a:cubicBezTo>
                  <a:cubicBezTo>
                    <a:pt x="141600" y="8831"/>
                    <a:pt x="141404" y="8839"/>
                    <a:pt x="141219" y="8839"/>
                  </a:cubicBezTo>
                  <a:cubicBezTo>
                    <a:pt x="139599" y="8839"/>
                    <a:pt x="138906" y="8182"/>
                    <a:pt x="137303" y="8182"/>
                  </a:cubicBezTo>
                  <a:cubicBezTo>
                    <a:pt x="137009" y="8182"/>
                    <a:pt x="136684" y="8204"/>
                    <a:pt x="136318" y="8256"/>
                  </a:cubicBezTo>
                  <a:cubicBezTo>
                    <a:pt x="135793" y="9028"/>
                    <a:pt x="137305" y="9614"/>
                    <a:pt x="136318" y="9861"/>
                  </a:cubicBezTo>
                  <a:cubicBezTo>
                    <a:pt x="135238" y="9738"/>
                    <a:pt x="135454" y="8719"/>
                    <a:pt x="134497" y="8534"/>
                  </a:cubicBezTo>
                  <a:cubicBezTo>
                    <a:pt x="134049" y="8880"/>
                    <a:pt x="133446" y="8955"/>
                    <a:pt x="132743" y="8955"/>
                  </a:cubicBezTo>
                  <a:cubicBezTo>
                    <a:pt x="132207" y="8955"/>
                    <a:pt x="131612" y="8911"/>
                    <a:pt x="130982" y="8911"/>
                  </a:cubicBezTo>
                  <a:cubicBezTo>
                    <a:pt x="130446" y="8911"/>
                    <a:pt x="129885" y="8943"/>
                    <a:pt x="129312" y="9059"/>
                  </a:cubicBezTo>
                  <a:cubicBezTo>
                    <a:pt x="128168" y="8514"/>
                    <a:pt x="128106" y="7128"/>
                    <a:pt x="126198" y="7128"/>
                  </a:cubicBezTo>
                  <a:cubicBezTo>
                    <a:pt x="125944" y="7128"/>
                    <a:pt x="125657" y="7153"/>
                    <a:pt x="125331" y="7207"/>
                  </a:cubicBezTo>
                  <a:cubicBezTo>
                    <a:pt x="124806" y="7269"/>
                    <a:pt x="125207" y="7979"/>
                    <a:pt x="124590" y="7979"/>
                  </a:cubicBezTo>
                  <a:cubicBezTo>
                    <a:pt x="123047" y="7516"/>
                    <a:pt x="121566" y="6991"/>
                    <a:pt x="120177" y="6405"/>
                  </a:cubicBezTo>
                  <a:cubicBezTo>
                    <a:pt x="120054" y="6682"/>
                    <a:pt x="119776" y="6868"/>
                    <a:pt x="119467" y="6929"/>
                  </a:cubicBezTo>
                  <a:cubicBezTo>
                    <a:pt x="119782" y="6216"/>
                    <a:pt x="119255" y="6102"/>
                    <a:pt x="118584" y="6102"/>
                  </a:cubicBezTo>
                  <a:cubicBezTo>
                    <a:pt x="118269" y="6102"/>
                    <a:pt x="117922" y="6127"/>
                    <a:pt x="117615" y="6127"/>
                  </a:cubicBezTo>
                  <a:cubicBezTo>
                    <a:pt x="118510" y="5510"/>
                    <a:pt x="117245" y="5541"/>
                    <a:pt x="116906" y="5047"/>
                  </a:cubicBezTo>
                  <a:cubicBezTo>
                    <a:pt x="116416" y="5184"/>
                    <a:pt x="116073" y="5236"/>
                    <a:pt x="115796" y="5236"/>
                  </a:cubicBezTo>
                  <a:cubicBezTo>
                    <a:pt x="115077" y="5236"/>
                    <a:pt x="114807" y="4889"/>
                    <a:pt x="113603" y="4800"/>
                  </a:cubicBezTo>
                  <a:cubicBezTo>
                    <a:pt x="113525" y="5017"/>
                    <a:pt x="113169" y="5045"/>
                    <a:pt x="112778" y="5045"/>
                  </a:cubicBezTo>
                  <a:cubicBezTo>
                    <a:pt x="112641" y="5045"/>
                    <a:pt x="112500" y="5041"/>
                    <a:pt x="112364" y="5041"/>
                  </a:cubicBezTo>
                  <a:cubicBezTo>
                    <a:pt x="112280" y="5041"/>
                    <a:pt x="112199" y="5043"/>
                    <a:pt x="112122" y="5047"/>
                  </a:cubicBezTo>
                  <a:cubicBezTo>
                    <a:pt x="111783" y="5571"/>
                    <a:pt x="113233" y="5942"/>
                    <a:pt x="112122" y="6127"/>
                  </a:cubicBezTo>
                  <a:cubicBezTo>
                    <a:pt x="111517" y="6056"/>
                    <a:pt x="110881" y="6029"/>
                    <a:pt x="110229" y="6029"/>
                  </a:cubicBezTo>
                  <a:cubicBezTo>
                    <a:pt x="108266" y="6029"/>
                    <a:pt x="106155" y="6271"/>
                    <a:pt x="104291" y="6271"/>
                  </a:cubicBezTo>
                  <a:cubicBezTo>
                    <a:pt x="103552" y="6271"/>
                    <a:pt x="102852" y="6233"/>
                    <a:pt x="102215" y="6127"/>
                  </a:cubicBezTo>
                  <a:cubicBezTo>
                    <a:pt x="101381" y="5988"/>
                    <a:pt x="101023" y="5298"/>
                    <a:pt x="100306" y="5298"/>
                  </a:cubicBezTo>
                  <a:cubicBezTo>
                    <a:pt x="100227" y="5298"/>
                    <a:pt x="100144" y="5306"/>
                    <a:pt x="100055" y="5325"/>
                  </a:cubicBezTo>
                  <a:cubicBezTo>
                    <a:pt x="99729" y="5378"/>
                    <a:pt x="99424" y="5400"/>
                    <a:pt x="99135" y="5400"/>
                  </a:cubicBezTo>
                  <a:cubicBezTo>
                    <a:pt x="97917" y="5400"/>
                    <a:pt x="96985" y="4999"/>
                    <a:pt x="96012" y="4800"/>
                  </a:cubicBezTo>
                  <a:cubicBezTo>
                    <a:pt x="95907" y="4777"/>
                    <a:pt x="95793" y="4770"/>
                    <a:pt x="95675" y="4770"/>
                  </a:cubicBezTo>
                  <a:cubicBezTo>
                    <a:pt x="95391" y="4770"/>
                    <a:pt x="95080" y="4815"/>
                    <a:pt x="94803" y="4815"/>
                  </a:cubicBezTo>
                  <a:cubicBezTo>
                    <a:pt x="94719" y="4815"/>
                    <a:pt x="94638" y="4811"/>
                    <a:pt x="94562" y="4800"/>
                  </a:cubicBezTo>
                  <a:cubicBezTo>
                    <a:pt x="93785" y="4696"/>
                    <a:pt x="93161" y="4180"/>
                    <a:pt x="91778" y="4180"/>
                  </a:cubicBezTo>
                  <a:cubicBezTo>
                    <a:pt x="91512" y="4180"/>
                    <a:pt x="91218" y="4200"/>
                    <a:pt x="90889" y="4244"/>
                  </a:cubicBezTo>
                  <a:cubicBezTo>
                    <a:pt x="91012" y="3565"/>
                    <a:pt x="91969" y="3473"/>
                    <a:pt x="91969" y="2670"/>
                  </a:cubicBezTo>
                  <a:cubicBezTo>
                    <a:pt x="91475" y="1899"/>
                    <a:pt x="90272" y="1590"/>
                    <a:pt x="89778" y="819"/>
                  </a:cubicBezTo>
                  <a:cubicBezTo>
                    <a:pt x="89054" y="1040"/>
                    <a:pt x="88080" y="1091"/>
                    <a:pt x="87054" y="1091"/>
                  </a:cubicBezTo>
                  <a:cubicBezTo>
                    <a:pt x="86506" y="1091"/>
                    <a:pt x="85943" y="1076"/>
                    <a:pt x="85396" y="1066"/>
                  </a:cubicBezTo>
                  <a:cubicBezTo>
                    <a:pt x="84536" y="865"/>
                    <a:pt x="84607" y="0"/>
                    <a:pt x="8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4125426" y="1503750"/>
              <a:ext cx="1136336" cy="995999"/>
            </a:xfrm>
            <a:custGeom>
              <a:avLst/>
              <a:gdLst/>
              <a:ahLst/>
              <a:cxnLst/>
              <a:rect l="l" t="t" r="r" b="b"/>
              <a:pathLst>
                <a:path w="41881" h="32961" extrusionOk="0">
                  <a:moveTo>
                    <a:pt x="31440" y="1582"/>
                  </a:moveTo>
                  <a:cubicBezTo>
                    <a:pt x="31470" y="1582"/>
                    <a:pt x="31495" y="1589"/>
                    <a:pt x="31511" y="1605"/>
                  </a:cubicBezTo>
                  <a:cubicBezTo>
                    <a:pt x="31665" y="1708"/>
                    <a:pt x="31392" y="1874"/>
                    <a:pt x="31225" y="1874"/>
                  </a:cubicBezTo>
                  <a:cubicBezTo>
                    <a:pt x="31191" y="1874"/>
                    <a:pt x="31161" y="1867"/>
                    <a:pt x="31140" y="1852"/>
                  </a:cubicBezTo>
                  <a:cubicBezTo>
                    <a:pt x="31012" y="1749"/>
                    <a:pt x="31289" y="1582"/>
                    <a:pt x="31440" y="1582"/>
                  </a:cubicBezTo>
                  <a:close/>
                  <a:moveTo>
                    <a:pt x="30431" y="11450"/>
                  </a:moveTo>
                  <a:cubicBezTo>
                    <a:pt x="30462" y="12252"/>
                    <a:pt x="29320" y="12221"/>
                    <a:pt x="28239" y="12252"/>
                  </a:cubicBezTo>
                  <a:cubicBezTo>
                    <a:pt x="28209" y="11450"/>
                    <a:pt x="29505" y="11573"/>
                    <a:pt x="30431" y="11450"/>
                  </a:cubicBezTo>
                  <a:close/>
                  <a:moveTo>
                    <a:pt x="26540" y="6105"/>
                  </a:moveTo>
                  <a:cubicBezTo>
                    <a:pt x="26872" y="6105"/>
                    <a:pt x="27047" y="6199"/>
                    <a:pt x="27128" y="6388"/>
                  </a:cubicBezTo>
                  <a:cubicBezTo>
                    <a:pt x="26820" y="8209"/>
                    <a:pt x="23857" y="8086"/>
                    <a:pt x="24197" y="10370"/>
                  </a:cubicBezTo>
                  <a:cubicBezTo>
                    <a:pt x="25030" y="10987"/>
                    <a:pt x="26048" y="11357"/>
                    <a:pt x="27128" y="11419"/>
                  </a:cubicBezTo>
                  <a:lnTo>
                    <a:pt x="27128" y="14073"/>
                  </a:lnTo>
                  <a:cubicBezTo>
                    <a:pt x="26416" y="13994"/>
                    <a:pt x="27058" y="12922"/>
                    <a:pt x="26216" y="12922"/>
                  </a:cubicBezTo>
                  <a:cubicBezTo>
                    <a:pt x="26073" y="12922"/>
                    <a:pt x="25888" y="12952"/>
                    <a:pt x="25647" y="13024"/>
                  </a:cubicBezTo>
                  <a:cubicBezTo>
                    <a:pt x="24845" y="13950"/>
                    <a:pt x="25369" y="15801"/>
                    <a:pt x="24197" y="16480"/>
                  </a:cubicBezTo>
                  <a:cubicBezTo>
                    <a:pt x="23972" y="16498"/>
                    <a:pt x="23757" y="16504"/>
                    <a:pt x="23551" y="16504"/>
                  </a:cubicBezTo>
                  <a:cubicBezTo>
                    <a:pt x="22911" y="16504"/>
                    <a:pt x="22354" y="16441"/>
                    <a:pt x="21851" y="16441"/>
                  </a:cubicBezTo>
                  <a:cubicBezTo>
                    <a:pt x="21647" y="16441"/>
                    <a:pt x="21453" y="16451"/>
                    <a:pt x="21265" y="16480"/>
                  </a:cubicBezTo>
                  <a:cubicBezTo>
                    <a:pt x="20246" y="16635"/>
                    <a:pt x="20030" y="17252"/>
                    <a:pt x="19073" y="17283"/>
                  </a:cubicBezTo>
                  <a:cubicBezTo>
                    <a:pt x="19136" y="17073"/>
                    <a:pt x="18628" y="16720"/>
                    <a:pt x="18277" y="16720"/>
                  </a:cubicBezTo>
                  <a:cubicBezTo>
                    <a:pt x="18112" y="16720"/>
                    <a:pt x="17982" y="16798"/>
                    <a:pt x="17962" y="17005"/>
                  </a:cubicBezTo>
                  <a:cubicBezTo>
                    <a:pt x="17098" y="16943"/>
                    <a:pt x="17098" y="16295"/>
                    <a:pt x="17962" y="16233"/>
                  </a:cubicBezTo>
                  <a:cubicBezTo>
                    <a:pt x="17098" y="15616"/>
                    <a:pt x="16543" y="14629"/>
                    <a:pt x="16512" y="13548"/>
                  </a:cubicBezTo>
                  <a:lnTo>
                    <a:pt x="16512" y="13548"/>
                  </a:lnTo>
                  <a:cubicBezTo>
                    <a:pt x="18098" y="13656"/>
                    <a:pt x="17764" y="16433"/>
                    <a:pt x="19814" y="16433"/>
                  </a:cubicBezTo>
                  <a:cubicBezTo>
                    <a:pt x="20117" y="16433"/>
                    <a:pt x="20473" y="16373"/>
                    <a:pt x="20894" y="16233"/>
                  </a:cubicBezTo>
                  <a:cubicBezTo>
                    <a:pt x="21728" y="15153"/>
                    <a:pt x="22283" y="13857"/>
                    <a:pt x="23086" y="12746"/>
                  </a:cubicBezTo>
                  <a:cubicBezTo>
                    <a:pt x="22931" y="12191"/>
                    <a:pt x="22684" y="11635"/>
                    <a:pt x="22345" y="11141"/>
                  </a:cubicBezTo>
                  <a:cubicBezTo>
                    <a:pt x="22561" y="8641"/>
                    <a:pt x="25184" y="7901"/>
                    <a:pt x="26388" y="6111"/>
                  </a:cubicBezTo>
                  <a:cubicBezTo>
                    <a:pt x="26442" y="6107"/>
                    <a:pt x="26492" y="6105"/>
                    <a:pt x="26540" y="6105"/>
                  </a:cubicBezTo>
                  <a:close/>
                  <a:moveTo>
                    <a:pt x="16851" y="27097"/>
                  </a:moveTo>
                  <a:lnTo>
                    <a:pt x="16851" y="27621"/>
                  </a:lnTo>
                  <a:cubicBezTo>
                    <a:pt x="16481" y="27621"/>
                    <a:pt x="16389" y="27158"/>
                    <a:pt x="16851" y="27097"/>
                  </a:cubicBezTo>
                  <a:close/>
                  <a:moveTo>
                    <a:pt x="27128" y="0"/>
                  </a:moveTo>
                  <a:cubicBezTo>
                    <a:pt x="26110" y="494"/>
                    <a:pt x="25184" y="1049"/>
                    <a:pt x="24197" y="1574"/>
                  </a:cubicBezTo>
                  <a:cubicBezTo>
                    <a:pt x="24153" y="1469"/>
                    <a:pt x="24097" y="1434"/>
                    <a:pt x="24024" y="1434"/>
                  </a:cubicBezTo>
                  <a:cubicBezTo>
                    <a:pt x="23870" y="1434"/>
                    <a:pt x="23642" y="1594"/>
                    <a:pt x="23298" y="1594"/>
                  </a:cubicBezTo>
                  <a:cubicBezTo>
                    <a:pt x="23232" y="1594"/>
                    <a:pt x="23161" y="1588"/>
                    <a:pt x="23086" y="1574"/>
                  </a:cubicBezTo>
                  <a:cubicBezTo>
                    <a:pt x="21789" y="2593"/>
                    <a:pt x="20154" y="3333"/>
                    <a:pt x="18703" y="4228"/>
                  </a:cubicBezTo>
                  <a:cubicBezTo>
                    <a:pt x="18302" y="5432"/>
                    <a:pt x="17530" y="6450"/>
                    <a:pt x="16512" y="7160"/>
                  </a:cubicBezTo>
                  <a:cubicBezTo>
                    <a:pt x="16419" y="6851"/>
                    <a:pt x="15833" y="6944"/>
                    <a:pt x="15401" y="6882"/>
                  </a:cubicBezTo>
                  <a:lnTo>
                    <a:pt x="15401" y="7962"/>
                  </a:lnTo>
                  <a:cubicBezTo>
                    <a:pt x="13086" y="8055"/>
                    <a:pt x="12839" y="9629"/>
                    <a:pt x="12099" y="10863"/>
                  </a:cubicBezTo>
                  <a:cubicBezTo>
                    <a:pt x="12839" y="11512"/>
                    <a:pt x="12932" y="12561"/>
                    <a:pt x="12839" y="13795"/>
                  </a:cubicBezTo>
                  <a:cubicBezTo>
                    <a:pt x="13179" y="14505"/>
                    <a:pt x="15154" y="14073"/>
                    <a:pt x="15771" y="14598"/>
                  </a:cubicBezTo>
                  <a:cubicBezTo>
                    <a:pt x="14969" y="15369"/>
                    <a:pt x="14290" y="15678"/>
                    <a:pt x="14290" y="16449"/>
                  </a:cubicBezTo>
                  <a:cubicBezTo>
                    <a:pt x="14368" y="16437"/>
                    <a:pt x="14438" y="16431"/>
                    <a:pt x="14500" y="16431"/>
                  </a:cubicBezTo>
                  <a:cubicBezTo>
                    <a:pt x="15050" y="16431"/>
                    <a:pt x="15003" y="16891"/>
                    <a:pt x="15031" y="17252"/>
                  </a:cubicBezTo>
                  <a:cubicBezTo>
                    <a:pt x="13734" y="17252"/>
                    <a:pt x="12901" y="17684"/>
                    <a:pt x="11728" y="17776"/>
                  </a:cubicBezTo>
                  <a:cubicBezTo>
                    <a:pt x="11389" y="18270"/>
                    <a:pt x="10710" y="18455"/>
                    <a:pt x="10988" y="19381"/>
                  </a:cubicBezTo>
                  <a:cubicBezTo>
                    <a:pt x="10773" y="19333"/>
                    <a:pt x="10594" y="19312"/>
                    <a:pt x="10443" y="19312"/>
                  </a:cubicBezTo>
                  <a:cubicBezTo>
                    <a:pt x="9225" y="19312"/>
                    <a:pt x="9912" y="20725"/>
                    <a:pt x="8674" y="20725"/>
                  </a:cubicBezTo>
                  <a:cubicBezTo>
                    <a:pt x="8599" y="20725"/>
                    <a:pt x="8517" y="20719"/>
                    <a:pt x="8426" y="20708"/>
                  </a:cubicBezTo>
                  <a:lnTo>
                    <a:pt x="8426" y="20708"/>
                  </a:lnTo>
                  <a:cubicBezTo>
                    <a:pt x="8488" y="21017"/>
                    <a:pt x="8364" y="21171"/>
                    <a:pt x="8056" y="21233"/>
                  </a:cubicBezTo>
                  <a:cubicBezTo>
                    <a:pt x="7947" y="21225"/>
                    <a:pt x="7844" y="21221"/>
                    <a:pt x="7746" y="21221"/>
                  </a:cubicBezTo>
                  <a:cubicBezTo>
                    <a:pt x="6402" y="21221"/>
                    <a:pt x="6044" y="21968"/>
                    <a:pt x="5124" y="22313"/>
                  </a:cubicBezTo>
                  <a:cubicBezTo>
                    <a:pt x="4229" y="22437"/>
                    <a:pt x="3241" y="22529"/>
                    <a:pt x="3303" y="23362"/>
                  </a:cubicBezTo>
                  <a:cubicBezTo>
                    <a:pt x="3632" y="23609"/>
                    <a:pt x="4236" y="23650"/>
                    <a:pt x="4885" y="23650"/>
                  </a:cubicBezTo>
                  <a:cubicBezTo>
                    <a:pt x="5210" y="23650"/>
                    <a:pt x="5546" y="23640"/>
                    <a:pt x="5865" y="23640"/>
                  </a:cubicBezTo>
                  <a:cubicBezTo>
                    <a:pt x="5679" y="24844"/>
                    <a:pt x="7562" y="24535"/>
                    <a:pt x="7346" y="25770"/>
                  </a:cubicBezTo>
                  <a:cubicBezTo>
                    <a:pt x="6945" y="26109"/>
                    <a:pt x="6945" y="26757"/>
                    <a:pt x="6235" y="26819"/>
                  </a:cubicBezTo>
                  <a:cubicBezTo>
                    <a:pt x="5770" y="26650"/>
                    <a:pt x="5316" y="26592"/>
                    <a:pt x="4856" y="26592"/>
                  </a:cubicBezTo>
                  <a:cubicBezTo>
                    <a:pt x="3859" y="26592"/>
                    <a:pt x="2832" y="26865"/>
                    <a:pt x="1594" y="26865"/>
                  </a:cubicBezTo>
                  <a:cubicBezTo>
                    <a:pt x="1320" y="26865"/>
                    <a:pt x="1037" y="26851"/>
                    <a:pt x="742" y="26819"/>
                  </a:cubicBezTo>
                  <a:lnTo>
                    <a:pt x="742" y="26819"/>
                  </a:lnTo>
                  <a:cubicBezTo>
                    <a:pt x="371" y="27683"/>
                    <a:pt x="1544" y="29720"/>
                    <a:pt x="1" y="29751"/>
                  </a:cubicBezTo>
                  <a:cubicBezTo>
                    <a:pt x="279" y="30522"/>
                    <a:pt x="1112" y="30893"/>
                    <a:pt x="742" y="32127"/>
                  </a:cubicBezTo>
                  <a:cubicBezTo>
                    <a:pt x="1019" y="32087"/>
                    <a:pt x="1265" y="32070"/>
                    <a:pt x="1487" y="32070"/>
                  </a:cubicBezTo>
                  <a:cubicBezTo>
                    <a:pt x="2625" y="32070"/>
                    <a:pt x="3140" y="32523"/>
                    <a:pt x="4044" y="32652"/>
                  </a:cubicBezTo>
                  <a:cubicBezTo>
                    <a:pt x="4723" y="32405"/>
                    <a:pt x="5108" y="32281"/>
                    <a:pt x="5498" y="32281"/>
                  </a:cubicBezTo>
                  <a:cubicBezTo>
                    <a:pt x="5888" y="32281"/>
                    <a:pt x="6281" y="32405"/>
                    <a:pt x="6976" y="32652"/>
                  </a:cubicBezTo>
                  <a:cubicBezTo>
                    <a:pt x="7809" y="31603"/>
                    <a:pt x="9074" y="30800"/>
                    <a:pt x="8796" y="28948"/>
                  </a:cubicBezTo>
                  <a:cubicBezTo>
                    <a:pt x="10401" y="28609"/>
                    <a:pt x="10124" y="26912"/>
                    <a:pt x="12099" y="26819"/>
                  </a:cubicBezTo>
                  <a:cubicBezTo>
                    <a:pt x="12528" y="27008"/>
                    <a:pt x="12885" y="27077"/>
                    <a:pt x="13210" y="27077"/>
                  </a:cubicBezTo>
                  <a:cubicBezTo>
                    <a:pt x="14054" y="27077"/>
                    <a:pt x="14679" y="26608"/>
                    <a:pt x="15771" y="26541"/>
                  </a:cubicBezTo>
                  <a:lnTo>
                    <a:pt x="15771" y="26541"/>
                  </a:lnTo>
                  <a:cubicBezTo>
                    <a:pt x="14722" y="27591"/>
                    <a:pt x="15247" y="29257"/>
                    <a:pt x="15771" y="30553"/>
                  </a:cubicBezTo>
                  <a:cubicBezTo>
                    <a:pt x="18086" y="30399"/>
                    <a:pt x="16635" y="29041"/>
                    <a:pt x="16851" y="27621"/>
                  </a:cubicBezTo>
                  <a:lnTo>
                    <a:pt x="16851" y="27621"/>
                  </a:lnTo>
                  <a:cubicBezTo>
                    <a:pt x="17623" y="27683"/>
                    <a:pt x="17592" y="28331"/>
                    <a:pt x="17962" y="28671"/>
                  </a:cubicBezTo>
                  <a:cubicBezTo>
                    <a:pt x="19752" y="28702"/>
                    <a:pt x="20863" y="29226"/>
                    <a:pt x="21265" y="30275"/>
                  </a:cubicBezTo>
                  <a:cubicBezTo>
                    <a:pt x="21217" y="30731"/>
                    <a:pt x="20685" y="30814"/>
                    <a:pt x="20017" y="30814"/>
                  </a:cubicBezTo>
                  <a:cubicBezTo>
                    <a:pt x="19824" y="30814"/>
                    <a:pt x="19620" y="30807"/>
                    <a:pt x="19413" y="30800"/>
                  </a:cubicBezTo>
                  <a:lnTo>
                    <a:pt x="19413" y="30800"/>
                  </a:lnTo>
                  <a:cubicBezTo>
                    <a:pt x="19351" y="31726"/>
                    <a:pt x="20709" y="31633"/>
                    <a:pt x="21265" y="32127"/>
                  </a:cubicBezTo>
                  <a:cubicBezTo>
                    <a:pt x="21080" y="30954"/>
                    <a:pt x="22252" y="30738"/>
                    <a:pt x="23086" y="30275"/>
                  </a:cubicBezTo>
                  <a:cubicBezTo>
                    <a:pt x="23302" y="29689"/>
                    <a:pt x="22376" y="29905"/>
                    <a:pt x="22345" y="29473"/>
                  </a:cubicBezTo>
                  <a:cubicBezTo>
                    <a:pt x="22484" y="29302"/>
                    <a:pt x="22618" y="29239"/>
                    <a:pt x="22749" y="29239"/>
                  </a:cubicBezTo>
                  <a:cubicBezTo>
                    <a:pt x="23116" y="29239"/>
                    <a:pt x="23455" y="29738"/>
                    <a:pt x="23801" y="29738"/>
                  </a:cubicBezTo>
                  <a:cubicBezTo>
                    <a:pt x="23931" y="29738"/>
                    <a:pt x="24062" y="29667"/>
                    <a:pt x="24197" y="29473"/>
                  </a:cubicBezTo>
                  <a:cubicBezTo>
                    <a:pt x="23209" y="28084"/>
                    <a:pt x="18641" y="27837"/>
                    <a:pt x="19814" y="25770"/>
                  </a:cubicBezTo>
                  <a:lnTo>
                    <a:pt x="19814" y="25770"/>
                  </a:lnTo>
                  <a:cubicBezTo>
                    <a:pt x="20894" y="26973"/>
                    <a:pt x="22962" y="27560"/>
                    <a:pt x="24197" y="28671"/>
                  </a:cubicBezTo>
                  <a:cubicBezTo>
                    <a:pt x="24413" y="28887"/>
                    <a:pt x="24721" y="29504"/>
                    <a:pt x="24906" y="29751"/>
                  </a:cubicBezTo>
                  <a:cubicBezTo>
                    <a:pt x="25215" y="30090"/>
                    <a:pt x="25801" y="30399"/>
                    <a:pt x="25647" y="30800"/>
                  </a:cubicBezTo>
                  <a:lnTo>
                    <a:pt x="25647" y="32405"/>
                  </a:lnTo>
                  <a:cubicBezTo>
                    <a:pt x="25967" y="32625"/>
                    <a:pt x="26545" y="32663"/>
                    <a:pt x="27180" y="32663"/>
                  </a:cubicBezTo>
                  <a:cubicBezTo>
                    <a:pt x="27527" y="32663"/>
                    <a:pt x="27891" y="32652"/>
                    <a:pt x="28239" y="32652"/>
                  </a:cubicBezTo>
                  <a:cubicBezTo>
                    <a:pt x="28826" y="31757"/>
                    <a:pt x="27561" y="30430"/>
                    <a:pt x="28579" y="29473"/>
                  </a:cubicBezTo>
                  <a:lnTo>
                    <a:pt x="29690" y="29473"/>
                  </a:lnTo>
                  <a:cubicBezTo>
                    <a:pt x="29258" y="30522"/>
                    <a:pt x="29628" y="30461"/>
                    <a:pt x="29320" y="31603"/>
                  </a:cubicBezTo>
                  <a:cubicBezTo>
                    <a:pt x="29362" y="31598"/>
                    <a:pt x="29401" y="31596"/>
                    <a:pt x="29437" y="31596"/>
                  </a:cubicBezTo>
                  <a:cubicBezTo>
                    <a:pt x="30121" y="31596"/>
                    <a:pt x="29845" y="32388"/>
                    <a:pt x="30431" y="32652"/>
                  </a:cubicBezTo>
                  <a:cubicBezTo>
                    <a:pt x="30708" y="32806"/>
                    <a:pt x="31017" y="32899"/>
                    <a:pt x="31326" y="32960"/>
                  </a:cubicBezTo>
                  <a:lnTo>
                    <a:pt x="31819" y="26294"/>
                  </a:lnTo>
                  <a:cubicBezTo>
                    <a:pt x="34751" y="25245"/>
                    <a:pt x="37621" y="23980"/>
                    <a:pt x="40368" y="22498"/>
                  </a:cubicBezTo>
                  <a:cubicBezTo>
                    <a:pt x="41880" y="20770"/>
                    <a:pt x="41788" y="19536"/>
                    <a:pt x="41788" y="19536"/>
                  </a:cubicBezTo>
                  <a:cubicBezTo>
                    <a:pt x="41788" y="19536"/>
                    <a:pt x="39319" y="19350"/>
                    <a:pt x="38084" y="18826"/>
                  </a:cubicBezTo>
                  <a:cubicBezTo>
                    <a:pt x="37440" y="18137"/>
                    <a:pt x="36571" y="17752"/>
                    <a:pt x="35674" y="17752"/>
                  </a:cubicBezTo>
                  <a:cubicBezTo>
                    <a:pt x="35326" y="17752"/>
                    <a:pt x="34973" y="17810"/>
                    <a:pt x="34628" y="17931"/>
                  </a:cubicBezTo>
                  <a:cubicBezTo>
                    <a:pt x="34813" y="16604"/>
                    <a:pt x="33949" y="15338"/>
                    <a:pt x="32005" y="15338"/>
                  </a:cubicBezTo>
                  <a:cubicBezTo>
                    <a:pt x="30060" y="15338"/>
                    <a:pt x="30492" y="12314"/>
                    <a:pt x="31819" y="11512"/>
                  </a:cubicBezTo>
                  <a:cubicBezTo>
                    <a:pt x="33147" y="10740"/>
                    <a:pt x="32869" y="10401"/>
                    <a:pt x="31819" y="9598"/>
                  </a:cubicBezTo>
                  <a:cubicBezTo>
                    <a:pt x="30770" y="8796"/>
                    <a:pt x="30338" y="5895"/>
                    <a:pt x="30338" y="5895"/>
                  </a:cubicBezTo>
                  <a:lnTo>
                    <a:pt x="32282" y="1574"/>
                  </a:lnTo>
                  <a:lnTo>
                    <a:pt x="32252" y="1574"/>
                  </a:lnTo>
                  <a:cubicBezTo>
                    <a:pt x="31758" y="926"/>
                    <a:pt x="31140" y="370"/>
                    <a:pt x="304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6"/>
          <p:cNvSpPr txBox="1"/>
          <p:nvPr/>
        </p:nvSpPr>
        <p:spPr>
          <a:xfrm>
            <a:off x="1391750" y="1258062"/>
            <a:ext cx="2343000" cy="129659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We used Mapbox and Leaflet to Plot Our Data on multiple maps and radars.</a:t>
            </a:r>
            <a:endParaRPr sz="1600" dirty="0">
              <a:solidFill>
                <a:schemeClr val="dk1"/>
              </a:solidFill>
              <a:latin typeface="Calisto MT" panose="02040603050505030304" pitchFamily="18" charset="0"/>
              <a:ea typeface="Muli"/>
              <a:cs typeface="Muli"/>
              <a:sym typeface="Muli"/>
            </a:endParaRPr>
          </a:p>
        </p:txBody>
      </p:sp>
      <p:sp>
        <p:nvSpPr>
          <p:cNvPr id="1436" name="Google Shape;1436;p46"/>
          <p:cNvSpPr/>
          <p:nvPr/>
        </p:nvSpPr>
        <p:spPr>
          <a:xfrm>
            <a:off x="720300" y="1258576"/>
            <a:ext cx="572700" cy="572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txBox="1"/>
          <p:nvPr/>
        </p:nvSpPr>
        <p:spPr>
          <a:xfrm>
            <a:off x="1391750" y="3537882"/>
            <a:ext cx="2343000" cy="93921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chemeClr val="dk1"/>
                </a:solidFill>
                <a:latin typeface="Calisto MT" panose="02040603050505030304" pitchFamily="18" charset="0"/>
                <a:ea typeface="Muli"/>
                <a:cs typeface="Muli"/>
                <a:sym typeface="Muli"/>
              </a:rPr>
              <a:t>We created circles corresponding to events and markers to display each states current FBI NICs information.</a:t>
            </a:r>
            <a:endParaRPr sz="1600" dirty="0">
              <a:solidFill>
                <a:schemeClr val="dk1"/>
              </a:solidFill>
              <a:latin typeface="Calisto MT" panose="02040603050505030304" pitchFamily="18" charset="0"/>
              <a:ea typeface="Muli"/>
              <a:cs typeface="Muli"/>
              <a:sym typeface="Muli"/>
            </a:endParaRPr>
          </a:p>
        </p:txBody>
      </p:sp>
      <p:sp>
        <p:nvSpPr>
          <p:cNvPr id="1438" name="Google Shape;1438;p46"/>
          <p:cNvSpPr/>
          <p:nvPr/>
        </p:nvSpPr>
        <p:spPr>
          <a:xfrm>
            <a:off x="720300" y="3286850"/>
            <a:ext cx="572700" cy="572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4726413" y="2024650"/>
            <a:ext cx="269400" cy="26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6399606" y="1808419"/>
            <a:ext cx="134100" cy="134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6"/>
          <p:cNvSpPr/>
          <p:nvPr/>
        </p:nvSpPr>
        <p:spPr>
          <a:xfrm>
            <a:off x="6417447" y="2294065"/>
            <a:ext cx="484800" cy="4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6"/>
          <p:cNvSpPr/>
          <p:nvPr/>
        </p:nvSpPr>
        <p:spPr>
          <a:xfrm>
            <a:off x="7425394" y="2436856"/>
            <a:ext cx="134100" cy="134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4485055" y="3182975"/>
            <a:ext cx="404700" cy="404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6"/>
          <p:cNvSpPr/>
          <p:nvPr/>
        </p:nvSpPr>
        <p:spPr>
          <a:xfrm>
            <a:off x="6920856" y="3176894"/>
            <a:ext cx="134100" cy="134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6"/>
          <p:cNvSpPr/>
          <p:nvPr/>
        </p:nvSpPr>
        <p:spPr>
          <a:xfrm>
            <a:off x="7543077" y="3730613"/>
            <a:ext cx="269400" cy="269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 name="Google Shape;1446;p46"/>
          <p:cNvGrpSpPr/>
          <p:nvPr/>
        </p:nvGrpSpPr>
        <p:grpSpPr>
          <a:xfrm>
            <a:off x="824805" y="1410653"/>
            <a:ext cx="321132" cy="241655"/>
            <a:chOff x="2418450" y="3200225"/>
            <a:chExt cx="481025" cy="361975"/>
          </a:xfrm>
        </p:grpSpPr>
        <p:sp>
          <p:nvSpPr>
            <p:cNvPr id="1447" name="Google Shape;1447;p46"/>
            <p:cNvSpPr/>
            <p:nvPr/>
          </p:nvSpPr>
          <p:spPr>
            <a:xfrm>
              <a:off x="2562800" y="3256175"/>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6"/>
            <p:cNvSpPr/>
            <p:nvPr/>
          </p:nvSpPr>
          <p:spPr>
            <a:xfrm>
              <a:off x="2803600" y="3497000"/>
              <a:ext cx="31875" cy="31850"/>
            </a:xfrm>
            <a:custGeom>
              <a:avLst/>
              <a:gdLst/>
              <a:ahLst/>
              <a:cxnLst/>
              <a:rect l="l" t="t" r="r" b="b"/>
              <a:pathLst>
                <a:path w="1275" h="1274" extrusionOk="0">
                  <a:moveTo>
                    <a:pt x="632" y="0"/>
                  </a:moveTo>
                  <a:cubicBezTo>
                    <a:pt x="287" y="0"/>
                    <a:pt x="1" y="286"/>
                    <a:pt x="1" y="631"/>
                  </a:cubicBezTo>
                  <a:cubicBezTo>
                    <a:pt x="1" y="988"/>
                    <a:pt x="287" y="1274"/>
                    <a:pt x="632" y="1274"/>
                  </a:cubicBezTo>
                  <a:cubicBezTo>
                    <a:pt x="989" y="1274"/>
                    <a:pt x="1275" y="988"/>
                    <a:pt x="1275" y="631"/>
                  </a:cubicBezTo>
                  <a:cubicBezTo>
                    <a:pt x="1275" y="286"/>
                    <a:pt x="989" y="0"/>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2747350" y="3312450"/>
              <a:ext cx="32175" cy="31875"/>
            </a:xfrm>
            <a:custGeom>
              <a:avLst/>
              <a:gdLst/>
              <a:ahLst/>
              <a:cxnLst/>
              <a:rect l="l" t="t" r="r" b="b"/>
              <a:pathLst>
                <a:path w="1287" h="1275" extrusionOk="0">
                  <a:moveTo>
                    <a:pt x="644" y="0"/>
                  </a:moveTo>
                  <a:cubicBezTo>
                    <a:pt x="286" y="0"/>
                    <a:pt x="1" y="286"/>
                    <a:pt x="1" y="643"/>
                  </a:cubicBezTo>
                  <a:cubicBezTo>
                    <a:pt x="1" y="988"/>
                    <a:pt x="286" y="1274"/>
                    <a:pt x="644" y="1274"/>
                  </a:cubicBezTo>
                  <a:cubicBezTo>
                    <a:pt x="989" y="1274"/>
                    <a:pt x="1287" y="988"/>
                    <a:pt x="1287" y="643"/>
                  </a:cubicBezTo>
                  <a:cubicBezTo>
                    <a:pt x="1287" y="286"/>
                    <a:pt x="989"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6"/>
            <p:cNvSpPr/>
            <p:nvPr/>
          </p:nvSpPr>
          <p:spPr>
            <a:xfrm>
              <a:off x="2418450" y="3200225"/>
              <a:ext cx="481025" cy="361975"/>
            </a:xfrm>
            <a:custGeom>
              <a:avLst/>
              <a:gdLst/>
              <a:ahLst/>
              <a:cxnLst/>
              <a:rect l="l" t="t" r="r" b="b"/>
              <a:pathLst>
                <a:path w="19241" h="14479" extrusionOk="0">
                  <a:moveTo>
                    <a:pt x="10585" y="1929"/>
                  </a:moveTo>
                  <a:cubicBezTo>
                    <a:pt x="10764" y="1929"/>
                    <a:pt x="10906" y="2072"/>
                    <a:pt x="10906" y="2251"/>
                  </a:cubicBezTo>
                  <a:cubicBezTo>
                    <a:pt x="10906" y="2429"/>
                    <a:pt x="10764" y="2584"/>
                    <a:pt x="10585" y="2584"/>
                  </a:cubicBezTo>
                  <a:lnTo>
                    <a:pt x="7692" y="2584"/>
                  </a:lnTo>
                  <a:lnTo>
                    <a:pt x="7692" y="1929"/>
                  </a:lnTo>
                  <a:close/>
                  <a:moveTo>
                    <a:pt x="15836" y="935"/>
                  </a:moveTo>
                  <a:cubicBezTo>
                    <a:pt x="15911" y="935"/>
                    <a:pt x="15973" y="979"/>
                    <a:pt x="16002" y="1048"/>
                  </a:cubicBezTo>
                  <a:cubicBezTo>
                    <a:pt x="16133" y="1358"/>
                    <a:pt x="15883" y="2108"/>
                    <a:pt x="14681" y="2965"/>
                  </a:cubicBezTo>
                  <a:cubicBezTo>
                    <a:pt x="14466" y="2882"/>
                    <a:pt x="14276" y="2763"/>
                    <a:pt x="14109" y="2608"/>
                  </a:cubicBezTo>
                  <a:cubicBezTo>
                    <a:pt x="14454" y="2394"/>
                    <a:pt x="14752" y="2108"/>
                    <a:pt x="15014" y="1798"/>
                  </a:cubicBezTo>
                  <a:cubicBezTo>
                    <a:pt x="15121" y="1655"/>
                    <a:pt x="15193" y="1536"/>
                    <a:pt x="15276" y="1441"/>
                  </a:cubicBezTo>
                  <a:cubicBezTo>
                    <a:pt x="15514" y="1096"/>
                    <a:pt x="15597" y="989"/>
                    <a:pt x="15788" y="941"/>
                  </a:cubicBezTo>
                  <a:cubicBezTo>
                    <a:pt x="15805" y="937"/>
                    <a:pt x="15821" y="935"/>
                    <a:pt x="15836" y="935"/>
                  </a:cubicBezTo>
                  <a:close/>
                  <a:moveTo>
                    <a:pt x="7061" y="1274"/>
                  </a:moveTo>
                  <a:lnTo>
                    <a:pt x="7061" y="3834"/>
                  </a:lnTo>
                  <a:lnTo>
                    <a:pt x="881" y="3834"/>
                  </a:lnTo>
                  <a:lnTo>
                    <a:pt x="881" y="3846"/>
                  </a:lnTo>
                  <a:cubicBezTo>
                    <a:pt x="786" y="3537"/>
                    <a:pt x="715" y="3203"/>
                    <a:pt x="667" y="2882"/>
                  </a:cubicBezTo>
                  <a:lnTo>
                    <a:pt x="5132" y="2882"/>
                  </a:lnTo>
                  <a:lnTo>
                    <a:pt x="5132" y="2239"/>
                  </a:lnTo>
                  <a:lnTo>
                    <a:pt x="667" y="2239"/>
                  </a:lnTo>
                  <a:cubicBezTo>
                    <a:pt x="715" y="1917"/>
                    <a:pt x="786" y="1596"/>
                    <a:pt x="881" y="1274"/>
                  </a:cubicBezTo>
                  <a:close/>
                  <a:moveTo>
                    <a:pt x="12192" y="632"/>
                  </a:moveTo>
                  <a:lnTo>
                    <a:pt x="12192" y="3846"/>
                  </a:lnTo>
                  <a:lnTo>
                    <a:pt x="7692" y="3846"/>
                  </a:lnTo>
                  <a:lnTo>
                    <a:pt x="7692" y="3203"/>
                  </a:lnTo>
                  <a:lnTo>
                    <a:pt x="10585" y="3203"/>
                  </a:lnTo>
                  <a:cubicBezTo>
                    <a:pt x="11121" y="3203"/>
                    <a:pt x="11549" y="2775"/>
                    <a:pt x="11549" y="2239"/>
                  </a:cubicBezTo>
                  <a:cubicBezTo>
                    <a:pt x="11549" y="1703"/>
                    <a:pt x="11121" y="1274"/>
                    <a:pt x="10585" y="1274"/>
                  </a:cubicBezTo>
                  <a:lnTo>
                    <a:pt x="7692" y="1274"/>
                  </a:lnTo>
                  <a:lnTo>
                    <a:pt x="7692" y="632"/>
                  </a:lnTo>
                  <a:close/>
                  <a:moveTo>
                    <a:pt x="10656" y="5787"/>
                  </a:moveTo>
                  <a:cubicBezTo>
                    <a:pt x="11145" y="5799"/>
                    <a:pt x="11597" y="6049"/>
                    <a:pt x="11895" y="6442"/>
                  </a:cubicBezTo>
                  <a:cubicBezTo>
                    <a:pt x="11561" y="6847"/>
                    <a:pt x="11168" y="7216"/>
                    <a:pt x="10704" y="7478"/>
                  </a:cubicBezTo>
                  <a:cubicBezTo>
                    <a:pt x="10764" y="6918"/>
                    <a:pt x="10752" y="6347"/>
                    <a:pt x="10656" y="5787"/>
                  </a:cubicBezTo>
                  <a:close/>
                  <a:moveTo>
                    <a:pt x="10013" y="5882"/>
                  </a:moveTo>
                  <a:cubicBezTo>
                    <a:pt x="10121" y="6573"/>
                    <a:pt x="10109" y="7263"/>
                    <a:pt x="9954" y="7942"/>
                  </a:cubicBezTo>
                  <a:cubicBezTo>
                    <a:pt x="9918" y="8121"/>
                    <a:pt x="10013" y="8275"/>
                    <a:pt x="10192" y="8323"/>
                  </a:cubicBezTo>
                  <a:cubicBezTo>
                    <a:pt x="10228" y="8323"/>
                    <a:pt x="10240" y="8335"/>
                    <a:pt x="10275" y="8335"/>
                  </a:cubicBezTo>
                  <a:cubicBezTo>
                    <a:pt x="10299" y="8335"/>
                    <a:pt x="10335" y="8335"/>
                    <a:pt x="10347" y="8323"/>
                  </a:cubicBezTo>
                  <a:cubicBezTo>
                    <a:pt x="11061" y="8085"/>
                    <a:pt x="11680" y="7668"/>
                    <a:pt x="12157" y="7109"/>
                  </a:cubicBezTo>
                  <a:lnTo>
                    <a:pt x="12157" y="7109"/>
                  </a:lnTo>
                  <a:cubicBezTo>
                    <a:pt x="12323" y="7966"/>
                    <a:pt x="11764" y="8787"/>
                    <a:pt x="10895" y="8954"/>
                  </a:cubicBezTo>
                  <a:cubicBezTo>
                    <a:pt x="10811" y="8966"/>
                    <a:pt x="10704" y="8978"/>
                    <a:pt x="10585" y="8978"/>
                  </a:cubicBezTo>
                  <a:cubicBezTo>
                    <a:pt x="9704" y="8978"/>
                    <a:pt x="8978" y="8263"/>
                    <a:pt x="8978" y="7394"/>
                  </a:cubicBezTo>
                  <a:cubicBezTo>
                    <a:pt x="8978" y="6716"/>
                    <a:pt x="9394" y="6120"/>
                    <a:pt x="10013" y="5882"/>
                  </a:cubicBezTo>
                  <a:close/>
                  <a:moveTo>
                    <a:pt x="15038" y="6799"/>
                  </a:moveTo>
                  <a:cubicBezTo>
                    <a:pt x="15276" y="7049"/>
                    <a:pt x="15574" y="7240"/>
                    <a:pt x="15895" y="7347"/>
                  </a:cubicBezTo>
                  <a:cubicBezTo>
                    <a:pt x="18217" y="8656"/>
                    <a:pt x="18538" y="12062"/>
                    <a:pt x="18586" y="12943"/>
                  </a:cubicBezTo>
                  <a:cubicBezTo>
                    <a:pt x="18407" y="13014"/>
                    <a:pt x="18169" y="13121"/>
                    <a:pt x="17907" y="13205"/>
                  </a:cubicBezTo>
                  <a:cubicBezTo>
                    <a:pt x="17943" y="12966"/>
                    <a:pt x="17967" y="12752"/>
                    <a:pt x="17979" y="12502"/>
                  </a:cubicBezTo>
                  <a:cubicBezTo>
                    <a:pt x="18026" y="11942"/>
                    <a:pt x="17800" y="11371"/>
                    <a:pt x="17372" y="11002"/>
                  </a:cubicBezTo>
                  <a:cubicBezTo>
                    <a:pt x="17005" y="10722"/>
                    <a:pt x="16551" y="10568"/>
                    <a:pt x="16097" y="10568"/>
                  </a:cubicBezTo>
                  <a:cubicBezTo>
                    <a:pt x="16049" y="10568"/>
                    <a:pt x="16002" y="10570"/>
                    <a:pt x="15955" y="10573"/>
                  </a:cubicBezTo>
                  <a:cubicBezTo>
                    <a:pt x="15562" y="9371"/>
                    <a:pt x="14835" y="8323"/>
                    <a:pt x="13823" y="7549"/>
                  </a:cubicBezTo>
                  <a:cubicBezTo>
                    <a:pt x="13907" y="7335"/>
                    <a:pt x="14181" y="6942"/>
                    <a:pt x="15038" y="6799"/>
                  </a:cubicBezTo>
                  <a:close/>
                  <a:moveTo>
                    <a:pt x="12847" y="2191"/>
                  </a:moveTo>
                  <a:cubicBezTo>
                    <a:pt x="13395" y="2965"/>
                    <a:pt x="14335" y="3846"/>
                    <a:pt x="15728" y="3846"/>
                  </a:cubicBezTo>
                  <a:cubicBezTo>
                    <a:pt x="16086" y="3846"/>
                    <a:pt x="16371" y="3846"/>
                    <a:pt x="16371" y="4489"/>
                  </a:cubicBezTo>
                  <a:cubicBezTo>
                    <a:pt x="16371" y="4918"/>
                    <a:pt x="16169" y="4989"/>
                    <a:pt x="15717" y="5120"/>
                  </a:cubicBezTo>
                  <a:cubicBezTo>
                    <a:pt x="15347" y="5227"/>
                    <a:pt x="14764" y="5406"/>
                    <a:pt x="14764" y="6097"/>
                  </a:cubicBezTo>
                  <a:lnTo>
                    <a:pt x="14764" y="6180"/>
                  </a:lnTo>
                  <a:cubicBezTo>
                    <a:pt x="13192" y="6513"/>
                    <a:pt x="13157" y="7644"/>
                    <a:pt x="13157" y="7680"/>
                  </a:cubicBezTo>
                  <a:cubicBezTo>
                    <a:pt x="13157" y="7799"/>
                    <a:pt x="13216" y="7906"/>
                    <a:pt x="13311" y="7966"/>
                  </a:cubicBezTo>
                  <a:cubicBezTo>
                    <a:pt x="14335" y="8692"/>
                    <a:pt x="15074" y="9764"/>
                    <a:pt x="15407" y="10990"/>
                  </a:cubicBezTo>
                  <a:cubicBezTo>
                    <a:pt x="15449" y="11138"/>
                    <a:pt x="15567" y="11220"/>
                    <a:pt x="15709" y="11220"/>
                  </a:cubicBezTo>
                  <a:cubicBezTo>
                    <a:pt x="15727" y="11220"/>
                    <a:pt x="15745" y="11219"/>
                    <a:pt x="15764" y="11216"/>
                  </a:cubicBezTo>
                  <a:cubicBezTo>
                    <a:pt x="15850" y="11204"/>
                    <a:pt x="15936" y="11198"/>
                    <a:pt x="16022" y="11198"/>
                  </a:cubicBezTo>
                  <a:cubicBezTo>
                    <a:pt x="16350" y="11198"/>
                    <a:pt x="16669" y="11289"/>
                    <a:pt x="16943" y="11478"/>
                  </a:cubicBezTo>
                  <a:cubicBezTo>
                    <a:pt x="17205" y="11752"/>
                    <a:pt x="17360" y="12121"/>
                    <a:pt x="17312" y="12502"/>
                  </a:cubicBezTo>
                  <a:cubicBezTo>
                    <a:pt x="17312" y="12824"/>
                    <a:pt x="17276" y="13145"/>
                    <a:pt x="17193" y="13466"/>
                  </a:cubicBezTo>
                  <a:cubicBezTo>
                    <a:pt x="16717" y="13645"/>
                    <a:pt x="16229" y="13740"/>
                    <a:pt x="15717" y="13788"/>
                  </a:cubicBezTo>
                  <a:cubicBezTo>
                    <a:pt x="15359" y="13764"/>
                    <a:pt x="15074" y="13478"/>
                    <a:pt x="15074" y="13121"/>
                  </a:cubicBezTo>
                  <a:cubicBezTo>
                    <a:pt x="14800" y="9954"/>
                    <a:pt x="13311" y="8656"/>
                    <a:pt x="12669" y="8240"/>
                  </a:cubicBezTo>
                  <a:cubicBezTo>
                    <a:pt x="13145" y="7097"/>
                    <a:pt x="12609" y="5787"/>
                    <a:pt x="11466" y="5311"/>
                  </a:cubicBezTo>
                  <a:cubicBezTo>
                    <a:pt x="11186" y="5195"/>
                    <a:pt x="10893" y="5138"/>
                    <a:pt x="10601" y="5138"/>
                  </a:cubicBezTo>
                  <a:cubicBezTo>
                    <a:pt x="10026" y="5138"/>
                    <a:pt x="9460" y="5360"/>
                    <a:pt x="9025" y="5787"/>
                  </a:cubicBezTo>
                  <a:lnTo>
                    <a:pt x="8668" y="5787"/>
                  </a:lnTo>
                  <a:lnTo>
                    <a:pt x="8668" y="5132"/>
                  </a:lnTo>
                  <a:lnTo>
                    <a:pt x="8025" y="5132"/>
                  </a:lnTo>
                  <a:lnTo>
                    <a:pt x="8025" y="5763"/>
                  </a:lnTo>
                  <a:lnTo>
                    <a:pt x="7382" y="5763"/>
                  </a:lnTo>
                  <a:lnTo>
                    <a:pt x="7382" y="5132"/>
                  </a:lnTo>
                  <a:lnTo>
                    <a:pt x="6739" y="5132"/>
                  </a:lnTo>
                  <a:lnTo>
                    <a:pt x="6739" y="5763"/>
                  </a:lnTo>
                  <a:lnTo>
                    <a:pt x="6108" y="5763"/>
                  </a:lnTo>
                  <a:lnTo>
                    <a:pt x="6108" y="5132"/>
                  </a:lnTo>
                  <a:lnTo>
                    <a:pt x="5465" y="5132"/>
                  </a:lnTo>
                  <a:lnTo>
                    <a:pt x="5465" y="5763"/>
                  </a:lnTo>
                  <a:lnTo>
                    <a:pt x="4822" y="5763"/>
                  </a:lnTo>
                  <a:lnTo>
                    <a:pt x="4822" y="4489"/>
                  </a:lnTo>
                  <a:lnTo>
                    <a:pt x="12514" y="4489"/>
                  </a:lnTo>
                  <a:cubicBezTo>
                    <a:pt x="12692" y="4489"/>
                    <a:pt x="12847" y="4334"/>
                    <a:pt x="12847" y="4156"/>
                  </a:cubicBezTo>
                  <a:lnTo>
                    <a:pt x="12847" y="2191"/>
                  </a:lnTo>
                  <a:close/>
                  <a:moveTo>
                    <a:pt x="7382" y="1"/>
                  </a:moveTo>
                  <a:cubicBezTo>
                    <a:pt x="7204" y="1"/>
                    <a:pt x="7049" y="155"/>
                    <a:pt x="7049" y="334"/>
                  </a:cubicBezTo>
                  <a:lnTo>
                    <a:pt x="7049" y="667"/>
                  </a:lnTo>
                  <a:lnTo>
                    <a:pt x="643" y="667"/>
                  </a:lnTo>
                  <a:cubicBezTo>
                    <a:pt x="500" y="667"/>
                    <a:pt x="369" y="751"/>
                    <a:pt x="346" y="882"/>
                  </a:cubicBezTo>
                  <a:cubicBezTo>
                    <a:pt x="167" y="1441"/>
                    <a:pt x="48" y="2013"/>
                    <a:pt x="0" y="2596"/>
                  </a:cubicBezTo>
                  <a:cubicBezTo>
                    <a:pt x="48" y="3179"/>
                    <a:pt x="143" y="3763"/>
                    <a:pt x="346" y="4311"/>
                  </a:cubicBezTo>
                  <a:cubicBezTo>
                    <a:pt x="381" y="4442"/>
                    <a:pt x="500" y="4537"/>
                    <a:pt x="643" y="4537"/>
                  </a:cubicBezTo>
                  <a:lnTo>
                    <a:pt x="4167" y="4537"/>
                  </a:lnTo>
                  <a:lnTo>
                    <a:pt x="4167" y="6144"/>
                  </a:lnTo>
                  <a:cubicBezTo>
                    <a:pt x="4167" y="6323"/>
                    <a:pt x="4322" y="6466"/>
                    <a:pt x="4501" y="6466"/>
                  </a:cubicBezTo>
                  <a:lnTo>
                    <a:pt x="8561" y="6466"/>
                  </a:lnTo>
                  <a:cubicBezTo>
                    <a:pt x="8025" y="7585"/>
                    <a:pt x="8501" y="8918"/>
                    <a:pt x="9621" y="9454"/>
                  </a:cubicBezTo>
                  <a:cubicBezTo>
                    <a:pt x="9929" y="9604"/>
                    <a:pt x="10259" y="9677"/>
                    <a:pt x="10586" y="9677"/>
                  </a:cubicBezTo>
                  <a:cubicBezTo>
                    <a:pt x="11242" y="9677"/>
                    <a:pt x="11886" y="9383"/>
                    <a:pt x="12323" y="8835"/>
                  </a:cubicBezTo>
                  <a:cubicBezTo>
                    <a:pt x="12859" y="9192"/>
                    <a:pt x="14169" y="10335"/>
                    <a:pt x="14419" y="13228"/>
                  </a:cubicBezTo>
                  <a:cubicBezTo>
                    <a:pt x="14454" y="13907"/>
                    <a:pt x="15014" y="14455"/>
                    <a:pt x="15705" y="14478"/>
                  </a:cubicBezTo>
                  <a:cubicBezTo>
                    <a:pt x="16717" y="14478"/>
                    <a:pt x="18943" y="13526"/>
                    <a:pt x="19038" y="13490"/>
                  </a:cubicBezTo>
                  <a:cubicBezTo>
                    <a:pt x="19157" y="13443"/>
                    <a:pt x="19229" y="13324"/>
                    <a:pt x="19229" y="13193"/>
                  </a:cubicBezTo>
                  <a:cubicBezTo>
                    <a:pt x="19241" y="12954"/>
                    <a:pt x="19217" y="8442"/>
                    <a:pt x="16193" y="6775"/>
                  </a:cubicBezTo>
                  <a:cubicBezTo>
                    <a:pt x="16181" y="6763"/>
                    <a:pt x="16157" y="6763"/>
                    <a:pt x="16133" y="6751"/>
                  </a:cubicBezTo>
                  <a:cubicBezTo>
                    <a:pt x="15967" y="6692"/>
                    <a:pt x="15395" y="6442"/>
                    <a:pt x="15395" y="6097"/>
                  </a:cubicBezTo>
                  <a:cubicBezTo>
                    <a:pt x="15395" y="5930"/>
                    <a:pt x="15431" y="5870"/>
                    <a:pt x="15883" y="5751"/>
                  </a:cubicBezTo>
                  <a:cubicBezTo>
                    <a:pt x="16324" y="5620"/>
                    <a:pt x="17002" y="5430"/>
                    <a:pt x="17002" y="4501"/>
                  </a:cubicBezTo>
                  <a:cubicBezTo>
                    <a:pt x="17002" y="3227"/>
                    <a:pt x="16026" y="3227"/>
                    <a:pt x="15717" y="3227"/>
                  </a:cubicBezTo>
                  <a:cubicBezTo>
                    <a:pt x="15621" y="3227"/>
                    <a:pt x="15538" y="3203"/>
                    <a:pt x="15467" y="3203"/>
                  </a:cubicBezTo>
                  <a:cubicBezTo>
                    <a:pt x="16621" y="2239"/>
                    <a:pt x="16812" y="1358"/>
                    <a:pt x="16598" y="822"/>
                  </a:cubicBezTo>
                  <a:cubicBezTo>
                    <a:pt x="16469" y="514"/>
                    <a:pt x="16166" y="322"/>
                    <a:pt x="15848" y="322"/>
                  </a:cubicBezTo>
                  <a:cubicBezTo>
                    <a:pt x="15784" y="322"/>
                    <a:pt x="15720" y="330"/>
                    <a:pt x="15657" y="346"/>
                  </a:cubicBezTo>
                  <a:cubicBezTo>
                    <a:pt x="15216" y="453"/>
                    <a:pt x="15002" y="739"/>
                    <a:pt x="14752" y="1096"/>
                  </a:cubicBezTo>
                  <a:cubicBezTo>
                    <a:pt x="14669" y="1203"/>
                    <a:pt x="14597" y="1298"/>
                    <a:pt x="14514" y="1429"/>
                  </a:cubicBezTo>
                  <a:cubicBezTo>
                    <a:pt x="14252" y="1727"/>
                    <a:pt x="13978" y="1989"/>
                    <a:pt x="13645" y="2191"/>
                  </a:cubicBezTo>
                  <a:cubicBezTo>
                    <a:pt x="13323" y="1810"/>
                    <a:pt x="13038" y="1394"/>
                    <a:pt x="12847" y="917"/>
                  </a:cubicBezTo>
                  <a:lnTo>
                    <a:pt x="12847" y="334"/>
                  </a:lnTo>
                  <a:cubicBezTo>
                    <a:pt x="12847" y="155"/>
                    <a:pt x="12692" y="1"/>
                    <a:pt x="12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6"/>
          <p:cNvGrpSpPr/>
          <p:nvPr/>
        </p:nvGrpSpPr>
        <p:grpSpPr>
          <a:xfrm>
            <a:off x="846068" y="3452877"/>
            <a:ext cx="321132" cy="240653"/>
            <a:chOff x="5545325" y="2553725"/>
            <a:chExt cx="481025" cy="360475"/>
          </a:xfrm>
        </p:grpSpPr>
        <p:sp>
          <p:nvSpPr>
            <p:cNvPr id="1452" name="Google Shape;1452;p46"/>
            <p:cNvSpPr/>
            <p:nvPr/>
          </p:nvSpPr>
          <p:spPr>
            <a:xfrm>
              <a:off x="5914425" y="2754325"/>
              <a:ext cx="80075" cy="128325"/>
            </a:xfrm>
            <a:custGeom>
              <a:avLst/>
              <a:gdLst/>
              <a:ahLst/>
              <a:cxnLst/>
              <a:rect l="l" t="t" r="r" b="b"/>
              <a:pathLst>
                <a:path w="3203" h="5133" extrusionOk="0">
                  <a:moveTo>
                    <a:pt x="1965" y="644"/>
                  </a:moveTo>
                  <a:lnTo>
                    <a:pt x="2512" y="4490"/>
                  </a:lnTo>
                  <a:lnTo>
                    <a:pt x="1238" y="4490"/>
                  </a:lnTo>
                  <a:lnTo>
                    <a:pt x="691" y="644"/>
                  </a:lnTo>
                  <a:close/>
                  <a:moveTo>
                    <a:pt x="334" y="1"/>
                  </a:moveTo>
                  <a:cubicBezTo>
                    <a:pt x="155" y="1"/>
                    <a:pt x="0" y="144"/>
                    <a:pt x="0" y="322"/>
                  </a:cubicBezTo>
                  <a:lnTo>
                    <a:pt x="0" y="370"/>
                  </a:lnTo>
                  <a:lnTo>
                    <a:pt x="643" y="4871"/>
                  </a:lnTo>
                  <a:cubicBezTo>
                    <a:pt x="667" y="5025"/>
                    <a:pt x="798" y="5133"/>
                    <a:pt x="953" y="5133"/>
                  </a:cubicBezTo>
                  <a:lnTo>
                    <a:pt x="2870" y="5133"/>
                  </a:lnTo>
                  <a:cubicBezTo>
                    <a:pt x="3048" y="5133"/>
                    <a:pt x="3203" y="4990"/>
                    <a:pt x="3203" y="4811"/>
                  </a:cubicBezTo>
                  <a:lnTo>
                    <a:pt x="3203" y="4763"/>
                  </a:lnTo>
                  <a:lnTo>
                    <a:pt x="2560" y="263"/>
                  </a:lnTo>
                  <a:cubicBezTo>
                    <a:pt x="2536" y="120"/>
                    <a:pt x="2393" y="1"/>
                    <a:pt x="2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6"/>
            <p:cNvSpPr/>
            <p:nvPr/>
          </p:nvSpPr>
          <p:spPr>
            <a:xfrm>
              <a:off x="5545325" y="2553725"/>
              <a:ext cx="481025" cy="360475"/>
            </a:xfrm>
            <a:custGeom>
              <a:avLst/>
              <a:gdLst/>
              <a:ahLst/>
              <a:cxnLst/>
              <a:rect l="l" t="t" r="r" b="b"/>
              <a:pathLst>
                <a:path w="19241" h="14419" extrusionOk="0">
                  <a:moveTo>
                    <a:pt x="17324" y="643"/>
                  </a:moveTo>
                  <a:lnTo>
                    <a:pt x="17324" y="1286"/>
                  </a:lnTo>
                  <a:lnTo>
                    <a:pt x="16360" y="1286"/>
                  </a:lnTo>
                  <a:lnTo>
                    <a:pt x="16848" y="643"/>
                  </a:lnTo>
                  <a:close/>
                  <a:moveTo>
                    <a:pt x="11680" y="1917"/>
                  </a:moveTo>
                  <a:lnTo>
                    <a:pt x="11359" y="2560"/>
                  </a:lnTo>
                  <a:lnTo>
                    <a:pt x="8549" y="2560"/>
                  </a:lnTo>
                  <a:lnTo>
                    <a:pt x="8216" y="1917"/>
                  </a:lnTo>
                  <a:close/>
                  <a:moveTo>
                    <a:pt x="18610" y="1917"/>
                  </a:moveTo>
                  <a:lnTo>
                    <a:pt x="18610" y="3846"/>
                  </a:lnTo>
                  <a:lnTo>
                    <a:pt x="5108" y="3846"/>
                  </a:lnTo>
                  <a:cubicBezTo>
                    <a:pt x="4953" y="3096"/>
                    <a:pt x="4299" y="2560"/>
                    <a:pt x="3525" y="2560"/>
                  </a:cubicBezTo>
                  <a:lnTo>
                    <a:pt x="643" y="2560"/>
                  </a:lnTo>
                  <a:lnTo>
                    <a:pt x="643" y="1917"/>
                  </a:lnTo>
                  <a:lnTo>
                    <a:pt x="7501" y="1917"/>
                  </a:lnTo>
                  <a:lnTo>
                    <a:pt x="8144" y="3203"/>
                  </a:lnTo>
                  <a:lnTo>
                    <a:pt x="11740" y="3203"/>
                  </a:lnTo>
                  <a:lnTo>
                    <a:pt x="12383" y="1917"/>
                  </a:lnTo>
                  <a:lnTo>
                    <a:pt x="13145" y="1917"/>
                  </a:lnTo>
                  <a:lnTo>
                    <a:pt x="13145" y="3203"/>
                  </a:lnTo>
                  <a:lnTo>
                    <a:pt x="13776" y="3203"/>
                  </a:lnTo>
                  <a:lnTo>
                    <a:pt x="13776" y="1917"/>
                  </a:lnTo>
                  <a:lnTo>
                    <a:pt x="14419" y="1917"/>
                  </a:lnTo>
                  <a:lnTo>
                    <a:pt x="14419" y="3203"/>
                  </a:lnTo>
                  <a:lnTo>
                    <a:pt x="15062" y="3203"/>
                  </a:lnTo>
                  <a:lnTo>
                    <a:pt x="15062" y="1917"/>
                  </a:lnTo>
                  <a:lnTo>
                    <a:pt x="15705" y="1917"/>
                  </a:lnTo>
                  <a:lnTo>
                    <a:pt x="15705" y="3203"/>
                  </a:lnTo>
                  <a:lnTo>
                    <a:pt x="16336" y="3203"/>
                  </a:lnTo>
                  <a:lnTo>
                    <a:pt x="16336" y="1917"/>
                  </a:lnTo>
                  <a:lnTo>
                    <a:pt x="16979" y="1917"/>
                  </a:lnTo>
                  <a:lnTo>
                    <a:pt x="16979" y="3203"/>
                  </a:lnTo>
                  <a:lnTo>
                    <a:pt x="17622" y="3203"/>
                  </a:lnTo>
                  <a:lnTo>
                    <a:pt x="17622" y="1917"/>
                  </a:lnTo>
                  <a:close/>
                  <a:moveTo>
                    <a:pt x="3525" y="3215"/>
                  </a:moveTo>
                  <a:cubicBezTo>
                    <a:pt x="3930" y="3215"/>
                    <a:pt x="4299" y="3465"/>
                    <a:pt x="4441" y="3858"/>
                  </a:cubicBezTo>
                  <a:lnTo>
                    <a:pt x="643" y="3858"/>
                  </a:lnTo>
                  <a:lnTo>
                    <a:pt x="643" y="3215"/>
                  </a:lnTo>
                  <a:close/>
                  <a:moveTo>
                    <a:pt x="8025" y="4501"/>
                  </a:moveTo>
                  <a:lnTo>
                    <a:pt x="8025" y="5132"/>
                  </a:lnTo>
                  <a:lnTo>
                    <a:pt x="5465" y="5132"/>
                  </a:lnTo>
                  <a:lnTo>
                    <a:pt x="5465" y="4501"/>
                  </a:lnTo>
                  <a:close/>
                  <a:moveTo>
                    <a:pt x="18610" y="4501"/>
                  </a:moveTo>
                  <a:lnTo>
                    <a:pt x="18610" y="5132"/>
                  </a:lnTo>
                  <a:lnTo>
                    <a:pt x="8668" y="5132"/>
                  </a:lnTo>
                  <a:lnTo>
                    <a:pt x="8668" y="4501"/>
                  </a:lnTo>
                  <a:close/>
                  <a:moveTo>
                    <a:pt x="17134" y="5775"/>
                  </a:moveTo>
                  <a:lnTo>
                    <a:pt x="16800" y="6418"/>
                  </a:lnTo>
                  <a:lnTo>
                    <a:pt x="15598" y="6418"/>
                  </a:lnTo>
                  <a:lnTo>
                    <a:pt x="15931" y="5775"/>
                  </a:lnTo>
                  <a:close/>
                  <a:moveTo>
                    <a:pt x="11847" y="5775"/>
                  </a:moveTo>
                  <a:cubicBezTo>
                    <a:pt x="11800" y="6108"/>
                    <a:pt x="11669" y="6430"/>
                    <a:pt x="11466" y="6703"/>
                  </a:cubicBezTo>
                  <a:cubicBezTo>
                    <a:pt x="11383" y="6370"/>
                    <a:pt x="11288" y="6072"/>
                    <a:pt x="11133" y="5775"/>
                  </a:cubicBezTo>
                  <a:close/>
                  <a:moveTo>
                    <a:pt x="13204" y="5763"/>
                  </a:moveTo>
                  <a:lnTo>
                    <a:pt x="13490" y="7680"/>
                  </a:lnTo>
                  <a:lnTo>
                    <a:pt x="11329" y="7680"/>
                  </a:lnTo>
                  <a:cubicBezTo>
                    <a:pt x="11359" y="7671"/>
                    <a:pt x="11389" y="7656"/>
                    <a:pt x="11419" y="7632"/>
                  </a:cubicBezTo>
                  <a:cubicBezTo>
                    <a:pt x="12026" y="7192"/>
                    <a:pt x="12419" y="6501"/>
                    <a:pt x="12502" y="5763"/>
                  </a:cubicBezTo>
                  <a:close/>
                  <a:moveTo>
                    <a:pt x="10418" y="5775"/>
                  </a:moveTo>
                  <a:cubicBezTo>
                    <a:pt x="10716" y="6263"/>
                    <a:pt x="10883" y="6822"/>
                    <a:pt x="10930" y="7382"/>
                  </a:cubicBezTo>
                  <a:cubicBezTo>
                    <a:pt x="10907" y="7561"/>
                    <a:pt x="11061" y="7692"/>
                    <a:pt x="11240" y="7692"/>
                  </a:cubicBezTo>
                  <a:lnTo>
                    <a:pt x="10597" y="7692"/>
                  </a:lnTo>
                  <a:cubicBezTo>
                    <a:pt x="10287" y="7692"/>
                    <a:pt x="10097" y="7573"/>
                    <a:pt x="9942" y="7001"/>
                  </a:cubicBezTo>
                  <a:lnTo>
                    <a:pt x="9704" y="5775"/>
                  </a:lnTo>
                  <a:close/>
                  <a:moveTo>
                    <a:pt x="18396" y="5775"/>
                  </a:moveTo>
                  <a:lnTo>
                    <a:pt x="17681" y="7239"/>
                  </a:lnTo>
                  <a:cubicBezTo>
                    <a:pt x="17657" y="7287"/>
                    <a:pt x="17634" y="7358"/>
                    <a:pt x="17657" y="7430"/>
                  </a:cubicBezTo>
                  <a:lnTo>
                    <a:pt x="18562" y="13800"/>
                  </a:lnTo>
                  <a:lnTo>
                    <a:pt x="15038" y="13800"/>
                  </a:lnTo>
                  <a:lnTo>
                    <a:pt x="13847" y="5775"/>
                  </a:lnTo>
                  <a:lnTo>
                    <a:pt x="15193" y="5775"/>
                  </a:lnTo>
                  <a:lnTo>
                    <a:pt x="14776" y="6596"/>
                  </a:lnTo>
                  <a:cubicBezTo>
                    <a:pt x="14705" y="6763"/>
                    <a:pt x="14764" y="6953"/>
                    <a:pt x="14931" y="7025"/>
                  </a:cubicBezTo>
                  <a:cubicBezTo>
                    <a:pt x="14967" y="7037"/>
                    <a:pt x="15014" y="7061"/>
                    <a:pt x="15074" y="7061"/>
                  </a:cubicBezTo>
                  <a:lnTo>
                    <a:pt x="17003" y="7061"/>
                  </a:lnTo>
                  <a:cubicBezTo>
                    <a:pt x="17122" y="7061"/>
                    <a:pt x="17229" y="6977"/>
                    <a:pt x="17276" y="6882"/>
                  </a:cubicBezTo>
                  <a:lnTo>
                    <a:pt x="17836" y="5775"/>
                  </a:lnTo>
                  <a:close/>
                  <a:moveTo>
                    <a:pt x="16669" y="0"/>
                  </a:moveTo>
                  <a:cubicBezTo>
                    <a:pt x="16562" y="0"/>
                    <a:pt x="16479" y="48"/>
                    <a:pt x="16419" y="131"/>
                  </a:cubicBezTo>
                  <a:lnTo>
                    <a:pt x="15550" y="1298"/>
                  </a:lnTo>
                  <a:lnTo>
                    <a:pt x="1274" y="1298"/>
                  </a:lnTo>
                  <a:lnTo>
                    <a:pt x="1274" y="655"/>
                  </a:lnTo>
                  <a:lnTo>
                    <a:pt x="643" y="655"/>
                  </a:lnTo>
                  <a:lnTo>
                    <a:pt x="643" y="1298"/>
                  </a:lnTo>
                  <a:lnTo>
                    <a:pt x="0" y="1298"/>
                  </a:lnTo>
                  <a:lnTo>
                    <a:pt x="0" y="4501"/>
                  </a:lnTo>
                  <a:lnTo>
                    <a:pt x="4811" y="4501"/>
                  </a:lnTo>
                  <a:lnTo>
                    <a:pt x="4811" y="5775"/>
                  </a:lnTo>
                  <a:lnTo>
                    <a:pt x="9037" y="5775"/>
                  </a:lnTo>
                  <a:lnTo>
                    <a:pt x="9299" y="7132"/>
                  </a:lnTo>
                  <a:cubicBezTo>
                    <a:pt x="9394" y="7453"/>
                    <a:pt x="9597" y="8335"/>
                    <a:pt x="10585" y="8335"/>
                  </a:cubicBezTo>
                  <a:lnTo>
                    <a:pt x="13574" y="8335"/>
                  </a:lnTo>
                  <a:lnTo>
                    <a:pt x="14431" y="14157"/>
                  </a:lnTo>
                  <a:cubicBezTo>
                    <a:pt x="14467" y="14323"/>
                    <a:pt x="14598" y="14419"/>
                    <a:pt x="14752" y="14419"/>
                  </a:cubicBezTo>
                  <a:lnTo>
                    <a:pt x="18919" y="14419"/>
                  </a:lnTo>
                  <a:cubicBezTo>
                    <a:pt x="19098" y="14419"/>
                    <a:pt x="19241" y="14276"/>
                    <a:pt x="19241" y="14097"/>
                  </a:cubicBezTo>
                  <a:lnTo>
                    <a:pt x="19241" y="14050"/>
                  </a:lnTo>
                  <a:lnTo>
                    <a:pt x="18288" y="7418"/>
                  </a:lnTo>
                  <a:lnTo>
                    <a:pt x="19217" y="5584"/>
                  </a:lnTo>
                  <a:lnTo>
                    <a:pt x="19229" y="5549"/>
                  </a:lnTo>
                  <a:cubicBezTo>
                    <a:pt x="19241" y="5525"/>
                    <a:pt x="19241" y="5477"/>
                    <a:pt x="19241" y="5453"/>
                  </a:cubicBezTo>
                  <a:lnTo>
                    <a:pt x="19241" y="1286"/>
                  </a:lnTo>
                  <a:lnTo>
                    <a:pt x="17967" y="1286"/>
                  </a:lnTo>
                  <a:lnTo>
                    <a:pt x="17967" y="334"/>
                  </a:lnTo>
                  <a:cubicBezTo>
                    <a:pt x="17967" y="155"/>
                    <a:pt x="17812" y="0"/>
                    <a:pt x="17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6"/>
            <p:cNvSpPr/>
            <p:nvPr/>
          </p:nvSpPr>
          <p:spPr>
            <a:xfrm>
              <a:off x="5681950" y="261800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5713800" y="261800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1443;p46">
            <a:extLst>
              <a:ext uri="{FF2B5EF4-FFF2-40B4-BE49-F238E27FC236}">
                <a16:creationId xmlns:a16="http://schemas.microsoft.com/office/drawing/2014/main" id="{17FFF69E-16B1-02B2-2CDD-2C972BC7F35A}"/>
              </a:ext>
            </a:extLst>
          </p:cNvPr>
          <p:cNvSpPr/>
          <p:nvPr/>
        </p:nvSpPr>
        <p:spPr>
          <a:xfrm>
            <a:off x="5704677" y="2741558"/>
            <a:ext cx="404700" cy="404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39;p46">
            <a:extLst>
              <a:ext uri="{FF2B5EF4-FFF2-40B4-BE49-F238E27FC236}">
                <a16:creationId xmlns:a16="http://schemas.microsoft.com/office/drawing/2014/main" id="{0B4F260D-1952-DE31-09CB-8D634E467CE1}"/>
              </a:ext>
            </a:extLst>
          </p:cNvPr>
          <p:cNvSpPr/>
          <p:nvPr/>
        </p:nvSpPr>
        <p:spPr>
          <a:xfrm>
            <a:off x="7267772" y="1445859"/>
            <a:ext cx="269400" cy="26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0"/>
          <p:cNvSpPr txBox="1">
            <a:spLocks noGrp="1"/>
          </p:cNvSpPr>
          <p:nvPr>
            <p:ph type="title"/>
          </p:nvPr>
        </p:nvSpPr>
        <p:spPr>
          <a:xfrm>
            <a:off x="561125" y="170608"/>
            <a:ext cx="77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Methodology</a:t>
            </a:r>
            <a:endParaRPr dirty="0"/>
          </a:p>
        </p:txBody>
      </p:sp>
      <p:sp>
        <p:nvSpPr>
          <p:cNvPr id="1212" name="Google Shape;1212;p40"/>
          <p:cNvSpPr/>
          <p:nvPr/>
        </p:nvSpPr>
        <p:spPr>
          <a:xfrm>
            <a:off x="8226122" y="566484"/>
            <a:ext cx="855900" cy="855900"/>
          </a:xfrm>
          <a:prstGeom prst="roundRect">
            <a:avLst>
              <a:gd name="adj" fmla="val 1487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43708" y="559585"/>
            <a:ext cx="855900" cy="855900"/>
          </a:xfrm>
          <a:prstGeom prst="roundRect">
            <a:avLst>
              <a:gd name="adj" fmla="val 1487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0465" y="3680499"/>
            <a:ext cx="1171200" cy="11712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40"/>
          <p:cNvGrpSpPr/>
          <p:nvPr/>
        </p:nvGrpSpPr>
        <p:grpSpPr>
          <a:xfrm>
            <a:off x="807541" y="4056216"/>
            <a:ext cx="439864" cy="350068"/>
            <a:chOff x="4372125" y="2505975"/>
            <a:chExt cx="427842" cy="340500"/>
          </a:xfrm>
        </p:grpSpPr>
        <p:sp>
          <p:nvSpPr>
            <p:cNvPr id="1218" name="Google Shape;1218;p40"/>
            <p:cNvSpPr/>
            <p:nvPr/>
          </p:nvSpPr>
          <p:spPr>
            <a:xfrm>
              <a:off x="4372125" y="2505975"/>
              <a:ext cx="213900" cy="340500"/>
            </a:xfrm>
            <a:prstGeom prst="parallelogram">
              <a:avLst>
                <a:gd name="adj" fmla="val 4734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4586067" y="2505975"/>
              <a:ext cx="213900" cy="340500"/>
            </a:xfrm>
            <a:prstGeom prst="parallelogram">
              <a:avLst>
                <a:gd name="adj" fmla="val 4734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40"/>
          <p:cNvGrpSpPr/>
          <p:nvPr/>
        </p:nvGrpSpPr>
        <p:grpSpPr>
          <a:xfrm>
            <a:off x="8388616" y="815301"/>
            <a:ext cx="495390" cy="430259"/>
            <a:chOff x="2488372" y="1910461"/>
            <a:chExt cx="482225" cy="418825"/>
          </a:xfrm>
        </p:grpSpPr>
        <p:sp>
          <p:nvSpPr>
            <p:cNvPr id="1230" name="Google Shape;1230;p40"/>
            <p:cNvSpPr/>
            <p:nvPr/>
          </p:nvSpPr>
          <p:spPr>
            <a:xfrm>
              <a:off x="2488372" y="1910461"/>
              <a:ext cx="482225" cy="418825"/>
            </a:xfrm>
            <a:custGeom>
              <a:avLst/>
              <a:gdLst/>
              <a:ahLst/>
              <a:cxnLst/>
              <a:rect l="l" t="t" r="r" b="b"/>
              <a:pathLst>
                <a:path w="19289" h="16753" extrusionOk="0">
                  <a:moveTo>
                    <a:pt x="5608" y="655"/>
                  </a:moveTo>
                  <a:lnTo>
                    <a:pt x="6251" y="1929"/>
                  </a:lnTo>
                  <a:lnTo>
                    <a:pt x="5168" y="1929"/>
                  </a:lnTo>
                  <a:lnTo>
                    <a:pt x="5168" y="655"/>
                  </a:lnTo>
                  <a:close/>
                  <a:moveTo>
                    <a:pt x="8382" y="1298"/>
                  </a:moveTo>
                  <a:lnTo>
                    <a:pt x="8382" y="1929"/>
                  </a:lnTo>
                  <a:lnTo>
                    <a:pt x="7418" y="1929"/>
                  </a:lnTo>
                  <a:lnTo>
                    <a:pt x="7906" y="1298"/>
                  </a:lnTo>
                  <a:close/>
                  <a:moveTo>
                    <a:pt x="2608" y="3858"/>
                  </a:moveTo>
                  <a:lnTo>
                    <a:pt x="2608" y="4489"/>
                  </a:lnTo>
                  <a:lnTo>
                    <a:pt x="691" y="4489"/>
                  </a:lnTo>
                  <a:lnTo>
                    <a:pt x="691" y="3858"/>
                  </a:lnTo>
                  <a:close/>
                  <a:moveTo>
                    <a:pt x="3882" y="3215"/>
                  </a:moveTo>
                  <a:lnTo>
                    <a:pt x="3882" y="5132"/>
                  </a:lnTo>
                  <a:lnTo>
                    <a:pt x="3251" y="5132"/>
                  </a:lnTo>
                  <a:lnTo>
                    <a:pt x="3251" y="3215"/>
                  </a:lnTo>
                  <a:close/>
                  <a:moveTo>
                    <a:pt x="17550" y="655"/>
                  </a:moveTo>
                  <a:lnTo>
                    <a:pt x="17991" y="1096"/>
                  </a:lnTo>
                  <a:lnTo>
                    <a:pt x="17991" y="2251"/>
                  </a:lnTo>
                  <a:cubicBezTo>
                    <a:pt x="17991" y="2429"/>
                    <a:pt x="18145" y="2572"/>
                    <a:pt x="18324" y="2572"/>
                  </a:cubicBezTo>
                  <a:lnTo>
                    <a:pt x="18645" y="2572"/>
                  </a:lnTo>
                  <a:lnTo>
                    <a:pt x="18645" y="5787"/>
                  </a:lnTo>
                  <a:lnTo>
                    <a:pt x="4537" y="5787"/>
                  </a:lnTo>
                  <a:lnTo>
                    <a:pt x="4537" y="2572"/>
                  </a:lnTo>
                  <a:lnTo>
                    <a:pt x="15121" y="2572"/>
                  </a:lnTo>
                  <a:cubicBezTo>
                    <a:pt x="15300" y="2572"/>
                    <a:pt x="15455" y="2429"/>
                    <a:pt x="15455" y="2251"/>
                  </a:cubicBezTo>
                  <a:lnTo>
                    <a:pt x="15455" y="1096"/>
                  </a:lnTo>
                  <a:lnTo>
                    <a:pt x="15895" y="655"/>
                  </a:lnTo>
                  <a:close/>
                  <a:moveTo>
                    <a:pt x="7918" y="6430"/>
                  </a:moveTo>
                  <a:cubicBezTo>
                    <a:pt x="7680" y="6811"/>
                    <a:pt x="7680" y="7311"/>
                    <a:pt x="7918" y="7704"/>
                  </a:cubicBezTo>
                  <a:lnTo>
                    <a:pt x="7192" y="7704"/>
                  </a:lnTo>
                  <a:lnTo>
                    <a:pt x="5275" y="6430"/>
                  </a:lnTo>
                  <a:close/>
                  <a:moveTo>
                    <a:pt x="9013" y="6430"/>
                  </a:moveTo>
                  <a:cubicBezTo>
                    <a:pt x="9370" y="6430"/>
                    <a:pt x="9656" y="6704"/>
                    <a:pt x="9656" y="7073"/>
                  </a:cubicBezTo>
                  <a:cubicBezTo>
                    <a:pt x="9656" y="7430"/>
                    <a:pt x="9382" y="7704"/>
                    <a:pt x="9013" y="7704"/>
                  </a:cubicBezTo>
                  <a:cubicBezTo>
                    <a:pt x="8668" y="7704"/>
                    <a:pt x="8382" y="7430"/>
                    <a:pt x="8382" y="7073"/>
                  </a:cubicBezTo>
                  <a:cubicBezTo>
                    <a:pt x="8382" y="6716"/>
                    <a:pt x="8668" y="6430"/>
                    <a:pt x="9013" y="6430"/>
                  </a:cubicBezTo>
                  <a:close/>
                  <a:moveTo>
                    <a:pt x="13049" y="6430"/>
                  </a:moveTo>
                  <a:cubicBezTo>
                    <a:pt x="12811" y="6811"/>
                    <a:pt x="12811" y="7311"/>
                    <a:pt x="13049" y="7704"/>
                  </a:cubicBezTo>
                  <a:lnTo>
                    <a:pt x="10132" y="7704"/>
                  </a:lnTo>
                  <a:cubicBezTo>
                    <a:pt x="10371" y="7311"/>
                    <a:pt x="10371" y="6811"/>
                    <a:pt x="10132" y="6430"/>
                  </a:cubicBezTo>
                  <a:close/>
                  <a:moveTo>
                    <a:pt x="14157" y="6430"/>
                  </a:moveTo>
                  <a:cubicBezTo>
                    <a:pt x="14514" y="6430"/>
                    <a:pt x="14788" y="6704"/>
                    <a:pt x="14788" y="7073"/>
                  </a:cubicBezTo>
                  <a:cubicBezTo>
                    <a:pt x="14788" y="7418"/>
                    <a:pt x="14514" y="7704"/>
                    <a:pt x="14157" y="7704"/>
                  </a:cubicBezTo>
                  <a:cubicBezTo>
                    <a:pt x="13800" y="7704"/>
                    <a:pt x="13514" y="7430"/>
                    <a:pt x="13514" y="7073"/>
                  </a:cubicBezTo>
                  <a:cubicBezTo>
                    <a:pt x="13514" y="6716"/>
                    <a:pt x="13800" y="6430"/>
                    <a:pt x="14157" y="6430"/>
                  </a:cubicBezTo>
                  <a:close/>
                  <a:moveTo>
                    <a:pt x="17907" y="6430"/>
                  </a:moveTo>
                  <a:lnTo>
                    <a:pt x="15990" y="7704"/>
                  </a:lnTo>
                  <a:lnTo>
                    <a:pt x="15252" y="7704"/>
                  </a:lnTo>
                  <a:cubicBezTo>
                    <a:pt x="15490" y="7311"/>
                    <a:pt x="15490" y="6811"/>
                    <a:pt x="15252" y="6430"/>
                  </a:cubicBezTo>
                  <a:close/>
                  <a:moveTo>
                    <a:pt x="12895" y="8359"/>
                  </a:moveTo>
                  <a:lnTo>
                    <a:pt x="12895" y="9240"/>
                  </a:lnTo>
                  <a:lnTo>
                    <a:pt x="12668" y="8359"/>
                  </a:lnTo>
                  <a:close/>
                  <a:moveTo>
                    <a:pt x="11978" y="8347"/>
                  </a:moveTo>
                  <a:lnTo>
                    <a:pt x="12204" y="9240"/>
                  </a:lnTo>
                  <a:cubicBezTo>
                    <a:pt x="11942" y="9549"/>
                    <a:pt x="11573" y="9776"/>
                    <a:pt x="11180" y="9847"/>
                  </a:cubicBezTo>
                  <a:cubicBezTo>
                    <a:pt x="11323" y="9371"/>
                    <a:pt x="11383" y="8859"/>
                    <a:pt x="11323" y="8347"/>
                  </a:cubicBezTo>
                  <a:close/>
                  <a:moveTo>
                    <a:pt x="10704" y="8359"/>
                  </a:moveTo>
                  <a:cubicBezTo>
                    <a:pt x="10811" y="8954"/>
                    <a:pt x="10692" y="9585"/>
                    <a:pt x="10394" y="10109"/>
                  </a:cubicBezTo>
                  <a:cubicBezTo>
                    <a:pt x="10287" y="10252"/>
                    <a:pt x="10335" y="10442"/>
                    <a:pt x="10478" y="10549"/>
                  </a:cubicBezTo>
                  <a:cubicBezTo>
                    <a:pt x="10537" y="10585"/>
                    <a:pt x="10597" y="10609"/>
                    <a:pt x="10656" y="10609"/>
                  </a:cubicBezTo>
                  <a:cubicBezTo>
                    <a:pt x="10716" y="10609"/>
                    <a:pt x="12192" y="10585"/>
                    <a:pt x="12847" y="9490"/>
                  </a:cubicBezTo>
                  <a:cubicBezTo>
                    <a:pt x="12873" y="9452"/>
                    <a:pt x="12888" y="9410"/>
                    <a:pt x="12895" y="9365"/>
                  </a:cubicBezTo>
                  <a:lnTo>
                    <a:pt x="12895" y="9365"/>
                  </a:lnTo>
                  <a:lnTo>
                    <a:pt x="12895" y="10669"/>
                  </a:lnTo>
                  <a:lnTo>
                    <a:pt x="12871" y="10669"/>
                  </a:lnTo>
                  <a:lnTo>
                    <a:pt x="10585" y="11252"/>
                  </a:lnTo>
                  <a:cubicBezTo>
                    <a:pt x="10572" y="11253"/>
                    <a:pt x="10560" y="11253"/>
                    <a:pt x="10547" y="11253"/>
                  </a:cubicBezTo>
                  <a:cubicBezTo>
                    <a:pt x="10311" y="11253"/>
                    <a:pt x="10088" y="11147"/>
                    <a:pt x="9930" y="10966"/>
                  </a:cubicBezTo>
                  <a:cubicBezTo>
                    <a:pt x="9704" y="10704"/>
                    <a:pt x="9597" y="10359"/>
                    <a:pt x="9680" y="10014"/>
                  </a:cubicBezTo>
                  <a:lnTo>
                    <a:pt x="9954" y="8359"/>
                  </a:lnTo>
                  <a:close/>
                  <a:moveTo>
                    <a:pt x="15824" y="8347"/>
                  </a:moveTo>
                  <a:lnTo>
                    <a:pt x="16705" y="13109"/>
                  </a:lnTo>
                  <a:lnTo>
                    <a:pt x="16193" y="14121"/>
                  </a:lnTo>
                  <a:lnTo>
                    <a:pt x="13514" y="14121"/>
                  </a:lnTo>
                  <a:lnTo>
                    <a:pt x="13514" y="13478"/>
                  </a:lnTo>
                  <a:lnTo>
                    <a:pt x="14478" y="13478"/>
                  </a:lnTo>
                  <a:lnTo>
                    <a:pt x="14478" y="12847"/>
                  </a:lnTo>
                  <a:lnTo>
                    <a:pt x="13514" y="12847"/>
                  </a:lnTo>
                  <a:lnTo>
                    <a:pt x="13514" y="12204"/>
                  </a:lnTo>
                  <a:lnTo>
                    <a:pt x="15431" y="12204"/>
                  </a:lnTo>
                  <a:lnTo>
                    <a:pt x="15431" y="11561"/>
                  </a:lnTo>
                  <a:lnTo>
                    <a:pt x="13514" y="11561"/>
                  </a:lnTo>
                  <a:lnTo>
                    <a:pt x="13514" y="10919"/>
                  </a:lnTo>
                  <a:lnTo>
                    <a:pt x="15431" y="10919"/>
                  </a:lnTo>
                  <a:lnTo>
                    <a:pt x="15431" y="10276"/>
                  </a:lnTo>
                  <a:lnTo>
                    <a:pt x="13514" y="10276"/>
                  </a:lnTo>
                  <a:lnTo>
                    <a:pt x="13514" y="9645"/>
                  </a:lnTo>
                  <a:lnTo>
                    <a:pt x="15431" y="9645"/>
                  </a:lnTo>
                  <a:lnTo>
                    <a:pt x="15431" y="9002"/>
                  </a:lnTo>
                  <a:lnTo>
                    <a:pt x="13514" y="9002"/>
                  </a:lnTo>
                  <a:lnTo>
                    <a:pt x="13514" y="8347"/>
                  </a:lnTo>
                  <a:close/>
                  <a:moveTo>
                    <a:pt x="15431" y="14764"/>
                  </a:moveTo>
                  <a:lnTo>
                    <a:pt x="15431" y="16038"/>
                  </a:lnTo>
                  <a:lnTo>
                    <a:pt x="13514" y="16038"/>
                  </a:lnTo>
                  <a:lnTo>
                    <a:pt x="13514" y="14764"/>
                  </a:lnTo>
                  <a:close/>
                  <a:moveTo>
                    <a:pt x="4858" y="1"/>
                  </a:moveTo>
                  <a:cubicBezTo>
                    <a:pt x="4679" y="1"/>
                    <a:pt x="4525" y="143"/>
                    <a:pt x="4525" y="322"/>
                  </a:cubicBezTo>
                  <a:lnTo>
                    <a:pt x="4525" y="1929"/>
                  </a:lnTo>
                  <a:lnTo>
                    <a:pt x="4203" y="1929"/>
                  </a:lnTo>
                  <a:cubicBezTo>
                    <a:pt x="4013" y="1929"/>
                    <a:pt x="3870" y="2084"/>
                    <a:pt x="3870" y="2263"/>
                  </a:cubicBezTo>
                  <a:lnTo>
                    <a:pt x="3870" y="2584"/>
                  </a:lnTo>
                  <a:lnTo>
                    <a:pt x="2905" y="2584"/>
                  </a:lnTo>
                  <a:cubicBezTo>
                    <a:pt x="2727" y="2584"/>
                    <a:pt x="2572" y="2739"/>
                    <a:pt x="2572" y="2918"/>
                  </a:cubicBezTo>
                  <a:lnTo>
                    <a:pt x="2572" y="3239"/>
                  </a:lnTo>
                  <a:lnTo>
                    <a:pt x="322" y="3239"/>
                  </a:lnTo>
                  <a:cubicBezTo>
                    <a:pt x="143" y="3239"/>
                    <a:pt x="0" y="3394"/>
                    <a:pt x="0" y="3572"/>
                  </a:cubicBezTo>
                  <a:lnTo>
                    <a:pt x="0" y="4846"/>
                  </a:lnTo>
                  <a:cubicBezTo>
                    <a:pt x="0" y="5025"/>
                    <a:pt x="143" y="5180"/>
                    <a:pt x="322" y="5180"/>
                  </a:cubicBezTo>
                  <a:lnTo>
                    <a:pt x="2572" y="5180"/>
                  </a:lnTo>
                  <a:lnTo>
                    <a:pt x="2572" y="5501"/>
                  </a:lnTo>
                  <a:cubicBezTo>
                    <a:pt x="2572" y="5680"/>
                    <a:pt x="2727" y="5835"/>
                    <a:pt x="2905" y="5835"/>
                  </a:cubicBezTo>
                  <a:lnTo>
                    <a:pt x="3870" y="5835"/>
                  </a:lnTo>
                  <a:lnTo>
                    <a:pt x="3870" y="6156"/>
                  </a:lnTo>
                  <a:cubicBezTo>
                    <a:pt x="3882" y="6263"/>
                    <a:pt x="3941" y="6347"/>
                    <a:pt x="4013" y="6430"/>
                  </a:cubicBezTo>
                  <a:lnTo>
                    <a:pt x="6906" y="8347"/>
                  </a:lnTo>
                  <a:cubicBezTo>
                    <a:pt x="6965" y="8371"/>
                    <a:pt x="7025" y="8406"/>
                    <a:pt x="7084" y="8406"/>
                  </a:cubicBezTo>
                  <a:lnTo>
                    <a:pt x="9275" y="8406"/>
                  </a:lnTo>
                  <a:lnTo>
                    <a:pt x="9013" y="9954"/>
                  </a:lnTo>
                  <a:cubicBezTo>
                    <a:pt x="8918" y="10490"/>
                    <a:pt x="9073" y="11038"/>
                    <a:pt x="9430" y="11442"/>
                  </a:cubicBezTo>
                  <a:cubicBezTo>
                    <a:pt x="9704" y="11752"/>
                    <a:pt x="10109" y="11931"/>
                    <a:pt x="10525" y="11931"/>
                  </a:cubicBezTo>
                  <a:lnTo>
                    <a:pt x="10644" y="11931"/>
                  </a:lnTo>
                  <a:cubicBezTo>
                    <a:pt x="10656" y="11931"/>
                    <a:pt x="10668" y="11931"/>
                    <a:pt x="10704" y="11919"/>
                  </a:cubicBezTo>
                  <a:lnTo>
                    <a:pt x="12859" y="11383"/>
                  </a:lnTo>
                  <a:lnTo>
                    <a:pt x="12859" y="16431"/>
                  </a:lnTo>
                  <a:cubicBezTo>
                    <a:pt x="12859" y="16610"/>
                    <a:pt x="13002" y="16753"/>
                    <a:pt x="13180" y="16753"/>
                  </a:cubicBezTo>
                  <a:lnTo>
                    <a:pt x="15740" y="16753"/>
                  </a:lnTo>
                  <a:cubicBezTo>
                    <a:pt x="15931" y="16753"/>
                    <a:pt x="16074" y="16610"/>
                    <a:pt x="16074" y="16431"/>
                  </a:cubicBezTo>
                  <a:lnTo>
                    <a:pt x="16074" y="14824"/>
                  </a:lnTo>
                  <a:lnTo>
                    <a:pt x="16407" y="14824"/>
                  </a:lnTo>
                  <a:cubicBezTo>
                    <a:pt x="16526" y="14824"/>
                    <a:pt x="16645" y="14740"/>
                    <a:pt x="16681" y="14645"/>
                  </a:cubicBezTo>
                  <a:lnTo>
                    <a:pt x="17324" y="13359"/>
                  </a:lnTo>
                  <a:cubicBezTo>
                    <a:pt x="17360" y="13300"/>
                    <a:pt x="17371" y="13228"/>
                    <a:pt x="17360" y="13157"/>
                  </a:cubicBezTo>
                  <a:lnTo>
                    <a:pt x="16431" y="8228"/>
                  </a:lnTo>
                  <a:lnTo>
                    <a:pt x="19145" y="6430"/>
                  </a:lnTo>
                  <a:cubicBezTo>
                    <a:pt x="19217" y="6347"/>
                    <a:pt x="19253" y="6263"/>
                    <a:pt x="19288" y="6156"/>
                  </a:cubicBezTo>
                  <a:lnTo>
                    <a:pt x="19288" y="2298"/>
                  </a:lnTo>
                  <a:cubicBezTo>
                    <a:pt x="19288" y="2084"/>
                    <a:pt x="19145" y="1929"/>
                    <a:pt x="18967" y="1929"/>
                  </a:cubicBezTo>
                  <a:lnTo>
                    <a:pt x="18634" y="1929"/>
                  </a:lnTo>
                  <a:lnTo>
                    <a:pt x="18634" y="965"/>
                  </a:lnTo>
                  <a:cubicBezTo>
                    <a:pt x="18634" y="870"/>
                    <a:pt x="18610" y="798"/>
                    <a:pt x="18550" y="739"/>
                  </a:cubicBezTo>
                  <a:lnTo>
                    <a:pt x="17907" y="96"/>
                  </a:lnTo>
                  <a:cubicBezTo>
                    <a:pt x="17848" y="48"/>
                    <a:pt x="17752" y="12"/>
                    <a:pt x="17681" y="12"/>
                  </a:cubicBezTo>
                  <a:lnTo>
                    <a:pt x="15764" y="12"/>
                  </a:lnTo>
                  <a:cubicBezTo>
                    <a:pt x="15669" y="12"/>
                    <a:pt x="15597" y="36"/>
                    <a:pt x="15538" y="96"/>
                  </a:cubicBezTo>
                  <a:lnTo>
                    <a:pt x="14895" y="739"/>
                  </a:lnTo>
                  <a:cubicBezTo>
                    <a:pt x="14835" y="798"/>
                    <a:pt x="14812" y="894"/>
                    <a:pt x="14812" y="965"/>
                  </a:cubicBezTo>
                  <a:lnTo>
                    <a:pt x="14812" y="1929"/>
                  </a:lnTo>
                  <a:lnTo>
                    <a:pt x="9037" y="1929"/>
                  </a:lnTo>
                  <a:lnTo>
                    <a:pt x="9037" y="965"/>
                  </a:lnTo>
                  <a:cubicBezTo>
                    <a:pt x="9037" y="786"/>
                    <a:pt x="8882" y="643"/>
                    <a:pt x="8704" y="643"/>
                  </a:cubicBezTo>
                  <a:lnTo>
                    <a:pt x="7739" y="643"/>
                  </a:lnTo>
                  <a:cubicBezTo>
                    <a:pt x="7632" y="643"/>
                    <a:pt x="7549" y="679"/>
                    <a:pt x="7489" y="774"/>
                  </a:cubicBezTo>
                  <a:lnTo>
                    <a:pt x="6834" y="1632"/>
                  </a:lnTo>
                  <a:lnTo>
                    <a:pt x="6108" y="179"/>
                  </a:lnTo>
                  <a:cubicBezTo>
                    <a:pt x="6049" y="72"/>
                    <a:pt x="5941" y="1"/>
                    <a:pt x="5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2817300" y="1927750"/>
              <a:ext cx="32175" cy="32175"/>
            </a:xfrm>
            <a:custGeom>
              <a:avLst/>
              <a:gdLst/>
              <a:ahLst/>
              <a:cxnLst/>
              <a:rect l="l" t="t" r="r" b="b"/>
              <a:pathLst>
                <a:path w="1287" h="1287" extrusionOk="0">
                  <a:moveTo>
                    <a:pt x="644" y="0"/>
                  </a:moveTo>
                  <a:cubicBezTo>
                    <a:pt x="286" y="0"/>
                    <a:pt x="1" y="298"/>
                    <a:pt x="1" y="643"/>
                  </a:cubicBezTo>
                  <a:cubicBezTo>
                    <a:pt x="1" y="1001"/>
                    <a:pt x="286" y="1286"/>
                    <a:pt x="644" y="1286"/>
                  </a:cubicBezTo>
                  <a:cubicBezTo>
                    <a:pt x="989" y="1286"/>
                    <a:pt x="1287" y="1001"/>
                    <a:pt x="1287" y="643"/>
                  </a:cubicBezTo>
                  <a:cubicBezTo>
                    <a:pt x="1287" y="298"/>
                    <a:pt x="98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793500" y="22167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608950" y="1975975"/>
              <a:ext cx="184575" cy="16100"/>
            </a:xfrm>
            <a:custGeom>
              <a:avLst/>
              <a:gdLst/>
              <a:ahLst/>
              <a:cxnLst/>
              <a:rect l="l" t="t" r="r" b="b"/>
              <a:pathLst>
                <a:path w="7383" h="644" extrusionOk="0">
                  <a:moveTo>
                    <a:pt x="0" y="0"/>
                  </a:moveTo>
                  <a:lnTo>
                    <a:pt x="0" y="643"/>
                  </a:lnTo>
                  <a:lnTo>
                    <a:pt x="7382" y="643"/>
                  </a:lnTo>
                  <a:lnTo>
                    <a:pt x="7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2608950" y="2007825"/>
              <a:ext cx="184575" cy="16100"/>
            </a:xfrm>
            <a:custGeom>
              <a:avLst/>
              <a:gdLst/>
              <a:ahLst/>
              <a:cxnLst/>
              <a:rect l="l" t="t" r="r" b="b"/>
              <a:pathLst>
                <a:path w="7383" h="644" extrusionOk="0">
                  <a:moveTo>
                    <a:pt x="0" y="0"/>
                  </a:moveTo>
                  <a:lnTo>
                    <a:pt x="0" y="643"/>
                  </a:lnTo>
                  <a:lnTo>
                    <a:pt x="7382" y="643"/>
                  </a:lnTo>
                  <a:lnTo>
                    <a:pt x="7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2809575" y="1975975"/>
              <a:ext cx="56275" cy="47950"/>
            </a:xfrm>
            <a:custGeom>
              <a:avLst/>
              <a:gdLst/>
              <a:ahLst/>
              <a:cxnLst/>
              <a:rect l="l" t="t" r="r" b="b"/>
              <a:pathLst>
                <a:path w="2251" h="1918" extrusionOk="0">
                  <a:moveTo>
                    <a:pt x="0" y="0"/>
                  </a:moveTo>
                  <a:lnTo>
                    <a:pt x="0" y="643"/>
                  </a:lnTo>
                  <a:lnTo>
                    <a:pt x="1607" y="643"/>
                  </a:lnTo>
                  <a:lnTo>
                    <a:pt x="1607" y="1274"/>
                  </a:lnTo>
                  <a:lnTo>
                    <a:pt x="965" y="1274"/>
                  </a:lnTo>
                  <a:lnTo>
                    <a:pt x="965" y="1917"/>
                  </a:lnTo>
                  <a:lnTo>
                    <a:pt x="2250" y="1917"/>
                  </a:lnTo>
                  <a:lnTo>
                    <a:pt x="2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2544650" y="1975975"/>
              <a:ext cx="15800" cy="16100"/>
            </a:xfrm>
            <a:custGeom>
              <a:avLst/>
              <a:gdLst/>
              <a:ahLst/>
              <a:cxnLst/>
              <a:rect l="l" t="t" r="r" b="b"/>
              <a:pathLst>
                <a:path w="632" h="644" extrusionOk="0">
                  <a:moveTo>
                    <a:pt x="1" y="0"/>
                  </a:moveTo>
                  <a:lnTo>
                    <a:pt x="1" y="643"/>
                  </a:lnTo>
                  <a:lnTo>
                    <a:pt x="632" y="643"/>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2577100" y="1975975"/>
              <a:ext cx="15800" cy="16100"/>
            </a:xfrm>
            <a:custGeom>
              <a:avLst/>
              <a:gdLst/>
              <a:ahLst/>
              <a:cxnLst/>
              <a:rect l="l" t="t" r="r" b="b"/>
              <a:pathLst>
                <a:path w="632" h="644" extrusionOk="0">
                  <a:moveTo>
                    <a:pt x="0" y="0"/>
                  </a:moveTo>
                  <a:lnTo>
                    <a:pt x="0" y="643"/>
                  </a:lnTo>
                  <a:lnTo>
                    <a:pt x="631" y="643"/>
                  </a:lnTo>
                  <a:lnTo>
                    <a:pt x="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40"/>
          <p:cNvGrpSpPr/>
          <p:nvPr/>
        </p:nvGrpSpPr>
        <p:grpSpPr>
          <a:xfrm>
            <a:off x="534064" y="757965"/>
            <a:ext cx="602046" cy="430269"/>
            <a:chOff x="1634125" y="1931625"/>
            <a:chExt cx="482525" cy="344850"/>
          </a:xfrm>
        </p:grpSpPr>
        <p:sp>
          <p:nvSpPr>
            <p:cNvPr id="1239" name="Google Shape;1239;p40"/>
            <p:cNvSpPr/>
            <p:nvPr/>
          </p:nvSpPr>
          <p:spPr>
            <a:xfrm>
              <a:off x="1634125" y="1931625"/>
              <a:ext cx="482525" cy="344850"/>
            </a:xfrm>
            <a:custGeom>
              <a:avLst/>
              <a:gdLst/>
              <a:ahLst/>
              <a:cxnLst/>
              <a:rect l="l" t="t" r="r" b="b"/>
              <a:pathLst>
                <a:path w="19301" h="13794" extrusionOk="0">
                  <a:moveTo>
                    <a:pt x="13466" y="643"/>
                  </a:moveTo>
                  <a:lnTo>
                    <a:pt x="13466" y="1917"/>
                  </a:lnTo>
                  <a:lnTo>
                    <a:pt x="10275" y="1917"/>
                  </a:lnTo>
                  <a:lnTo>
                    <a:pt x="10275" y="1203"/>
                  </a:lnTo>
                  <a:lnTo>
                    <a:pt x="12192" y="726"/>
                  </a:lnTo>
                  <a:lnTo>
                    <a:pt x="12192" y="1286"/>
                  </a:lnTo>
                  <a:lnTo>
                    <a:pt x="12835" y="1286"/>
                  </a:lnTo>
                  <a:lnTo>
                    <a:pt x="12835" y="643"/>
                  </a:lnTo>
                  <a:close/>
                  <a:moveTo>
                    <a:pt x="12966" y="2560"/>
                  </a:moveTo>
                  <a:lnTo>
                    <a:pt x="13276" y="3203"/>
                  </a:lnTo>
                  <a:lnTo>
                    <a:pt x="11097" y="3203"/>
                  </a:lnTo>
                  <a:lnTo>
                    <a:pt x="11430" y="2560"/>
                  </a:lnTo>
                  <a:close/>
                  <a:moveTo>
                    <a:pt x="16075" y="2520"/>
                  </a:moveTo>
                  <a:cubicBezTo>
                    <a:pt x="16135" y="2520"/>
                    <a:pt x="16206" y="2530"/>
                    <a:pt x="16288" y="2548"/>
                  </a:cubicBezTo>
                  <a:cubicBezTo>
                    <a:pt x="16443" y="2596"/>
                    <a:pt x="16526" y="2631"/>
                    <a:pt x="16538" y="2667"/>
                  </a:cubicBezTo>
                  <a:cubicBezTo>
                    <a:pt x="16598" y="2810"/>
                    <a:pt x="16312" y="3227"/>
                    <a:pt x="16169" y="3489"/>
                  </a:cubicBezTo>
                  <a:cubicBezTo>
                    <a:pt x="16109" y="3572"/>
                    <a:pt x="16050" y="3679"/>
                    <a:pt x="15990" y="3763"/>
                  </a:cubicBezTo>
                  <a:lnTo>
                    <a:pt x="15705" y="3393"/>
                  </a:lnTo>
                  <a:cubicBezTo>
                    <a:pt x="15669" y="3167"/>
                    <a:pt x="15669" y="2739"/>
                    <a:pt x="15848" y="2596"/>
                  </a:cubicBezTo>
                  <a:cubicBezTo>
                    <a:pt x="15906" y="2545"/>
                    <a:pt x="15978" y="2520"/>
                    <a:pt x="16075" y="2520"/>
                  </a:cubicBezTo>
                  <a:close/>
                  <a:moveTo>
                    <a:pt x="1917" y="5120"/>
                  </a:moveTo>
                  <a:lnTo>
                    <a:pt x="1917" y="5775"/>
                  </a:lnTo>
                  <a:lnTo>
                    <a:pt x="643" y="5775"/>
                  </a:lnTo>
                  <a:lnTo>
                    <a:pt x="643" y="5120"/>
                  </a:lnTo>
                  <a:close/>
                  <a:moveTo>
                    <a:pt x="5775" y="3822"/>
                  </a:moveTo>
                  <a:lnTo>
                    <a:pt x="5775" y="6418"/>
                  </a:lnTo>
                  <a:lnTo>
                    <a:pt x="5132" y="6418"/>
                  </a:lnTo>
                  <a:lnTo>
                    <a:pt x="5132" y="5120"/>
                  </a:lnTo>
                  <a:lnTo>
                    <a:pt x="4501" y="5120"/>
                  </a:lnTo>
                  <a:lnTo>
                    <a:pt x="4501" y="6406"/>
                  </a:lnTo>
                  <a:lnTo>
                    <a:pt x="3858" y="6406"/>
                  </a:lnTo>
                  <a:lnTo>
                    <a:pt x="3858" y="5120"/>
                  </a:lnTo>
                  <a:lnTo>
                    <a:pt x="3215" y="5120"/>
                  </a:lnTo>
                  <a:lnTo>
                    <a:pt x="3215" y="6406"/>
                  </a:lnTo>
                  <a:lnTo>
                    <a:pt x="2572" y="6406"/>
                  </a:lnTo>
                  <a:lnTo>
                    <a:pt x="2572" y="4870"/>
                  </a:lnTo>
                  <a:lnTo>
                    <a:pt x="3096" y="3822"/>
                  </a:lnTo>
                  <a:lnTo>
                    <a:pt x="3215" y="3822"/>
                  </a:lnTo>
                  <a:lnTo>
                    <a:pt x="3215" y="4465"/>
                  </a:lnTo>
                  <a:lnTo>
                    <a:pt x="3858" y="4465"/>
                  </a:lnTo>
                  <a:lnTo>
                    <a:pt x="3858" y="3822"/>
                  </a:lnTo>
                  <a:lnTo>
                    <a:pt x="4501" y="3822"/>
                  </a:lnTo>
                  <a:lnTo>
                    <a:pt x="4501" y="4465"/>
                  </a:lnTo>
                  <a:lnTo>
                    <a:pt x="5132" y="4465"/>
                  </a:lnTo>
                  <a:lnTo>
                    <a:pt x="5132" y="3822"/>
                  </a:lnTo>
                  <a:close/>
                  <a:moveTo>
                    <a:pt x="10275" y="5775"/>
                  </a:moveTo>
                  <a:lnTo>
                    <a:pt x="10275" y="6418"/>
                  </a:lnTo>
                  <a:lnTo>
                    <a:pt x="9632" y="6418"/>
                  </a:lnTo>
                  <a:lnTo>
                    <a:pt x="9632" y="5775"/>
                  </a:lnTo>
                  <a:close/>
                  <a:moveTo>
                    <a:pt x="16026" y="5120"/>
                  </a:moveTo>
                  <a:lnTo>
                    <a:pt x="16026" y="6418"/>
                  </a:lnTo>
                  <a:lnTo>
                    <a:pt x="10906" y="6418"/>
                  </a:lnTo>
                  <a:lnTo>
                    <a:pt x="10906" y="5775"/>
                  </a:lnTo>
                  <a:lnTo>
                    <a:pt x="12192" y="5775"/>
                  </a:lnTo>
                  <a:cubicBezTo>
                    <a:pt x="12240" y="5775"/>
                    <a:pt x="12264" y="5763"/>
                    <a:pt x="12311" y="5751"/>
                  </a:cubicBezTo>
                  <a:lnTo>
                    <a:pt x="13466" y="5287"/>
                  </a:lnTo>
                  <a:lnTo>
                    <a:pt x="13466" y="5775"/>
                  </a:lnTo>
                  <a:lnTo>
                    <a:pt x="14109" y="5775"/>
                  </a:lnTo>
                  <a:lnTo>
                    <a:pt x="14109" y="5120"/>
                  </a:lnTo>
                  <a:lnTo>
                    <a:pt x="14752" y="5120"/>
                  </a:lnTo>
                  <a:lnTo>
                    <a:pt x="14752" y="5763"/>
                  </a:lnTo>
                  <a:lnTo>
                    <a:pt x="15395" y="5763"/>
                  </a:lnTo>
                  <a:lnTo>
                    <a:pt x="15395" y="5120"/>
                  </a:lnTo>
                  <a:close/>
                  <a:moveTo>
                    <a:pt x="17324" y="5120"/>
                  </a:moveTo>
                  <a:lnTo>
                    <a:pt x="17324" y="6418"/>
                  </a:lnTo>
                  <a:lnTo>
                    <a:pt x="16681" y="6418"/>
                  </a:lnTo>
                  <a:lnTo>
                    <a:pt x="16681" y="5120"/>
                  </a:lnTo>
                  <a:close/>
                  <a:moveTo>
                    <a:pt x="15240" y="3822"/>
                  </a:moveTo>
                  <a:lnTo>
                    <a:pt x="15717" y="4465"/>
                  </a:lnTo>
                  <a:lnTo>
                    <a:pt x="13800" y="4465"/>
                  </a:lnTo>
                  <a:cubicBezTo>
                    <a:pt x="13752" y="4465"/>
                    <a:pt x="13728" y="4477"/>
                    <a:pt x="13681" y="4489"/>
                  </a:cubicBezTo>
                  <a:lnTo>
                    <a:pt x="12133" y="5120"/>
                  </a:lnTo>
                  <a:lnTo>
                    <a:pt x="9299" y="5120"/>
                  </a:lnTo>
                  <a:cubicBezTo>
                    <a:pt x="9121" y="5120"/>
                    <a:pt x="8990" y="5275"/>
                    <a:pt x="8990" y="5453"/>
                  </a:cubicBezTo>
                  <a:lnTo>
                    <a:pt x="8990" y="7370"/>
                  </a:lnTo>
                  <a:lnTo>
                    <a:pt x="6918" y="7370"/>
                  </a:lnTo>
                  <a:lnTo>
                    <a:pt x="6430" y="6620"/>
                  </a:lnTo>
                  <a:lnTo>
                    <a:pt x="6430" y="3822"/>
                  </a:lnTo>
                  <a:lnTo>
                    <a:pt x="8347" y="3822"/>
                  </a:lnTo>
                  <a:lnTo>
                    <a:pt x="8347" y="4465"/>
                  </a:lnTo>
                  <a:lnTo>
                    <a:pt x="8990" y="4465"/>
                  </a:lnTo>
                  <a:lnTo>
                    <a:pt x="8990" y="3822"/>
                  </a:lnTo>
                  <a:lnTo>
                    <a:pt x="9632" y="3822"/>
                  </a:lnTo>
                  <a:lnTo>
                    <a:pt x="9632" y="4465"/>
                  </a:lnTo>
                  <a:lnTo>
                    <a:pt x="10275" y="4465"/>
                  </a:lnTo>
                  <a:lnTo>
                    <a:pt x="10275" y="3822"/>
                  </a:lnTo>
                  <a:lnTo>
                    <a:pt x="10906" y="3822"/>
                  </a:lnTo>
                  <a:lnTo>
                    <a:pt x="10906" y="4465"/>
                  </a:lnTo>
                  <a:lnTo>
                    <a:pt x="11549" y="4465"/>
                  </a:lnTo>
                  <a:lnTo>
                    <a:pt x="11549" y="3822"/>
                  </a:lnTo>
                  <a:close/>
                  <a:moveTo>
                    <a:pt x="4120" y="7061"/>
                  </a:moveTo>
                  <a:lnTo>
                    <a:pt x="3906" y="8335"/>
                  </a:lnTo>
                  <a:lnTo>
                    <a:pt x="3489" y="8335"/>
                  </a:lnTo>
                  <a:lnTo>
                    <a:pt x="3275" y="7061"/>
                  </a:lnTo>
                  <a:close/>
                  <a:moveTo>
                    <a:pt x="11264" y="7061"/>
                  </a:moveTo>
                  <a:cubicBezTo>
                    <a:pt x="11264" y="7144"/>
                    <a:pt x="11240" y="7215"/>
                    <a:pt x="11192" y="7299"/>
                  </a:cubicBezTo>
                  <a:cubicBezTo>
                    <a:pt x="11026" y="7513"/>
                    <a:pt x="10787" y="7668"/>
                    <a:pt x="10514" y="7715"/>
                  </a:cubicBezTo>
                  <a:lnTo>
                    <a:pt x="10656" y="8335"/>
                  </a:lnTo>
                  <a:lnTo>
                    <a:pt x="10406" y="8335"/>
                  </a:lnTo>
                  <a:lnTo>
                    <a:pt x="9632" y="7561"/>
                  </a:lnTo>
                  <a:lnTo>
                    <a:pt x="9632" y="7061"/>
                  </a:lnTo>
                  <a:close/>
                  <a:moveTo>
                    <a:pt x="12180" y="7061"/>
                  </a:moveTo>
                  <a:lnTo>
                    <a:pt x="12180" y="8335"/>
                  </a:lnTo>
                  <a:lnTo>
                    <a:pt x="10656" y="8335"/>
                  </a:lnTo>
                  <a:cubicBezTo>
                    <a:pt x="11109" y="8263"/>
                    <a:pt x="11502" y="7989"/>
                    <a:pt x="11740" y="7596"/>
                  </a:cubicBezTo>
                  <a:cubicBezTo>
                    <a:pt x="11835" y="7430"/>
                    <a:pt x="11883" y="7251"/>
                    <a:pt x="11895" y="7061"/>
                  </a:cubicBezTo>
                  <a:close/>
                  <a:moveTo>
                    <a:pt x="18610" y="3834"/>
                  </a:moveTo>
                  <a:lnTo>
                    <a:pt x="18610" y="8977"/>
                  </a:lnTo>
                  <a:lnTo>
                    <a:pt x="17967" y="8977"/>
                  </a:lnTo>
                  <a:lnTo>
                    <a:pt x="17967" y="3834"/>
                  </a:lnTo>
                  <a:close/>
                  <a:moveTo>
                    <a:pt x="8335" y="8025"/>
                  </a:moveTo>
                  <a:lnTo>
                    <a:pt x="8335" y="11228"/>
                  </a:lnTo>
                  <a:lnTo>
                    <a:pt x="7061" y="11228"/>
                  </a:lnTo>
                  <a:lnTo>
                    <a:pt x="7061" y="10585"/>
                  </a:lnTo>
                  <a:lnTo>
                    <a:pt x="7692" y="10585"/>
                  </a:lnTo>
                  <a:lnTo>
                    <a:pt x="7692" y="9942"/>
                  </a:lnTo>
                  <a:lnTo>
                    <a:pt x="7061" y="9942"/>
                  </a:lnTo>
                  <a:lnTo>
                    <a:pt x="7061" y="9299"/>
                  </a:lnTo>
                  <a:lnTo>
                    <a:pt x="7692" y="9299"/>
                  </a:lnTo>
                  <a:lnTo>
                    <a:pt x="7692" y="8656"/>
                  </a:lnTo>
                  <a:lnTo>
                    <a:pt x="7061" y="8656"/>
                  </a:lnTo>
                  <a:lnTo>
                    <a:pt x="7061" y="8025"/>
                  </a:lnTo>
                  <a:close/>
                  <a:moveTo>
                    <a:pt x="8335" y="11859"/>
                  </a:moveTo>
                  <a:lnTo>
                    <a:pt x="8335" y="12502"/>
                  </a:lnTo>
                  <a:lnTo>
                    <a:pt x="7061" y="12502"/>
                  </a:lnTo>
                  <a:lnTo>
                    <a:pt x="7061" y="11859"/>
                  </a:lnTo>
                  <a:close/>
                  <a:moveTo>
                    <a:pt x="15074" y="7061"/>
                  </a:moveTo>
                  <a:lnTo>
                    <a:pt x="15074" y="7561"/>
                  </a:lnTo>
                  <a:lnTo>
                    <a:pt x="14526" y="8108"/>
                  </a:lnTo>
                  <a:cubicBezTo>
                    <a:pt x="14407" y="8227"/>
                    <a:pt x="14407" y="8442"/>
                    <a:pt x="14526" y="8561"/>
                  </a:cubicBezTo>
                  <a:lnTo>
                    <a:pt x="17193" y="11228"/>
                  </a:lnTo>
                  <a:lnTo>
                    <a:pt x="15407" y="13014"/>
                  </a:lnTo>
                  <a:lnTo>
                    <a:pt x="14895" y="12502"/>
                  </a:lnTo>
                  <a:lnTo>
                    <a:pt x="15955" y="11442"/>
                  </a:lnTo>
                  <a:lnTo>
                    <a:pt x="15514" y="11002"/>
                  </a:lnTo>
                  <a:lnTo>
                    <a:pt x="15121" y="11383"/>
                  </a:lnTo>
                  <a:lnTo>
                    <a:pt x="12835" y="8549"/>
                  </a:lnTo>
                  <a:lnTo>
                    <a:pt x="12835" y="7061"/>
                  </a:lnTo>
                  <a:close/>
                  <a:moveTo>
                    <a:pt x="12514" y="0"/>
                  </a:moveTo>
                  <a:cubicBezTo>
                    <a:pt x="12490" y="0"/>
                    <a:pt x="12454" y="0"/>
                    <a:pt x="12442" y="12"/>
                  </a:cubicBezTo>
                  <a:lnTo>
                    <a:pt x="9883" y="655"/>
                  </a:lnTo>
                  <a:cubicBezTo>
                    <a:pt x="9740" y="691"/>
                    <a:pt x="9644" y="822"/>
                    <a:pt x="9644" y="965"/>
                  </a:cubicBezTo>
                  <a:lnTo>
                    <a:pt x="9644" y="2250"/>
                  </a:lnTo>
                  <a:cubicBezTo>
                    <a:pt x="9644" y="2429"/>
                    <a:pt x="9787" y="2572"/>
                    <a:pt x="9966" y="2572"/>
                  </a:cubicBezTo>
                  <a:lnTo>
                    <a:pt x="10728" y="2572"/>
                  </a:lnTo>
                  <a:lnTo>
                    <a:pt x="10406" y="3215"/>
                  </a:lnTo>
                  <a:lnTo>
                    <a:pt x="9001" y="3215"/>
                  </a:lnTo>
                  <a:lnTo>
                    <a:pt x="9001" y="2572"/>
                  </a:lnTo>
                  <a:lnTo>
                    <a:pt x="8370" y="2572"/>
                  </a:lnTo>
                  <a:lnTo>
                    <a:pt x="8370" y="3215"/>
                  </a:lnTo>
                  <a:lnTo>
                    <a:pt x="7727" y="3215"/>
                  </a:lnTo>
                  <a:lnTo>
                    <a:pt x="7727" y="2572"/>
                  </a:lnTo>
                  <a:lnTo>
                    <a:pt x="7085" y="2572"/>
                  </a:lnTo>
                  <a:lnTo>
                    <a:pt x="7085" y="3215"/>
                  </a:lnTo>
                  <a:lnTo>
                    <a:pt x="6442" y="3215"/>
                  </a:lnTo>
                  <a:lnTo>
                    <a:pt x="6442" y="2572"/>
                  </a:lnTo>
                  <a:lnTo>
                    <a:pt x="5775" y="2572"/>
                  </a:lnTo>
                  <a:lnTo>
                    <a:pt x="5775" y="3215"/>
                  </a:lnTo>
                  <a:lnTo>
                    <a:pt x="5132" y="3215"/>
                  </a:lnTo>
                  <a:lnTo>
                    <a:pt x="5132" y="2572"/>
                  </a:lnTo>
                  <a:lnTo>
                    <a:pt x="4501" y="2572"/>
                  </a:lnTo>
                  <a:lnTo>
                    <a:pt x="4501" y="3215"/>
                  </a:lnTo>
                  <a:lnTo>
                    <a:pt x="3858" y="3215"/>
                  </a:lnTo>
                  <a:lnTo>
                    <a:pt x="3858" y="2572"/>
                  </a:lnTo>
                  <a:lnTo>
                    <a:pt x="3215" y="2572"/>
                  </a:lnTo>
                  <a:lnTo>
                    <a:pt x="3215" y="3215"/>
                  </a:lnTo>
                  <a:lnTo>
                    <a:pt x="2894" y="3215"/>
                  </a:lnTo>
                  <a:cubicBezTo>
                    <a:pt x="2763" y="3215"/>
                    <a:pt x="2644" y="3286"/>
                    <a:pt x="2608" y="3393"/>
                  </a:cubicBezTo>
                  <a:lnTo>
                    <a:pt x="2060" y="4501"/>
                  </a:lnTo>
                  <a:lnTo>
                    <a:pt x="334" y="4501"/>
                  </a:lnTo>
                  <a:cubicBezTo>
                    <a:pt x="155" y="4501"/>
                    <a:pt x="0" y="4644"/>
                    <a:pt x="0" y="4822"/>
                  </a:cubicBezTo>
                  <a:lnTo>
                    <a:pt x="0" y="6108"/>
                  </a:lnTo>
                  <a:cubicBezTo>
                    <a:pt x="0" y="6287"/>
                    <a:pt x="155" y="6430"/>
                    <a:pt x="334" y="6430"/>
                  </a:cubicBezTo>
                  <a:lnTo>
                    <a:pt x="1941" y="6430"/>
                  </a:lnTo>
                  <a:lnTo>
                    <a:pt x="1941" y="6763"/>
                  </a:lnTo>
                  <a:cubicBezTo>
                    <a:pt x="1941" y="6942"/>
                    <a:pt x="2084" y="7084"/>
                    <a:pt x="2263" y="7084"/>
                  </a:cubicBezTo>
                  <a:lnTo>
                    <a:pt x="2632" y="7084"/>
                  </a:lnTo>
                  <a:lnTo>
                    <a:pt x="2917" y="8739"/>
                  </a:lnTo>
                  <a:cubicBezTo>
                    <a:pt x="2941" y="8882"/>
                    <a:pt x="3084" y="9001"/>
                    <a:pt x="3227" y="9001"/>
                  </a:cubicBezTo>
                  <a:lnTo>
                    <a:pt x="4203" y="9001"/>
                  </a:lnTo>
                  <a:cubicBezTo>
                    <a:pt x="4358" y="9001"/>
                    <a:pt x="4501" y="8882"/>
                    <a:pt x="4513" y="8739"/>
                  </a:cubicBezTo>
                  <a:lnTo>
                    <a:pt x="4799" y="7084"/>
                  </a:lnTo>
                  <a:lnTo>
                    <a:pt x="5953" y="7084"/>
                  </a:lnTo>
                  <a:lnTo>
                    <a:pt x="6442" y="7834"/>
                  </a:lnTo>
                  <a:lnTo>
                    <a:pt x="6442" y="12859"/>
                  </a:lnTo>
                  <a:cubicBezTo>
                    <a:pt x="6442" y="13038"/>
                    <a:pt x="6596" y="13192"/>
                    <a:pt x="6775" y="13192"/>
                  </a:cubicBezTo>
                  <a:lnTo>
                    <a:pt x="8692" y="13192"/>
                  </a:lnTo>
                  <a:cubicBezTo>
                    <a:pt x="8870" y="13192"/>
                    <a:pt x="9013" y="13038"/>
                    <a:pt x="9013" y="12859"/>
                  </a:cubicBezTo>
                  <a:lnTo>
                    <a:pt x="9013" y="8049"/>
                  </a:lnTo>
                  <a:lnTo>
                    <a:pt x="9216" y="8049"/>
                  </a:lnTo>
                  <a:lnTo>
                    <a:pt x="10073" y="8918"/>
                  </a:lnTo>
                  <a:cubicBezTo>
                    <a:pt x="10133" y="8977"/>
                    <a:pt x="10228" y="9001"/>
                    <a:pt x="10299" y="9001"/>
                  </a:cubicBezTo>
                  <a:lnTo>
                    <a:pt x="12395" y="9001"/>
                  </a:lnTo>
                  <a:lnTo>
                    <a:pt x="14693" y="11859"/>
                  </a:lnTo>
                  <a:lnTo>
                    <a:pt x="14264" y="12299"/>
                  </a:lnTo>
                  <a:cubicBezTo>
                    <a:pt x="14145" y="12418"/>
                    <a:pt x="14145" y="12621"/>
                    <a:pt x="14264" y="12740"/>
                  </a:cubicBezTo>
                  <a:lnTo>
                    <a:pt x="15228" y="13704"/>
                  </a:lnTo>
                  <a:cubicBezTo>
                    <a:pt x="15288" y="13764"/>
                    <a:pt x="15368" y="13794"/>
                    <a:pt x="15449" y="13794"/>
                  </a:cubicBezTo>
                  <a:cubicBezTo>
                    <a:pt x="15529" y="13794"/>
                    <a:pt x="15609" y="13764"/>
                    <a:pt x="15669" y="13704"/>
                  </a:cubicBezTo>
                  <a:lnTo>
                    <a:pt x="17919" y="11466"/>
                  </a:lnTo>
                  <a:cubicBezTo>
                    <a:pt x="18038" y="11347"/>
                    <a:pt x="18038" y="11133"/>
                    <a:pt x="17919" y="11013"/>
                  </a:cubicBezTo>
                  <a:lnTo>
                    <a:pt x="15252" y="8346"/>
                  </a:lnTo>
                  <a:lnTo>
                    <a:pt x="15669" y="7930"/>
                  </a:lnTo>
                  <a:cubicBezTo>
                    <a:pt x="15728" y="7870"/>
                    <a:pt x="15764" y="7787"/>
                    <a:pt x="15764" y="7715"/>
                  </a:cubicBezTo>
                  <a:lnTo>
                    <a:pt x="15764" y="7061"/>
                  </a:lnTo>
                  <a:lnTo>
                    <a:pt x="17372" y="7061"/>
                  </a:lnTo>
                  <a:lnTo>
                    <a:pt x="17372" y="9299"/>
                  </a:lnTo>
                  <a:cubicBezTo>
                    <a:pt x="17372" y="9478"/>
                    <a:pt x="17514" y="9632"/>
                    <a:pt x="17693" y="9632"/>
                  </a:cubicBezTo>
                  <a:lnTo>
                    <a:pt x="18979" y="9632"/>
                  </a:lnTo>
                  <a:cubicBezTo>
                    <a:pt x="19157" y="9632"/>
                    <a:pt x="19300" y="9478"/>
                    <a:pt x="19300" y="9299"/>
                  </a:cubicBezTo>
                  <a:lnTo>
                    <a:pt x="19300" y="3524"/>
                  </a:lnTo>
                  <a:cubicBezTo>
                    <a:pt x="19241" y="3346"/>
                    <a:pt x="19110" y="3203"/>
                    <a:pt x="18931" y="3203"/>
                  </a:cubicBezTo>
                  <a:lnTo>
                    <a:pt x="17645" y="3203"/>
                  </a:lnTo>
                  <a:cubicBezTo>
                    <a:pt x="17479" y="3203"/>
                    <a:pt x="17324" y="3346"/>
                    <a:pt x="17324" y="3524"/>
                  </a:cubicBezTo>
                  <a:lnTo>
                    <a:pt x="17324" y="4501"/>
                  </a:lnTo>
                  <a:lnTo>
                    <a:pt x="16526" y="4501"/>
                  </a:lnTo>
                  <a:lnTo>
                    <a:pt x="16407" y="4346"/>
                  </a:lnTo>
                  <a:cubicBezTo>
                    <a:pt x="16490" y="4167"/>
                    <a:pt x="16586" y="4001"/>
                    <a:pt x="16705" y="3846"/>
                  </a:cubicBezTo>
                  <a:cubicBezTo>
                    <a:pt x="17002" y="3382"/>
                    <a:pt x="17312" y="2893"/>
                    <a:pt x="17133" y="2441"/>
                  </a:cubicBezTo>
                  <a:cubicBezTo>
                    <a:pt x="17002" y="2179"/>
                    <a:pt x="16741" y="1977"/>
                    <a:pt x="16443" y="1941"/>
                  </a:cubicBezTo>
                  <a:cubicBezTo>
                    <a:pt x="16329" y="1903"/>
                    <a:pt x="16213" y="1884"/>
                    <a:pt x="16098" y="1884"/>
                  </a:cubicBezTo>
                  <a:cubicBezTo>
                    <a:pt x="15852" y="1884"/>
                    <a:pt x="15614" y="1969"/>
                    <a:pt x="15419" y="2131"/>
                  </a:cubicBezTo>
                  <a:cubicBezTo>
                    <a:pt x="15145" y="2429"/>
                    <a:pt x="15026" y="2810"/>
                    <a:pt x="15062" y="3215"/>
                  </a:cubicBezTo>
                  <a:lnTo>
                    <a:pt x="14002" y="3215"/>
                  </a:lnTo>
                  <a:lnTo>
                    <a:pt x="13681" y="2572"/>
                  </a:lnTo>
                  <a:lnTo>
                    <a:pt x="13800" y="2572"/>
                  </a:lnTo>
                  <a:cubicBezTo>
                    <a:pt x="13978" y="2572"/>
                    <a:pt x="14121" y="2429"/>
                    <a:pt x="14121" y="2250"/>
                  </a:cubicBezTo>
                  <a:lnTo>
                    <a:pt x="14121" y="334"/>
                  </a:lnTo>
                  <a:cubicBezTo>
                    <a:pt x="14121" y="155"/>
                    <a:pt x="13978" y="0"/>
                    <a:pt x="13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40"/>
            <p:cNvSpPr/>
            <p:nvPr/>
          </p:nvSpPr>
          <p:spPr>
            <a:xfrm>
              <a:off x="1810625" y="204352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1810625" y="207597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40"/>
          <p:cNvSpPr txBox="1"/>
          <p:nvPr/>
        </p:nvSpPr>
        <p:spPr>
          <a:xfrm>
            <a:off x="1247405" y="667220"/>
            <a:ext cx="2032800" cy="40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dirty="0">
                <a:solidFill>
                  <a:schemeClr val="dk2"/>
                </a:solidFill>
                <a:latin typeface="Lexend Deca"/>
                <a:ea typeface="Lexend Deca"/>
                <a:cs typeface="Lexend Deca"/>
                <a:sym typeface="Lexend Deca"/>
              </a:rPr>
              <a:t>Mass Shootings                     </a:t>
            </a:r>
            <a:endParaRPr sz="1800" b="1" dirty="0">
              <a:solidFill>
                <a:schemeClr val="dk2"/>
              </a:solidFill>
              <a:latin typeface="Lexend Deca"/>
              <a:ea typeface="Lexend Deca"/>
              <a:cs typeface="Lexend Deca"/>
              <a:sym typeface="Lexend Deca"/>
            </a:endParaRPr>
          </a:p>
        </p:txBody>
      </p:sp>
      <p:sp>
        <p:nvSpPr>
          <p:cNvPr id="1243" name="Google Shape;1243;p40"/>
          <p:cNvSpPr txBox="1"/>
          <p:nvPr/>
        </p:nvSpPr>
        <p:spPr>
          <a:xfrm>
            <a:off x="871165" y="1870867"/>
            <a:ext cx="2027100" cy="704100"/>
          </a:xfrm>
          <a:prstGeom prst="rect">
            <a:avLst/>
          </a:prstGeom>
          <a:noFill/>
          <a:ln>
            <a:noFill/>
          </a:ln>
        </p:spPr>
        <p:txBody>
          <a:bodyPr spcFirstLastPara="1" wrap="square" lIns="0" tIns="91425" rIns="91425" bIns="91425" anchor="t" anchorCtr="0">
            <a:noAutofit/>
          </a:bodyPr>
          <a:lstStyle/>
          <a:p>
            <a:pPr marL="0" lvl="0" indent="0" algn="r" rtl="0">
              <a:spcBef>
                <a:spcPts val="0"/>
              </a:spcBef>
              <a:spcAft>
                <a:spcPts val="0"/>
              </a:spcAft>
              <a:buNone/>
            </a:pPr>
            <a:endParaRPr sz="1600" dirty="0">
              <a:solidFill>
                <a:schemeClr val="dk1"/>
              </a:solidFill>
              <a:latin typeface="Calisto MT" panose="02040603050505030304" pitchFamily="18" charset="0"/>
              <a:ea typeface="Muli"/>
              <a:cs typeface="Muli"/>
              <a:sym typeface="Muli"/>
            </a:endParaRPr>
          </a:p>
        </p:txBody>
      </p:sp>
      <p:sp>
        <p:nvSpPr>
          <p:cNvPr id="1244" name="Google Shape;1244;p40"/>
          <p:cNvSpPr txBox="1"/>
          <p:nvPr/>
        </p:nvSpPr>
        <p:spPr>
          <a:xfrm>
            <a:off x="6753493" y="692392"/>
            <a:ext cx="2030100" cy="40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chemeClr val="dk2"/>
                </a:solidFill>
                <a:latin typeface="Lexend Deca"/>
                <a:ea typeface="Lexend Deca"/>
                <a:cs typeface="Lexend Deca"/>
                <a:sym typeface="Lexend Deca"/>
              </a:rPr>
              <a:t>Incidents </a:t>
            </a:r>
            <a:endParaRPr sz="1800" b="1" dirty="0">
              <a:solidFill>
                <a:schemeClr val="dk2"/>
              </a:solidFill>
              <a:latin typeface="Lexend Deca"/>
              <a:ea typeface="Lexend Deca"/>
              <a:cs typeface="Lexend Deca"/>
              <a:sym typeface="Lexend Deca"/>
            </a:endParaRPr>
          </a:p>
        </p:txBody>
      </p:sp>
      <p:sp>
        <p:nvSpPr>
          <p:cNvPr id="1245" name="Google Shape;1245;p40"/>
          <p:cNvSpPr txBox="1"/>
          <p:nvPr/>
        </p:nvSpPr>
        <p:spPr>
          <a:xfrm>
            <a:off x="6013503" y="1896334"/>
            <a:ext cx="2030100" cy="7041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600" dirty="0">
              <a:solidFill>
                <a:schemeClr val="dk1"/>
              </a:solidFill>
              <a:latin typeface="Calisto MT" panose="02040603050505030304" pitchFamily="18" charset="0"/>
              <a:ea typeface="Muli"/>
              <a:cs typeface="Muli"/>
              <a:sym typeface="Muli"/>
            </a:endParaRPr>
          </a:p>
        </p:txBody>
      </p:sp>
      <p:sp>
        <p:nvSpPr>
          <p:cNvPr id="1246" name="Google Shape;1246;p40"/>
          <p:cNvSpPr txBox="1"/>
          <p:nvPr/>
        </p:nvSpPr>
        <p:spPr>
          <a:xfrm>
            <a:off x="-150900" y="2370600"/>
            <a:ext cx="2032800" cy="40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800" b="1" dirty="0">
              <a:solidFill>
                <a:schemeClr val="dk2"/>
              </a:solidFill>
              <a:latin typeface="Lexend Deca"/>
              <a:ea typeface="Lexend Deca"/>
              <a:cs typeface="Lexend Deca"/>
              <a:sym typeface="Lexend Deca"/>
            </a:endParaRPr>
          </a:p>
        </p:txBody>
      </p:sp>
      <p:sp>
        <p:nvSpPr>
          <p:cNvPr id="1247" name="Google Shape;1247;p40"/>
          <p:cNvSpPr txBox="1"/>
          <p:nvPr/>
        </p:nvSpPr>
        <p:spPr>
          <a:xfrm>
            <a:off x="1081864" y="3879200"/>
            <a:ext cx="2027100" cy="70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It’s the</a:t>
            </a:r>
            <a:endParaRPr sz="1600" dirty="0">
              <a:solidFill>
                <a:schemeClr val="dk1"/>
              </a:solidFill>
              <a:latin typeface="Calisto MT" panose="02040603050505030304" pitchFamily="18" charset="0"/>
              <a:ea typeface="Muli"/>
              <a:cs typeface="Muli"/>
              <a:sym typeface="Muli"/>
            </a:endParaRPr>
          </a:p>
        </p:txBody>
      </p:sp>
      <p:sp>
        <p:nvSpPr>
          <p:cNvPr id="1248" name="Google Shape;1248;p40"/>
          <p:cNvSpPr txBox="1"/>
          <p:nvPr/>
        </p:nvSpPr>
        <p:spPr>
          <a:xfrm>
            <a:off x="6196022" y="3002390"/>
            <a:ext cx="2030100" cy="40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b="1" dirty="0">
              <a:solidFill>
                <a:schemeClr val="dk2"/>
              </a:solidFill>
              <a:latin typeface="Lexend Deca"/>
              <a:ea typeface="Lexend Deca"/>
              <a:cs typeface="Lexend Deca"/>
              <a:sym typeface="Lexend Deca"/>
            </a:endParaRPr>
          </a:p>
        </p:txBody>
      </p:sp>
      <p:sp>
        <p:nvSpPr>
          <p:cNvPr id="1249" name="Google Shape;1249;p40"/>
          <p:cNvSpPr txBox="1"/>
          <p:nvPr/>
        </p:nvSpPr>
        <p:spPr>
          <a:xfrm>
            <a:off x="6248225" y="3371761"/>
            <a:ext cx="2030100" cy="7041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600" dirty="0">
              <a:solidFill>
                <a:schemeClr val="dk1"/>
              </a:solidFill>
              <a:latin typeface="Calisto MT" panose="02040603050505030304" pitchFamily="18" charset="0"/>
              <a:ea typeface="Muli"/>
              <a:cs typeface="Muli"/>
              <a:sym typeface="Muli"/>
            </a:endParaRPr>
          </a:p>
        </p:txBody>
      </p:sp>
      <p:pic>
        <p:nvPicPr>
          <p:cNvPr id="41" name="Picture 40">
            <a:extLst>
              <a:ext uri="{FF2B5EF4-FFF2-40B4-BE49-F238E27FC236}">
                <a16:creationId xmlns:a16="http://schemas.microsoft.com/office/drawing/2014/main" id="{7DC80798-836C-AFFC-12FD-D6FF5D0D628A}"/>
              </a:ext>
            </a:extLst>
          </p:cNvPr>
          <p:cNvPicPr>
            <a:picLocks noChangeAspect="1"/>
          </p:cNvPicPr>
          <p:nvPr/>
        </p:nvPicPr>
        <p:blipFill rotWithShape="1">
          <a:blip r:embed="rId3"/>
          <a:srcRect l="4085" r="1" b="1"/>
          <a:stretch/>
        </p:blipFill>
        <p:spPr>
          <a:xfrm>
            <a:off x="1379926" y="1245560"/>
            <a:ext cx="7106751" cy="372194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 name="TextBox 1">
            <a:extLst>
              <a:ext uri="{FF2B5EF4-FFF2-40B4-BE49-F238E27FC236}">
                <a16:creationId xmlns:a16="http://schemas.microsoft.com/office/drawing/2014/main" id="{A2B6E308-70F0-C1BB-B518-F12FC3E5BC4C}"/>
              </a:ext>
            </a:extLst>
          </p:cNvPr>
          <p:cNvSpPr txBox="1"/>
          <p:nvPr/>
        </p:nvSpPr>
        <p:spPr>
          <a:xfrm>
            <a:off x="4579713" y="685655"/>
            <a:ext cx="756138" cy="307777"/>
          </a:xfrm>
          <a:prstGeom prst="rect">
            <a:avLst/>
          </a:prstGeom>
          <a:noFill/>
        </p:spPr>
        <p:txBody>
          <a:bodyPr wrap="square" rtlCol="0">
            <a:spAutoFit/>
          </a:bodyPr>
          <a:lstStyle/>
          <a:p>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0"/>
          <p:cNvSpPr txBox="1">
            <a:spLocks noGrp="1"/>
          </p:cNvSpPr>
          <p:nvPr>
            <p:ph type="title"/>
          </p:nvPr>
        </p:nvSpPr>
        <p:spPr>
          <a:xfrm>
            <a:off x="561125" y="170608"/>
            <a:ext cx="77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Methodology</a:t>
            </a:r>
            <a:endParaRPr dirty="0"/>
          </a:p>
        </p:txBody>
      </p:sp>
      <p:sp>
        <p:nvSpPr>
          <p:cNvPr id="1212" name="Google Shape;1212;p40"/>
          <p:cNvSpPr/>
          <p:nvPr/>
        </p:nvSpPr>
        <p:spPr>
          <a:xfrm>
            <a:off x="8057503" y="605514"/>
            <a:ext cx="855900" cy="855900"/>
          </a:xfrm>
          <a:prstGeom prst="roundRect">
            <a:avLst>
              <a:gd name="adj" fmla="val 1487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347213" y="504785"/>
            <a:ext cx="855900" cy="855900"/>
          </a:xfrm>
          <a:prstGeom prst="roundRect">
            <a:avLst>
              <a:gd name="adj" fmla="val 1487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03475" y="3801692"/>
            <a:ext cx="1171200" cy="11712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40"/>
          <p:cNvGrpSpPr/>
          <p:nvPr/>
        </p:nvGrpSpPr>
        <p:grpSpPr>
          <a:xfrm>
            <a:off x="769143" y="4212258"/>
            <a:ext cx="439864" cy="350068"/>
            <a:chOff x="4372125" y="2505975"/>
            <a:chExt cx="427842" cy="340500"/>
          </a:xfrm>
        </p:grpSpPr>
        <p:sp>
          <p:nvSpPr>
            <p:cNvPr id="1218" name="Google Shape;1218;p40"/>
            <p:cNvSpPr/>
            <p:nvPr/>
          </p:nvSpPr>
          <p:spPr>
            <a:xfrm>
              <a:off x="4372125" y="2505975"/>
              <a:ext cx="213900" cy="340500"/>
            </a:xfrm>
            <a:prstGeom prst="parallelogram">
              <a:avLst>
                <a:gd name="adj" fmla="val 4734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4586067" y="2505975"/>
              <a:ext cx="213900" cy="340500"/>
            </a:xfrm>
            <a:prstGeom prst="parallelogram">
              <a:avLst>
                <a:gd name="adj" fmla="val 4734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40"/>
          <p:cNvGrpSpPr/>
          <p:nvPr/>
        </p:nvGrpSpPr>
        <p:grpSpPr>
          <a:xfrm>
            <a:off x="24987" y="-94179"/>
            <a:ext cx="1054762" cy="1209434"/>
            <a:chOff x="1938925" y="2673675"/>
            <a:chExt cx="845364" cy="969332"/>
          </a:xfrm>
        </p:grpSpPr>
        <p:sp>
          <p:nvSpPr>
            <p:cNvPr id="1221" name="Google Shape;1221;p40"/>
            <p:cNvSpPr/>
            <p:nvPr/>
          </p:nvSpPr>
          <p:spPr>
            <a:xfrm>
              <a:off x="2302664" y="3362432"/>
              <a:ext cx="481625" cy="280575"/>
            </a:xfrm>
            <a:custGeom>
              <a:avLst/>
              <a:gdLst/>
              <a:ahLst/>
              <a:cxnLst/>
              <a:rect l="l" t="t" r="r" b="b"/>
              <a:pathLst>
                <a:path w="19265" h="11223" extrusionOk="0">
                  <a:moveTo>
                    <a:pt x="11573" y="1275"/>
                  </a:moveTo>
                  <a:lnTo>
                    <a:pt x="11573" y="1918"/>
                  </a:lnTo>
                  <a:lnTo>
                    <a:pt x="10299" y="1918"/>
                  </a:lnTo>
                  <a:lnTo>
                    <a:pt x="10299" y="1275"/>
                  </a:lnTo>
                  <a:close/>
                  <a:moveTo>
                    <a:pt x="13943" y="632"/>
                  </a:moveTo>
                  <a:lnTo>
                    <a:pt x="14586" y="1918"/>
                  </a:lnTo>
                  <a:lnTo>
                    <a:pt x="13609" y="1918"/>
                  </a:lnTo>
                  <a:lnTo>
                    <a:pt x="13788" y="1382"/>
                  </a:lnTo>
                  <a:cubicBezTo>
                    <a:pt x="13824" y="1310"/>
                    <a:pt x="13824" y="1251"/>
                    <a:pt x="13812" y="1179"/>
                  </a:cubicBezTo>
                  <a:lnTo>
                    <a:pt x="13633" y="632"/>
                  </a:lnTo>
                  <a:close/>
                  <a:moveTo>
                    <a:pt x="2703" y="2251"/>
                  </a:moveTo>
                  <a:lnTo>
                    <a:pt x="3096" y="3215"/>
                  </a:lnTo>
                  <a:lnTo>
                    <a:pt x="2596" y="3215"/>
                  </a:lnTo>
                  <a:lnTo>
                    <a:pt x="2596" y="2251"/>
                  </a:lnTo>
                  <a:close/>
                  <a:moveTo>
                    <a:pt x="1941" y="3834"/>
                  </a:moveTo>
                  <a:lnTo>
                    <a:pt x="1941" y="4477"/>
                  </a:lnTo>
                  <a:lnTo>
                    <a:pt x="667" y="4477"/>
                  </a:lnTo>
                  <a:lnTo>
                    <a:pt x="667" y="3834"/>
                  </a:lnTo>
                  <a:close/>
                  <a:moveTo>
                    <a:pt x="3239" y="3834"/>
                  </a:moveTo>
                  <a:lnTo>
                    <a:pt x="3239" y="4477"/>
                  </a:lnTo>
                  <a:lnTo>
                    <a:pt x="2596" y="4477"/>
                  </a:lnTo>
                  <a:lnTo>
                    <a:pt x="2596" y="3834"/>
                  </a:lnTo>
                  <a:close/>
                  <a:moveTo>
                    <a:pt x="7085" y="3834"/>
                  </a:moveTo>
                  <a:lnTo>
                    <a:pt x="7085" y="4477"/>
                  </a:lnTo>
                  <a:lnTo>
                    <a:pt x="6442" y="4477"/>
                  </a:lnTo>
                  <a:lnTo>
                    <a:pt x="6442" y="3834"/>
                  </a:lnTo>
                  <a:close/>
                  <a:moveTo>
                    <a:pt x="14776" y="2560"/>
                  </a:moveTo>
                  <a:lnTo>
                    <a:pt x="14776" y="4477"/>
                  </a:lnTo>
                  <a:lnTo>
                    <a:pt x="11561" y="4477"/>
                  </a:lnTo>
                  <a:lnTo>
                    <a:pt x="11561" y="3203"/>
                  </a:lnTo>
                  <a:lnTo>
                    <a:pt x="8347" y="3203"/>
                  </a:lnTo>
                  <a:lnTo>
                    <a:pt x="8347" y="4477"/>
                  </a:lnTo>
                  <a:lnTo>
                    <a:pt x="7704" y="4477"/>
                  </a:lnTo>
                  <a:lnTo>
                    <a:pt x="7704" y="2560"/>
                  </a:lnTo>
                  <a:close/>
                  <a:moveTo>
                    <a:pt x="9656" y="3858"/>
                  </a:moveTo>
                  <a:lnTo>
                    <a:pt x="9656" y="4489"/>
                  </a:lnTo>
                  <a:lnTo>
                    <a:pt x="9014" y="4489"/>
                  </a:lnTo>
                  <a:lnTo>
                    <a:pt x="9014" y="3858"/>
                  </a:lnTo>
                  <a:close/>
                  <a:moveTo>
                    <a:pt x="10930" y="3858"/>
                  </a:moveTo>
                  <a:lnTo>
                    <a:pt x="10930" y="4489"/>
                  </a:lnTo>
                  <a:lnTo>
                    <a:pt x="10299" y="4489"/>
                  </a:lnTo>
                  <a:lnTo>
                    <a:pt x="10299" y="3858"/>
                  </a:lnTo>
                  <a:close/>
                  <a:moveTo>
                    <a:pt x="5394" y="3525"/>
                  </a:moveTo>
                  <a:lnTo>
                    <a:pt x="5799" y="3715"/>
                  </a:lnTo>
                  <a:lnTo>
                    <a:pt x="5799" y="4608"/>
                  </a:lnTo>
                  <a:lnTo>
                    <a:pt x="5394" y="4811"/>
                  </a:lnTo>
                  <a:lnTo>
                    <a:pt x="4263" y="4811"/>
                  </a:lnTo>
                  <a:lnTo>
                    <a:pt x="3870" y="4608"/>
                  </a:lnTo>
                  <a:lnTo>
                    <a:pt x="3870" y="3715"/>
                  </a:lnTo>
                  <a:lnTo>
                    <a:pt x="3882" y="3715"/>
                  </a:lnTo>
                  <a:lnTo>
                    <a:pt x="4287" y="3525"/>
                  </a:lnTo>
                  <a:lnTo>
                    <a:pt x="4525" y="3525"/>
                  </a:lnTo>
                  <a:lnTo>
                    <a:pt x="4525" y="4168"/>
                  </a:lnTo>
                  <a:lnTo>
                    <a:pt x="5156" y="4168"/>
                  </a:lnTo>
                  <a:lnTo>
                    <a:pt x="5156" y="3525"/>
                  </a:lnTo>
                  <a:close/>
                  <a:moveTo>
                    <a:pt x="18646" y="2560"/>
                  </a:moveTo>
                  <a:lnTo>
                    <a:pt x="18646" y="3203"/>
                  </a:lnTo>
                  <a:lnTo>
                    <a:pt x="16729" y="3203"/>
                  </a:lnTo>
                  <a:lnTo>
                    <a:pt x="16729" y="3834"/>
                  </a:lnTo>
                  <a:lnTo>
                    <a:pt x="18646" y="3834"/>
                  </a:lnTo>
                  <a:lnTo>
                    <a:pt x="18646" y="4477"/>
                  </a:lnTo>
                  <a:lnTo>
                    <a:pt x="17681" y="4477"/>
                  </a:lnTo>
                  <a:lnTo>
                    <a:pt x="17681" y="5120"/>
                  </a:lnTo>
                  <a:lnTo>
                    <a:pt x="18646" y="5120"/>
                  </a:lnTo>
                  <a:lnTo>
                    <a:pt x="18646" y="5763"/>
                  </a:lnTo>
                  <a:lnTo>
                    <a:pt x="17824" y="5763"/>
                  </a:lnTo>
                  <a:lnTo>
                    <a:pt x="16324" y="3942"/>
                  </a:lnTo>
                  <a:cubicBezTo>
                    <a:pt x="16264" y="3870"/>
                    <a:pt x="16169" y="3823"/>
                    <a:pt x="16074" y="3823"/>
                  </a:cubicBezTo>
                  <a:lnTo>
                    <a:pt x="15431" y="3823"/>
                  </a:lnTo>
                  <a:lnTo>
                    <a:pt x="15431" y="2560"/>
                  </a:lnTo>
                  <a:close/>
                  <a:moveTo>
                    <a:pt x="12514" y="5120"/>
                  </a:moveTo>
                  <a:lnTo>
                    <a:pt x="12514" y="6418"/>
                  </a:lnTo>
                  <a:lnTo>
                    <a:pt x="10752" y="6418"/>
                  </a:lnTo>
                  <a:lnTo>
                    <a:pt x="9918" y="5585"/>
                  </a:lnTo>
                  <a:cubicBezTo>
                    <a:pt x="9942" y="5430"/>
                    <a:pt x="9954" y="5287"/>
                    <a:pt x="9966" y="5120"/>
                  </a:cubicBezTo>
                  <a:lnTo>
                    <a:pt x="11609" y="5120"/>
                  </a:lnTo>
                  <a:cubicBezTo>
                    <a:pt x="11609" y="5204"/>
                    <a:pt x="11573" y="5287"/>
                    <a:pt x="11526" y="5358"/>
                  </a:cubicBezTo>
                  <a:cubicBezTo>
                    <a:pt x="11371" y="5585"/>
                    <a:pt x="11133" y="5728"/>
                    <a:pt x="10847" y="5775"/>
                  </a:cubicBezTo>
                  <a:lnTo>
                    <a:pt x="10990" y="6394"/>
                  </a:lnTo>
                  <a:cubicBezTo>
                    <a:pt x="11442" y="6323"/>
                    <a:pt x="11847" y="6061"/>
                    <a:pt x="12085" y="5656"/>
                  </a:cubicBezTo>
                  <a:cubicBezTo>
                    <a:pt x="12169" y="5489"/>
                    <a:pt x="12216" y="5311"/>
                    <a:pt x="12228" y="5120"/>
                  </a:cubicBezTo>
                  <a:close/>
                  <a:moveTo>
                    <a:pt x="9323" y="5132"/>
                  </a:moveTo>
                  <a:cubicBezTo>
                    <a:pt x="9192" y="7204"/>
                    <a:pt x="7894" y="9633"/>
                    <a:pt x="7537" y="10264"/>
                  </a:cubicBezTo>
                  <a:lnTo>
                    <a:pt x="5430" y="10264"/>
                  </a:lnTo>
                  <a:cubicBezTo>
                    <a:pt x="6037" y="9287"/>
                    <a:pt x="7275" y="7097"/>
                    <a:pt x="7394" y="5132"/>
                  </a:cubicBezTo>
                  <a:lnTo>
                    <a:pt x="8002" y="5132"/>
                  </a:lnTo>
                  <a:cubicBezTo>
                    <a:pt x="7882" y="6001"/>
                    <a:pt x="7478" y="8216"/>
                    <a:pt x="6513" y="9418"/>
                  </a:cubicBezTo>
                  <a:lnTo>
                    <a:pt x="7025" y="9823"/>
                  </a:lnTo>
                  <a:cubicBezTo>
                    <a:pt x="8132" y="8418"/>
                    <a:pt x="8549" y="5966"/>
                    <a:pt x="8656" y="5132"/>
                  </a:cubicBezTo>
                  <a:close/>
                  <a:moveTo>
                    <a:pt x="14788" y="5132"/>
                  </a:moveTo>
                  <a:lnTo>
                    <a:pt x="14788" y="5704"/>
                  </a:lnTo>
                  <a:lnTo>
                    <a:pt x="14502" y="6275"/>
                  </a:lnTo>
                  <a:cubicBezTo>
                    <a:pt x="14443" y="6394"/>
                    <a:pt x="14467" y="6537"/>
                    <a:pt x="14550" y="6632"/>
                  </a:cubicBezTo>
                  <a:lnTo>
                    <a:pt x="16586" y="8954"/>
                  </a:lnTo>
                  <a:lnTo>
                    <a:pt x="15098" y="10442"/>
                  </a:lnTo>
                  <a:lnTo>
                    <a:pt x="14598" y="9942"/>
                  </a:lnTo>
                  <a:lnTo>
                    <a:pt x="15657" y="8883"/>
                  </a:lnTo>
                  <a:lnTo>
                    <a:pt x="15205" y="8442"/>
                  </a:lnTo>
                  <a:lnTo>
                    <a:pt x="14824" y="8823"/>
                  </a:lnTo>
                  <a:lnTo>
                    <a:pt x="13181" y="6632"/>
                  </a:lnTo>
                  <a:lnTo>
                    <a:pt x="13181" y="5132"/>
                  </a:lnTo>
                  <a:close/>
                  <a:moveTo>
                    <a:pt x="13169" y="1"/>
                  </a:moveTo>
                  <a:cubicBezTo>
                    <a:pt x="12990" y="1"/>
                    <a:pt x="12835" y="144"/>
                    <a:pt x="12835" y="322"/>
                  </a:cubicBezTo>
                  <a:cubicBezTo>
                    <a:pt x="12835" y="358"/>
                    <a:pt x="12835" y="405"/>
                    <a:pt x="12859" y="429"/>
                  </a:cubicBezTo>
                  <a:lnTo>
                    <a:pt x="13133" y="1298"/>
                  </a:lnTo>
                  <a:lnTo>
                    <a:pt x="12931" y="1929"/>
                  </a:lnTo>
                  <a:lnTo>
                    <a:pt x="12204" y="1929"/>
                  </a:lnTo>
                  <a:lnTo>
                    <a:pt x="12204" y="965"/>
                  </a:lnTo>
                  <a:cubicBezTo>
                    <a:pt x="12204" y="786"/>
                    <a:pt x="12050" y="644"/>
                    <a:pt x="11871" y="644"/>
                  </a:cubicBezTo>
                  <a:lnTo>
                    <a:pt x="9966" y="644"/>
                  </a:lnTo>
                  <a:cubicBezTo>
                    <a:pt x="9787" y="644"/>
                    <a:pt x="9645" y="786"/>
                    <a:pt x="9645" y="965"/>
                  </a:cubicBezTo>
                  <a:lnTo>
                    <a:pt x="9645" y="1929"/>
                  </a:lnTo>
                  <a:lnTo>
                    <a:pt x="9002" y="1929"/>
                  </a:lnTo>
                  <a:lnTo>
                    <a:pt x="9002" y="1298"/>
                  </a:lnTo>
                  <a:lnTo>
                    <a:pt x="8359" y="1298"/>
                  </a:lnTo>
                  <a:lnTo>
                    <a:pt x="8359" y="1929"/>
                  </a:lnTo>
                  <a:lnTo>
                    <a:pt x="7716" y="1929"/>
                  </a:lnTo>
                  <a:lnTo>
                    <a:pt x="7716" y="1298"/>
                  </a:lnTo>
                  <a:lnTo>
                    <a:pt x="7085" y="1298"/>
                  </a:lnTo>
                  <a:lnTo>
                    <a:pt x="7085" y="3203"/>
                  </a:lnTo>
                  <a:lnTo>
                    <a:pt x="6192" y="3203"/>
                  </a:lnTo>
                  <a:lnTo>
                    <a:pt x="5608" y="2918"/>
                  </a:lnTo>
                  <a:cubicBezTo>
                    <a:pt x="5561" y="2906"/>
                    <a:pt x="5513" y="2882"/>
                    <a:pt x="5454" y="2882"/>
                  </a:cubicBezTo>
                  <a:lnTo>
                    <a:pt x="4180" y="2882"/>
                  </a:lnTo>
                  <a:cubicBezTo>
                    <a:pt x="4132" y="2882"/>
                    <a:pt x="4072" y="2906"/>
                    <a:pt x="4025" y="2918"/>
                  </a:cubicBezTo>
                  <a:lnTo>
                    <a:pt x="3703" y="3084"/>
                  </a:lnTo>
                  <a:lnTo>
                    <a:pt x="3191" y="1798"/>
                  </a:lnTo>
                  <a:cubicBezTo>
                    <a:pt x="3156" y="1679"/>
                    <a:pt x="3037" y="1596"/>
                    <a:pt x="2894" y="1596"/>
                  </a:cubicBezTo>
                  <a:lnTo>
                    <a:pt x="2263" y="1596"/>
                  </a:lnTo>
                  <a:cubicBezTo>
                    <a:pt x="2084" y="1596"/>
                    <a:pt x="1929" y="1739"/>
                    <a:pt x="1929" y="1918"/>
                  </a:cubicBezTo>
                  <a:lnTo>
                    <a:pt x="1929" y="3203"/>
                  </a:lnTo>
                  <a:lnTo>
                    <a:pt x="322" y="3203"/>
                  </a:lnTo>
                  <a:cubicBezTo>
                    <a:pt x="143" y="3203"/>
                    <a:pt x="1" y="3346"/>
                    <a:pt x="1" y="3525"/>
                  </a:cubicBezTo>
                  <a:lnTo>
                    <a:pt x="1" y="4811"/>
                  </a:lnTo>
                  <a:cubicBezTo>
                    <a:pt x="24" y="4989"/>
                    <a:pt x="179" y="5132"/>
                    <a:pt x="358" y="5132"/>
                  </a:cubicBezTo>
                  <a:lnTo>
                    <a:pt x="3477" y="5132"/>
                  </a:lnTo>
                  <a:lnTo>
                    <a:pt x="4061" y="5418"/>
                  </a:lnTo>
                  <a:cubicBezTo>
                    <a:pt x="4108" y="5430"/>
                    <a:pt x="4144" y="5442"/>
                    <a:pt x="4203" y="5442"/>
                  </a:cubicBezTo>
                  <a:lnTo>
                    <a:pt x="5489" y="5442"/>
                  </a:lnTo>
                  <a:cubicBezTo>
                    <a:pt x="5537" y="5442"/>
                    <a:pt x="5596" y="5430"/>
                    <a:pt x="5632" y="5418"/>
                  </a:cubicBezTo>
                  <a:lnTo>
                    <a:pt x="6216" y="5132"/>
                  </a:lnTo>
                  <a:lnTo>
                    <a:pt x="6763" y="5132"/>
                  </a:lnTo>
                  <a:cubicBezTo>
                    <a:pt x="6585" y="7513"/>
                    <a:pt x="4620" y="10371"/>
                    <a:pt x="4596" y="10407"/>
                  </a:cubicBezTo>
                  <a:cubicBezTo>
                    <a:pt x="4489" y="10550"/>
                    <a:pt x="4537" y="10740"/>
                    <a:pt x="4668" y="10847"/>
                  </a:cubicBezTo>
                  <a:cubicBezTo>
                    <a:pt x="4727" y="10895"/>
                    <a:pt x="4787" y="10907"/>
                    <a:pt x="4846" y="10907"/>
                  </a:cubicBezTo>
                  <a:lnTo>
                    <a:pt x="7728" y="10907"/>
                  </a:lnTo>
                  <a:cubicBezTo>
                    <a:pt x="7847" y="10907"/>
                    <a:pt x="7954" y="10847"/>
                    <a:pt x="8002" y="10752"/>
                  </a:cubicBezTo>
                  <a:cubicBezTo>
                    <a:pt x="8799" y="9383"/>
                    <a:pt x="9395" y="7918"/>
                    <a:pt x="9787" y="6370"/>
                  </a:cubicBezTo>
                  <a:lnTo>
                    <a:pt x="10383" y="6966"/>
                  </a:lnTo>
                  <a:cubicBezTo>
                    <a:pt x="10442" y="7025"/>
                    <a:pt x="10526" y="7049"/>
                    <a:pt x="10609" y="7049"/>
                  </a:cubicBezTo>
                  <a:lnTo>
                    <a:pt x="12693" y="7049"/>
                  </a:lnTo>
                  <a:lnTo>
                    <a:pt x="14359" y="9264"/>
                  </a:lnTo>
                  <a:lnTo>
                    <a:pt x="13907" y="9716"/>
                  </a:lnTo>
                  <a:cubicBezTo>
                    <a:pt x="13788" y="9835"/>
                    <a:pt x="13788" y="10049"/>
                    <a:pt x="13907" y="10157"/>
                  </a:cubicBezTo>
                  <a:lnTo>
                    <a:pt x="14871" y="11133"/>
                  </a:lnTo>
                  <a:cubicBezTo>
                    <a:pt x="14931" y="11192"/>
                    <a:pt x="15014" y="11222"/>
                    <a:pt x="15098" y="11222"/>
                  </a:cubicBezTo>
                  <a:cubicBezTo>
                    <a:pt x="15181" y="11222"/>
                    <a:pt x="15264" y="11192"/>
                    <a:pt x="15324" y="11133"/>
                  </a:cubicBezTo>
                  <a:lnTo>
                    <a:pt x="17241" y="9216"/>
                  </a:lnTo>
                  <a:cubicBezTo>
                    <a:pt x="17360" y="9097"/>
                    <a:pt x="17360" y="8895"/>
                    <a:pt x="17253" y="8776"/>
                  </a:cubicBezTo>
                  <a:lnTo>
                    <a:pt x="15157" y="6370"/>
                  </a:lnTo>
                  <a:lnTo>
                    <a:pt x="15383" y="5918"/>
                  </a:lnTo>
                  <a:cubicBezTo>
                    <a:pt x="15395" y="5870"/>
                    <a:pt x="15407" y="5835"/>
                    <a:pt x="15407" y="5775"/>
                  </a:cubicBezTo>
                  <a:lnTo>
                    <a:pt x="15407" y="4489"/>
                  </a:lnTo>
                  <a:lnTo>
                    <a:pt x="15907" y="4489"/>
                  </a:lnTo>
                  <a:lnTo>
                    <a:pt x="17407" y="6311"/>
                  </a:lnTo>
                  <a:cubicBezTo>
                    <a:pt x="17467" y="6382"/>
                    <a:pt x="17550" y="6430"/>
                    <a:pt x="17657" y="6430"/>
                  </a:cubicBezTo>
                  <a:lnTo>
                    <a:pt x="18943" y="6430"/>
                  </a:lnTo>
                  <a:cubicBezTo>
                    <a:pt x="19122" y="6430"/>
                    <a:pt x="19265" y="6275"/>
                    <a:pt x="19265" y="6097"/>
                  </a:cubicBezTo>
                  <a:lnTo>
                    <a:pt x="19265" y="2251"/>
                  </a:lnTo>
                  <a:cubicBezTo>
                    <a:pt x="19265" y="2072"/>
                    <a:pt x="19122" y="1918"/>
                    <a:pt x="18943" y="1918"/>
                  </a:cubicBezTo>
                  <a:lnTo>
                    <a:pt x="15288" y="1918"/>
                  </a:lnTo>
                  <a:lnTo>
                    <a:pt x="14419" y="179"/>
                  </a:lnTo>
                  <a:cubicBezTo>
                    <a:pt x="14359" y="72"/>
                    <a:pt x="14252" y="1"/>
                    <a:pt x="14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40"/>
            <p:cNvSpPr/>
            <p:nvPr/>
          </p:nvSpPr>
          <p:spPr>
            <a:xfrm>
              <a:off x="193892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197077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8185178" y="873081"/>
            <a:ext cx="600549" cy="340092"/>
            <a:chOff x="5545325" y="1967600"/>
            <a:chExt cx="481325" cy="272575"/>
          </a:xfrm>
        </p:grpSpPr>
        <p:sp>
          <p:nvSpPr>
            <p:cNvPr id="1225" name="Google Shape;1225;p40"/>
            <p:cNvSpPr/>
            <p:nvPr/>
          </p:nvSpPr>
          <p:spPr>
            <a:xfrm>
              <a:off x="5545325" y="1967600"/>
              <a:ext cx="481325" cy="272575"/>
            </a:xfrm>
            <a:custGeom>
              <a:avLst/>
              <a:gdLst/>
              <a:ahLst/>
              <a:cxnLst/>
              <a:rect l="l" t="t" r="r" b="b"/>
              <a:pathLst>
                <a:path w="19253" h="10903" extrusionOk="0">
                  <a:moveTo>
                    <a:pt x="13562" y="657"/>
                  </a:moveTo>
                  <a:lnTo>
                    <a:pt x="14038" y="2562"/>
                  </a:lnTo>
                  <a:lnTo>
                    <a:pt x="13407" y="2562"/>
                  </a:lnTo>
                  <a:lnTo>
                    <a:pt x="13157" y="1526"/>
                  </a:lnTo>
                  <a:cubicBezTo>
                    <a:pt x="13112" y="1380"/>
                    <a:pt x="12993" y="1287"/>
                    <a:pt x="12839" y="1287"/>
                  </a:cubicBezTo>
                  <a:cubicBezTo>
                    <a:pt x="12830" y="1287"/>
                    <a:pt x="12821" y="1287"/>
                    <a:pt x="12812" y="1288"/>
                  </a:cubicBezTo>
                  <a:lnTo>
                    <a:pt x="9287" y="1609"/>
                  </a:lnTo>
                  <a:cubicBezTo>
                    <a:pt x="9121" y="1633"/>
                    <a:pt x="8990" y="1764"/>
                    <a:pt x="8990" y="1943"/>
                  </a:cubicBezTo>
                  <a:lnTo>
                    <a:pt x="8990" y="2574"/>
                  </a:lnTo>
                  <a:lnTo>
                    <a:pt x="8347" y="2574"/>
                  </a:lnTo>
                  <a:lnTo>
                    <a:pt x="8347" y="1752"/>
                  </a:lnTo>
                  <a:lnTo>
                    <a:pt x="9144" y="954"/>
                  </a:lnTo>
                  <a:lnTo>
                    <a:pt x="13562" y="657"/>
                  </a:lnTo>
                  <a:close/>
                  <a:moveTo>
                    <a:pt x="12597" y="1954"/>
                  </a:moveTo>
                  <a:lnTo>
                    <a:pt x="12740" y="2574"/>
                  </a:lnTo>
                  <a:lnTo>
                    <a:pt x="9633" y="2574"/>
                  </a:lnTo>
                  <a:lnTo>
                    <a:pt x="9633" y="2562"/>
                  </a:lnTo>
                  <a:lnTo>
                    <a:pt x="9633" y="2228"/>
                  </a:lnTo>
                  <a:lnTo>
                    <a:pt x="12597" y="1954"/>
                  </a:lnTo>
                  <a:close/>
                  <a:moveTo>
                    <a:pt x="1382" y="1931"/>
                  </a:moveTo>
                  <a:lnTo>
                    <a:pt x="1822" y="3205"/>
                  </a:lnTo>
                  <a:lnTo>
                    <a:pt x="1298" y="3205"/>
                  </a:lnTo>
                  <a:lnTo>
                    <a:pt x="1298" y="1931"/>
                  </a:lnTo>
                  <a:close/>
                  <a:moveTo>
                    <a:pt x="14121" y="3205"/>
                  </a:moveTo>
                  <a:lnTo>
                    <a:pt x="14121" y="3217"/>
                  </a:lnTo>
                  <a:lnTo>
                    <a:pt x="14121" y="3859"/>
                  </a:lnTo>
                  <a:lnTo>
                    <a:pt x="9954" y="3859"/>
                  </a:lnTo>
                  <a:cubicBezTo>
                    <a:pt x="9775" y="3859"/>
                    <a:pt x="9633" y="3717"/>
                    <a:pt x="9633" y="3538"/>
                  </a:cubicBezTo>
                  <a:lnTo>
                    <a:pt x="9633" y="3205"/>
                  </a:lnTo>
                  <a:close/>
                  <a:moveTo>
                    <a:pt x="1917" y="3859"/>
                  </a:moveTo>
                  <a:lnTo>
                    <a:pt x="1917" y="4502"/>
                  </a:lnTo>
                  <a:lnTo>
                    <a:pt x="643" y="4502"/>
                  </a:lnTo>
                  <a:lnTo>
                    <a:pt x="643" y="3859"/>
                  </a:lnTo>
                  <a:close/>
                  <a:moveTo>
                    <a:pt x="7716" y="3859"/>
                  </a:moveTo>
                  <a:lnTo>
                    <a:pt x="7716" y="5145"/>
                  </a:lnTo>
                  <a:lnTo>
                    <a:pt x="7073" y="5145"/>
                  </a:lnTo>
                  <a:lnTo>
                    <a:pt x="7073" y="3859"/>
                  </a:lnTo>
                  <a:close/>
                  <a:moveTo>
                    <a:pt x="8990" y="3217"/>
                  </a:moveTo>
                  <a:lnTo>
                    <a:pt x="8990" y="3550"/>
                  </a:lnTo>
                  <a:cubicBezTo>
                    <a:pt x="8990" y="4086"/>
                    <a:pt x="9418" y="4514"/>
                    <a:pt x="9954" y="4514"/>
                  </a:cubicBezTo>
                  <a:lnTo>
                    <a:pt x="14121" y="4514"/>
                  </a:lnTo>
                  <a:lnTo>
                    <a:pt x="14121" y="5157"/>
                  </a:lnTo>
                  <a:lnTo>
                    <a:pt x="8347" y="5157"/>
                  </a:lnTo>
                  <a:lnTo>
                    <a:pt x="8347" y="3217"/>
                  </a:lnTo>
                  <a:close/>
                  <a:moveTo>
                    <a:pt x="6430" y="3859"/>
                  </a:moveTo>
                  <a:lnTo>
                    <a:pt x="6430" y="6038"/>
                  </a:lnTo>
                  <a:lnTo>
                    <a:pt x="2572" y="5217"/>
                  </a:lnTo>
                  <a:lnTo>
                    <a:pt x="2572" y="3859"/>
                  </a:lnTo>
                  <a:close/>
                  <a:moveTo>
                    <a:pt x="18622" y="3859"/>
                  </a:moveTo>
                  <a:lnTo>
                    <a:pt x="18622" y="6896"/>
                  </a:lnTo>
                  <a:lnTo>
                    <a:pt x="14764" y="5241"/>
                  </a:lnTo>
                  <a:lnTo>
                    <a:pt x="14764" y="3859"/>
                  </a:lnTo>
                  <a:close/>
                  <a:moveTo>
                    <a:pt x="11264" y="5776"/>
                  </a:moveTo>
                  <a:cubicBezTo>
                    <a:pt x="11264" y="5872"/>
                    <a:pt x="11240" y="5943"/>
                    <a:pt x="11192" y="6014"/>
                  </a:cubicBezTo>
                  <a:cubicBezTo>
                    <a:pt x="11026" y="6241"/>
                    <a:pt x="10788" y="6395"/>
                    <a:pt x="10514" y="6431"/>
                  </a:cubicBezTo>
                  <a:lnTo>
                    <a:pt x="10657" y="7062"/>
                  </a:lnTo>
                  <a:lnTo>
                    <a:pt x="9954" y="7062"/>
                  </a:lnTo>
                  <a:lnTo>
                    <a:pt x="9954" y="5776"/>
                  </a:lnTo>
                  <a:close/>
                  <a:moveTo>
                    <a:pt x="12502" y="5776"/>
                  </a:moveTo>
                  <a:lnTo>
                    <a:pt x="12502" y="7062"/>
                  </a:lnTo>
                  <a:lnTo>
                    <a:pt x="10657" y="7062"/>
                  </a:lnTo>
                  <a:cubicBezTo>
                    <a:pt x="11109" y="6991"/>
                    <a:pt x="11502" y="6717"/>
                    <a:pt x="11740" y="6312"/>
                  </a:cubicBezTo>
                  <a:cubicBezTo>
                    <a:pt x="11835" y="6157"/>
                    <a:pt x="11883" y="5979"/>
                    <a:pt x="11895" y="5776"/>
                  </a:cubicBezTo>
                  <a:close/>
                  <a:moveTo>
                    <a:pt x="9323" y="5776"/>
                  </a:moveTo>
                  <a:lnTo>
                    <a:pt x="9323" y="7884"/>
                  </a:lnTo>
                  <a:lnTo>
                    <a:pt x="8347" y="7491"/>
                  </a:lnTo>
                  <a:lnTo>
                    <a:pt x="8347" y="5776"/>
                  </a:lnTo>
                  <a:close/>
                  <a:moveTo>
                    <a:pt x="8347" y="8181"/>
                  </a:moveTo>
                  <a:lnTo>
                    <a:pt x="9323" y="8562"/>
                  </a:lnTo>
                  <a:lnTo>
                    <a:pt x="9323" y="9634"/>
                  </a:lnTo>
                  <a:lnTo>
                    <a:pt x="8347" y="9634"/>
                  </a:lnTo>
                  <a:lnTo>
                    <a:pt x="8347" y="8181"/>
                  </a:lnTo>
                  <a:close/>
                  <a:moveTo>
                    <a:pt x="14002" y="5764"/>
                  </a:moveTo>
                  <a:lnTo>
                    <a:pt x="13824" y="6300"/>
                  </a:lnTo>
                  <a:cubicBezTo>
                    <a:pt x="13800" y="6372"/>
                    <a:pt x="13812" y="6467"/>
                    <a:pt x="13836" y="6538"/>
                  </a:cubicBezTo>
                  <a:lnTo>
                    <a:pt x="15288" y="9467"/>
                  </a:lnTo>
                  <a:lnTo>
                    <a:pt x="13728" y="10146"/>
                  </a:lnTo>
                  <a:lnTo>
                    <a:pt x="13169" y="7348"/>
                  </a:lnTo>
                  <a:lnTo>
                    <a:pt x="13169" y="5764"/>
                  </a:lnTo>
                  <a:close/>
                  <a:moveTo>
                    <a:pt x="13800" y="1"/>
                  </a:moveTo>
                  <a:cubicBezTo>
                    <a:pt x="13792" y="1"/>
                    <a:pt x="13784" y="1"/>
                    <a:pt x="13776" y="2"/>
                  </a:cubicBezTo>
                  <a:lnTo>
                    <a:pt x="8978" y="335"/>
                  </a:lnTo>
                  <a:cubicBezTo>
                    <a:pt x="8894" y="335"/>
                    <a:pt x="8823" y="383"/>
                    <a:pt x="8763" y="419"/>
                  </a:cubicBezTo>
                  <a:lnTo>
                    <a:pt x="7799" y="1395"/>
                  </a:lnTo>
                  <a:cubicBezTo>
                    <a:pt x="7740" y="1454"/>
                    <a:pt x="7704" y="1538"/>
                    <a:pt x="7704" y="1609"/>
                  </a:cubicBezTo>
                  <a:lnTo>
                    <a:pt x="7704" y="3217"/>
                  </a:lnTo>
                  <a:lnTo>
                    <a:pt x="2489" y="3217"/>
                  </a:lnTo>
                  <a:lnTo>
                    <a:pt x="1917" y="1514"/>
                  </a:lnTo>
                  <a:cubicBezTo>
                    <a:pt x="1882" y="1371"/>
                    <a:pt x="1763" y="1288"/>
                    <a:pt x="1620" y="1288"/>
                  </a:cubicBezTo>
                  <a:lnTo>
                    <a:pt x="989" y="1288"/>
                  </a:lnTo>
                  <a:cubicBezTo>
                    <a:pt x="810" y="1288"/>
                    <a:pt x="655" y="1431"/>
                    <a:pt x="655" y="1609"/>
                  </a:cubicBezTo>
                  <a:lnTo>
                    <a:pt x="655" y="3217"/>
                  </a:lnTo>
                  <a:lnTo>
                    <a:pt x="334" y="3217"/>
                  </a:lnTo>
                  <a:cubicBezTo>
                    <a:pt x="155" y="3217"/>
                    <a:pt x="0" y="3371"/>
                    <a:pt x="0" y="3550"/>
                  </a:cubicBezTo>
                  <a:lnTo>
                    <a:pt x="0" y="4824"/>
                  </a:lnTo>
                  <a:cubicBezTo>
                    <a:pt x="0" y="4991"/>
                    <a:pt x="155" y="5145"/>
                    <a:pt x="334" y="5145"/>
                  </a:cubicBezTo>
                  <a:lnTo>
                    <a:pt x="1941" y="5145"/>
                  </a:lnTo>
                  <a:lnTo>
                    <a:pt x="1941" y="5467"/>
                  </a:lnTo>
                  <a:cubicBezTo>
                    <a:pt x="1941" y="5622"/>
                    <a:pt x="2036" y="5753"/>
                    <a:pt x="2191" y="5776"/>
                  </a:cubicBezTo>
                  <a:lnTo>
                    <a:pt x="6680" y="6753"/>
                  </a:lnTo>
                  <a:lnTo>
                    <a:pt x="6763" y="6753"/>
                  </a:lnTo>
                  <a:cubicBezTo>
                    <a:pt x="6942" y="6753"/>
                    <a:pt x="7085" y="6598"/>
                    <a:pt x="7085" y="6419"/>
                  </a:cubicBezTo>
                  <a:lnTo>
                    <a:pt x="7085" y="5776"/>
                  </a:lnTo>
                  <a:lnTo>
                    <a:pt x="7728" y="5776"/>
                  </a:lnTo>
                  <a:lnTo>
                    <a:pt x="7728" y="9944"/>
                  </a:lnTo>
                  <a:cubicBezTo>
                    <a:pt x="7728" y="10122"/>
                    <a:pt x="7870" y="10277"/>
                    <a:pt x="8049" y="10277"/>
                  </a:cubicBezTo>
                  <a:lnTo>
                    <a:pt x="9656" y="10277"/>
                  </a:lnTo>
                  <a:cubicBezTo>
                    <a:pt x="9835" y="10277"/>
                    <a:pt x="9990" y="10122"/>
                    <a:pt x="9990" y="9944"/>
                  </a:cubicBezTo>
                  <a:lnTo>
                    <a:pt x="9990" y="7705"/>
                  </a:lnTo>
                  <a:lnTo>
                    <a:pt x="12609" y="7705"/>
                  </a:lnTo>
                  <a:lnTo>
                    <a:pt x="13204" y="10646"/>
                  </a:lnTo>
                  <a:cubicBezTo>
                    <a:pt x="13225" y="10802"/>
                    <a:pt x="13363" y="10903"/>
                    <a:pt x="13509" y="10903"/>
                  </a:cubicBezTo>
                  <a:cubicBezTo>
                    <a:pt x="13530" y="10903"/>
                    <a:pt x="13552" y="10901"/>
                    <a:pt x="13574" y="10896"/>
                  </a:cubicBezTo>
                  <a:cubicBezTo>
                    <a:pt x="13585" y="10896"/>
                    <a:pt x="13621" y="10884"/>
                    <a:pt x="13633" y="10884"/>
                  </a:cubicBezTo>
                  <a:lnTo>
                    <a:pt x="15883" y="9920"/>
                  </a:lnTo>
                  <a:cubicBezTo>
                    <a:pt x="16038" y="9848"/>
                    <a:pt x="16122" y="9670"/>
                    <a:pt x="16038" y="9503"/>
                  </a:cubicBezTo>
                  <a:cubicBezTo>
                    <a:pt x="16038" y="9503"/>
                    <a:pt x="16038" y="9479"/>
                    <a:pt x="16026" y="9479"/>
                  </a:cubicBezTo>
                  <a:lnTo>
                    <a:pt x="14478" y="6384"/>
                  </a:lnTo>
                  <a:lnTo>
                    <a:pt x="14645" y="5884"/>
                  </a:lnTo>
                  <a:lnTo>
                    <a:pt x="18812" y="7669"/>
                  </a:lnTo>
                  <a:cubicBezTo>
                    <a:pt x="18856" y="7688"/>
                    <a:pt x="18901" y="7697"/>
                    <a:pt x="18945" y="7697"/>
                  </a:cubicBezTo>
                  <a:cubicBezTo>
                    <a:pt x="19070" y="7697"/>
                    <a:pt x="19185" y="7626"/>
                    <a:pt x="19229" y="7503"/>
                  </a:cubicBezTo>
                  <a:cubicBezTo>
                    <a:pt x="19241" y="7455"/>
                    <a:pt x="19253" y="7419"/>
                    <a:pt x="19253" y="7372"/>
                  </a:cubicBezTo>
                  <a:lnTo>
                    <a:pt x="19253" y="3538"/>
                  </a:lnTo>
                  <a:cubicBezTo>
                    <a:pt x="19253" y="3359"/>
                    <a:pt x="19110" y="3205"/>
                    <a:pt x="18931" y="3205"/>
                  </a:cubicBezTo>
                  <a:lnTo>
                    <a:pt x="14764" y="3205"/>
                  </a:lnTo>
                  <a:lnTo>
                    <a:pt x="14764" y="2883"/>
                  </a:lnTo>
                  <a:cubicBezTo>
                    <a:pt x="14764" y="2847"/>
                    <a:pt x="14764" y="2824"/>
                    <a:pt x="14752" y="2800"/>
                  </a:cubicBezTo>
                  <a:lnTo>
                    <a:pt x="14109" y="240"/>
                  </a:lnTo>
                  <a:cubicBezTo>
                    <a:pt x="14075" y="104"/>
                    <a:pt x="13945" y="1"/>
                    <a:pt x="13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946275" y="2080150"/>
              <a:ext cx="48225" cy="31875"/>
            </a:xfrm>
            <a:custGeom>
              <a:avLst/>
              <a:gdLst/>
              <a:ahLst/>
              <a:cxnLst/>
              <a:rect l="l" t="t" r="r" b="b"/>
              <a:pathLst>
                <a:path w="1929" h="1275" extrusionOk="0">
                  <a:moveTo>
                    <a:pt x="0" y="0"/>
                  </a:moveTo>
                  <a:lnTo>
                    <a:pt x="0" y="643"/>
                  </a:lnTo>
                  <a:lnTo>
                    <a:pt x="1286" y="643"/>
                  </a:lnTo>
                  <a:lnTo>
                    <a:pt x="1286" y="1274"/>
                  </a:lnTo>
                  <a:lnTo>
                    <a:pt x="1929" y="1274"/>
                  </a:lnTo>
                  <a:lnTo>
                    <a:pt x="19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567362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564177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40"/>
          <p:cNvSpPr txBox="1"/>
          <p:nvPr/>
        </p:nvSpPr>
        <p:spPr>
          <a:xfrm>
            <a:off x="1186705" y="712955"/>
            <a:ext cx="2032800" cy="40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dirty="0">
                <a:solidFill>
                  <a:schemeClr val="dk2"/>
                </a:solidFill>
                <a:latin typeface="Lexend Deca"/>
                <a:ea typeface="Lexend Deca"/>
                <a:cs typeface="Lexend Deca"/>
                <a:sym typeface="Lexend Deca"/>
              </a:rPr>
              <a:t>Mass Shootings</a:t>
            </a:r>
            <a:endParaRPr sz="1800" b="1" dirty="0">
              <a:solidFill>
                <a:schemeClr val="dk2"/>
              </a:solidFill>
              <a:latin typeface="Lexend Deca"/>
              <a:ea typeface="Lexend Deca"/>
              <a:cs typeface="Lexend Deca"/>
              <a:sym typeface="Lexend Deca"/>
            </a:endParaRPr>
          </a:p>
        </p:txBody>
      </p:sp>
      <p:sp>
        <p:nvSpPr>
          <p:cNvPr id="1243" name="Google Shape;1243;p40"/>
          <p:cNvSpPr txBox="1"/>
          <p:nvPr/>
        </p:nvSpPr>
        <p:spPr>
          <a:xfrm>
            <a:off x="871165" y="1870867"/>
            <a:ext cx="2027100" cy="704100"/>
          </a:xfrm>
          <a:prstGeom prst="rect">
            <a:avLst/>
          </a:prstGeom>
          <a:noFill/>
          <a:ln>
            <a:noFill/>
          </a:ln>
        </p:spPr>
        <p:txBody>
          <a:bodyPr spcFirstLastPara="1" wrap="square" lIns="0" tIns="91425" rIns="91425" bIns="91425" anchor="t" anchorCtr="0">
            <a:noAutofit/>
          </a:bodyPr>
          <a:lstStyle/>
          <a:p>
            <a:pPr marL="0" lvl="0" indent="0" algn="r" rtl="0">
              <a:spcBef>
                <a:spcPts val="0"/>
              </a:spcBef>
              <a:spcAft>
                <a:spcPts val="0"/>
              </a:spcAft>
              <a:buNone/>
            </a:pPr>
            <a:endParaRPr sz="1600" dirty="0">
              <a:solidFill>
                <a:schemeClr val="dk1"/>
              </a:solidFill>
              <a:latin typeface="Calisto MT" panose="02040603050505030304" pitchFamily="18" charset="0"/>
              <a:ea typeface="Muli"/>
              <a:cs typeface="Muli"/>
              <a:sym typeface="Muli"/>
            </a:endParaRPr>
          </a:p>
        </p:txBody>
      </p:sp>
      <p:sp>
        <p:nvSpPr>
          <p:cNvPr id="1244" name="Google Shape;1244;p40"/>
          <p:cNvSpPr txBox="1"/>
          <p:nvPr/>
        </p:nvSpPr>
        <p:spPr>
          <a:xfrm>
            <a:off x="6685428" y="736686"/>
            <a:ext cx="2030100" cy="40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chemeClr val="dk2"/>
                </a:solidFill>
                <a:latin typeface="Lexend Deca"/>
                <a:ea typeface="Lexend Deca"/>
                <a:cs typeface="Lexend Deca"/>
                <a:sym typeface="Lexend Deca"/>
              </a:rPr>
              <a:t>Incidents </a:t>
            </a:r>
            <a:endParaRPr sz="1800" b="1" dirty="0">
              <a:solidFill>
                <a:schemeClr val="dk2"/>
              </a:solidFill>
              <a:latin typeface="Lexend Deca"/>
              <a:ea typeface="Lexend Deca"/>
              <a:cs typeface="Lexend Deca"/>
              <a:sym typeface="Lexend Deca"/>
            </a:endParaRPr>
          </a:p>
        </p:txBody>
      </p:sp>
      <p:sp>
        <p:nvSpPr>
          <p:cNvPr id="1245" name="Google Shape;1245;p40"/>
          <p:cNvSpPr txBox="1"/>
          <p:nvPr/>
        </p:nvSpPr>
        <p:spPr>
          <a:xfrm>
            <a:off x="6013503" y="1896334"/>
            <a:ext cx="2030100" cy="7041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Saturn is the ringed one and a gas giant</a:t>
            </a:r>
            <a:endParaRPr sz="1600" dirty="0">
              <a:solidFill>
                <a:schemeClr val="dk1"/>
              </a:solidFill>
              <a:latin typeface="Calisto MT" panose="02040603050505030304" pitchFamily="18" charset="0"/>
              <a:ea typeface="Muli"/>
              <a:cs typeface="Muli"/>
              <a:sym typeface="Muli"/>
            </a:endParaRPr>
          </a:p>
        </p:txBody>
      </p:sp>
      <p:sp>
        <p:nvSpPr>
          <p:cNvPr id="1246" name="Google Shape;1246;p40"/>
          <p:cNvSpPr txBox="1"/>
          <p:nvPr/>
        </p:nvSpPr>
        <p:spPr>
          <a:xfrm>
            <a:off x="865500" y="2983150"/>
            <a:ext cx="2032800" cy="40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800" b="1" dirty="0">
              <a:solidFill>
                <a:schemeClr val="dk2"/>
              </a:solidFill>
              <a:latin typeface="Lexend Deca"/>
              <a:ea typeface="Lexend Deca"/>
              <a:cs typeface="Lexend Deca"/>
              <a:sym typeface="Lexend Deca"/>
            </a:endParaRPr>
          </a:p>
        </p:txBody>
      </p:sp>
      <p:sp>
        <p:nvSpPr>
          <p:cNvPr id="1248" name="Google Shape;1248;p40"/>
          <p:cNvSpPr txBox="1"/>
          <p:nvPr/>
        </p:nvSpPr>
        <p:spPr>
          <a:xfrm>
            <a:off x="6196022" y="3002390"/>
            <a:ext cx="2030100" cy="40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b="1" dirty="0">
              <a:solidFill>
                <a:schemeClr val="dk2"/>
              </a:solidFill>
              <a:latin typeface="Lexend Deca"/>
              <a:ea typeface="Lexend Deca"/>
              <a:cs typeface="Lexend Deca"/>
              <a:sym typeface="Lexend Deca"/>
            </a:endParaRPr>
          </a:p>
        </p:txBody>
      </p:sp>
      <p:sp>
        <p:nvSpPr>
          <p:cNvPr id="1249" name="Google Shape;1249;p40"/>
          <p:cNvSpPr txBox="1"/>
          <p:nvPr/>
        </p:nvSpPr>
        <p:spPr>
          <a:xfrm>
            <a:off x="6248225" y="3371761"/>
            <a:ext cx="2030100" cy="7041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600" dirty="0">
              <a:solidFill>
                <a:schemeClr val="dk1"/>
              </a:solidFill>
              <a:latin typeface="Calisto MT" panose="02040603050505030304" pitchFamily="18" charset="0"/>
              <a:ea typeface="Muli"/>
              <a:cs typeface="Muli"/>
              <a:sym typeface="Muli"/>
            </a:endParaRPr>
          </a:p>
        </p:txBody>
      </p:sp>
      <p:pic>
        <p:nvPicPr>
          <p:cNvPr id="42" name="Picture 41" descr="Map&#10;&#10;Description automatically generated">
            <a:extLst>
              <a:ext uri="{FF2B5EF4-FFF2-40B4-BE49-F238E27FC236}">
                <a16:creationId xmlns:a16="http://schemas.microsoft.com/office/drawing/2014/main" id="{36E927C2-2D64-939F-25F5-EE945F1C4F50}"/>
              </a:ext>
            </a:extLst>
          </p:cNvPr>
          <p:cNvPicPr>
            <a:picLocks noChangeAspect="1"/>
          </p:cNvPicPr>
          <p:nvPr/>
        </p:nvPicPr>
        <p:blipFill>
          <a:blip r:embed="rId3"/>
          <a:stretch>
            <a:fillRect/>
          </a:stretch>
        </p:blipFill>
        <p:spPr>
          <a:xfrm>
            <a:off x="1340082" y="1309222"/>
            <a:ext cx="6762465" cy="350329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0129390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53"/>
        <p:cNvGrpSpPr/>
        <p:nvPr/>
      </p:nvGrpSpPr>
      <p:grpSpPr>
        <a:xfrm>
          <a:off x="0" y="0"/>
          <a:ext cx="0" cy="0"/>
          <a:chOff x="0" y="0"/>
          <a:chExt cx="0" cy="0"/>
        </a:xfrm>
      </p:grpSpPr>
      <p:sp>
        <p:nvSpPr>
          <p:cNvPr id="1254" name="Google Shape;1254;p41"/>
          <p:cNvSpPr/>
          <p:nvPr/>
        </p:nvSpPr>
        <p:spPr>
          <a:xfrm>
            <a:off x="740200" y="2380050"/>
            <a:ext cx="3297300" cy="1580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1"/>
          <p:cNvSpPr txBox="1">
            <a:spLocks noGrp="1"/>
          </p:cNvSpPr>
          <p:nvPr>
            <p:ph type="body" idx="1"/>
          </p:nvPr>
        </p:nvSpPr>
        <p:spPr>
          <a:xfrm>
            <a:off x="889900" y="2571750"/>
            <a:ext cx="2997900" cy="11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picture is worth a thousand words</a:t>
            </a:r>
            <a:endParaRPr dirty="0"/>
          </a:p>
        </p:txBody>
      </p:sp>
      <p:sp>
        <p:nvSpPr>
          <p:cNvPr id="1256" name="Google Shape;1256;p41"/>
          <p:cNvSpPr/>
          <p:nvPr/>
        </p:nvSpPr>
        <p:spPr>
          <a:xfrm>
            <a:off x="443050" y="2620121"/>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1"/>
          <p:cNvSpPr/>
          <p:nvPr/>
        </p:nvSpPr>
        <p:spPr>
          <a:xfrm>
            <a:off x="656950" y="2620121"/>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1"/>
          <p:cNvSpPr/>
          <p:nvPr/>
        </p:nvSpPr>
        <p:spPr>
          <a:xfrm>
            <a:off x="4052125" y="223488"/>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1"/>
          <p:cNvSpPr/>
          <p:nvPr/>
        </p:nvSpPr>
        <p:spPr>
          <a:xfrm>
            <a:off x="550000" y="4372138"/>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grpSp>
        <p:nvGrpSpPr>
          <p:cNvPr id="860" name="Google Shape;860;p32"/>
          <p:cNvGrpSpPr/>
          <p:nvPr/>
        </p:nvGrpSpPr>
        <p:grpSpPr>
          <a:xfrm flipH="1">
            <a:off x="4519123" y="3371902"/>
            <a:ext cx="1306995" cy="1232188"/>
            <a:chOff x="7647594" y="2728116"/>
            <a:chExt cx="2609815" cy="2450652"/>
          </a:xfrm>
        </p:grpSpPr>
        <p:sp>
          <p:nvSpPr>
            <p:cNvPr id="861" name="Google Shape;861;p3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2"/>
            <p:cNvGrpSpPr/>
            <p:nvPr/>
          </p:nvGrpSpPr>
          <p:grpSpPr>
            <a:xfrm>
              <a:off x="7647594" y="2728116"/>
              <a:ext cx="2609756" cy="1771277"/>
              <a:chOff x="2508925" y="2162750"/>
              <a:chExt cx="829600" cy="563025"/>
            </a:xfrm>
          </p:grpSpPr>
          <p:sp>
            <p:nvSpPr>
              <p:cNvPr id="863" name="Google Shape;863;p3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 name="Google Shape;865;p32"/>
          <p:cNvGrpSpPr/>
          <p:nvPr/>
        </p:nvGrpSpPr>
        <p:grpSpPr>
          <a:xfrm flipH="1">
            <a:off x="5826114" y="2863636"/>
            <a:ext cx="1845922" cy="1740453"/>
            <a:chOff x="7647594" y="2728116"/>
            <a:chExt cx="2609815" cy="2450652"/>
          </a:xfrm>
        </p:grpSpPr>
        <p:sp>
          <p:nvSpPr>
            <p:cNvPr id="866" name="Google Shape;866;p32"/>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32"/>
            <p:cNvGrpSpPr/>
            <p:nvPr/>
          </p:nvGrpSpPr>
          <p:grpSpPr>
            <a:xfrm>
              <a:off x="7647594" y="2728116"/>
              <a:ext cx="2609756" cy="1771277"/>
              <a:chOff x="2508925" y="2162750"/>
              <a:chExt cx="829600" cy="563025"/>
            </a:xfrm>
          </p:grpSpPr>
          <p:sp>
            <p:nvSpPr>
              <p:cNvPr id="868" name="Google Shape;868;p32"/>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0" name="Google Shape;870;p32"/>
          <p:cNvSpPr txBox="1">
            <a:spLocks noGrp="1"/>
          </p:cNvSpPr>
          <p:nvPr>
            <p:ph type="title"/>
          </p:nvPr>
        </p:nvSpPr>
        <p:spPr>
          <a:xfrm>
            <a:off x="410867" y="1292275"/>
            <a:ext cx="5168287"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Gun Violence in America </a:t>
            </a:r>
            <a:endParaRPr dirty="0"/>
          </a:p>
        </p:txBody>
      </p:sp>
      <p:sp>
        <p:nvSpPr>
          <p:cNvPr id="871" name="Google Shape;871;p32"/>
          <p:cNvSpPr txBox="1">
            <a:spLocks noGrp="1"/>
          </p:cNvSpPr>
          <p:nvPr>
            <p:ph type="body" idx="1"/>
          </p:nvPr>
        </p:nvSpPr>
        <p:spPr>
          <a:xfrm>
            <a:off x="410867" y="1945300"/>
            <a:ext cx="3856333" cy="2196468"/>
          </a:xfrm>
          <a:prstGeom prst="rect">
            <a:avLst/>
          </a:prstGeom>
        </p:spPr>
        <p:txBody>
          <a:bodyPr spcFirstLastPara="1" wrap="square" lIns="91425" tIns="91425" rIns="91425" bIns="91425" anchor="t" anchorCtr="0">
            <a:noAutofit/>
          </a:bodyPr>
          <a:lstStyle/>
          <a:p>
            <a:pPr marL="285750" indent="-285750">
              <a:spcAft>
                <a:spcPts val="1200"/>
              </a:spcAft>
            </a:pPr>
            <a:r>
              <a:rPr lang="en" dirty="0"/>
              <a:t>Tragic Mass Shootings</a:t>
            </a:r>
          </a:p>
          <a:p>
            <a:pPr marL="285750" indent="-285750">
              <a:spcAft>
                <a:spcPts val="1200"/>
              </a:spcAft>
            </a:pPr>
            <a:r>
              <a:rPr lang="en-US" dirty="0"/>
              <a:t>Analyzing Gun Violence </a:t>
            </a:r>
          </a:p>
          <a:p>
            <a:pPr marL="285750" indent="-285750">
              <a:spcAft>
                <a:spcPts val="1200"/>
              </a:spcAft>
            </a:pPr>
            <a:r>
              <a:rPr lang="en-US" dirty="0"/>
              <a:t>Gun Control </a:t>
            </a:r>
          </a:p>
          <a:p>
            <a:pPr marL="285750" indent="-285750">
              <a:spcAft>
                <a:spcPts val="1200"/>
              </a:spcAft>
            </a:pPr>
            <a:r>
              <a:rPr lang="en-US" dirty="0"/>
              <a:t>FBI NICs Background Checks</a:t>
            </a:r>
            <a:endParaRPr dirty="0"/>
          </a:p>
        </p:txBody>
      </p:sp>
      <p:grpSp>
        <p:nvGrpSpPr>
          <p:cNvPr id="872" name="Google Shape;872;p32"/>
          <p:cNvGrpSpPr/>
          <p:nvPr/>
        </p:nvGrpSpPr>
        <p:grpSpPr>
          <a:xfrm>
            <a:off x="5279115" y="689013"/>
            <a:ext cx="2939915" cy="2475888"/>
            <a:chOff x="5279115" y="1378026"/>
            <a:chExt cx="2939915" cy="2475888"/>
          </a:xfrm>
        </p:grpSpPr>
        <p:grpSp>
          <p:nvGrpSpPr>
            <p:cNvPr id="873" name="Google Shape;873;p32"/>
            <p:cNvGrpSpPr/>
            <p:nvPr/>
          </p:nvGrpSpPr>
          <p:grpSpPr>
            <a:xfrm>
              <a:off x="5279115" y="1378026"/>
              <a:ext cx="2939915" cy="2475888"/>
              <a:chOff x="835075" y="539400"/>
              <a:chExt cx="1565700" cy="1318575"/>
            </a:xfrm>
          </p:grpSpPr>
          <p:sp>
            <p:nvSpPr>
              <p:cNvPr id="874" name="Google Shape;874;p32"/>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rot="10800000">
                <a:off x="1414851" y="1570875"/>
                <a:ext cx="405900" cy="287100"/>
              </a:xfrm>
              <a:prstGeom prst="triangle">
                <a:avLst>
                  <a:gd name="adj" fmla="val 4942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2"/>
            <p:cNvGrpSpPr/>
            <p:nvPr/>
          </p:nvGrpSpPr>
          <p:grpSpPr>
            <a:xfrm>
              <a:off x="5802139" y="1797942"/>
              <a:ext cx="1893864" cy="1336379"/>
              <a:chOff x="5952030" y="1570596"/>
              <a:chExt cx="2567254" cy="1811548"/>
            </a:xfrm>
          </p:grpSpPr>
          <p:sp>
            <p:nvSpPr>
              <p:cNvPr id="877" name="Google Shape;877;p32"/>
              <p:cNvSpPr/>
              <p:nvPr/>
            </p:nvSpPr>
            <p:spPr>
              <a:xfrm>
                <a:off x="8167692" y="1570596"/>
                <a:ext cx="300803" cy="79850"/>
              </a:xfrm>
              <a:custGeom>
                <a:avLst/>
                <a:gdLst/>
                <a:ahLst/>
                <a:cxnLst/>
                <a:rect l="l" t="t" r="r" b="b"/>
                <a:pathLst>
                  <a:path w="4513" h="1198" extrusionOk="0">
                    <a:moveTo>
                      <a:pt x="3327" y="1"/>
                    </a:moveTo>
                    <a:cubicBezTo>
                      <a:pt x="2848" y="1"/>
                      <a:pt x="2384" y="165"/>
                      <a:pt x="1989" y="328"/>
                    </a:cubicBezTo>
                    <a:cubicBezTo>
                      <a:pt x="1322" y="590"/>
                      <a:pt x="655" y="864"/>
                      <a:pt x="1" y="1138"/>
                    </a:cubicBezTo>
                    <a:cubicBezTo>
                      <a:pt x="1465" y="1162"/>
                      <a:pt x="2941" y="1185"/>
                      <a:pt x="4418" y="1197"/>
                    </a:cubicBezTo>
                    <a:cubicBezTo>
                      <a:pt x="4477" y="983"/>
                      <a:pt x="4513" y="757"/>
                      <a:pt x="4430" y="531"/>
                    </a:cubicBezTo>
                    <a:cubicBezTo>
                      <a:pt x="4346" y="304"/>
                      <a:pt x="4072" y="102"/>
                      <a:pt x="3668" y="31"/>
                    </a:cubicBezTo>
                    <a:cubicBezTo>
                      <a:pt x="3554" y="10"/>
                      <a:pt x="3440" y="1"/>
                      <a:pt x="3327" y="1"/>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6967814" y="2296575"/>
                <a:ext cx="319865" cy="309601"/>
              </a:xfrm>
              <a:custGeom>
                <a:avLst/>
                <a:gdLst/>
                <a:ahLst/>
                <a:cxnLst/>
                <a:rect l="l" t="t" r="r" b="b"/>
                <a:pathLst>
                  <a:path w="4799" h="4645" extrusionOk="0">
                    <a:moveTo>
                      <a:pt x="2524" y="1"/>
                    </a:moveTo>
                    <a:cubicBezTo>
                      <a:pt x="1958" y="1"/>
                      <a:pt x="1403" y="59"/>
                      <a:pt x="836" y="59"/>
                    </a:cubicBezTo>
                    <a:cubicBezTo>
                      <a:pt x="639" y="59"/>
                      <a:pt x="440" y="52"/>
                      <a:pt x="238" y="33"/>
                    </a:cubicBezTo>
                    <a:lnTo>
                      <a:pt x="238" y="33"/>
                    </a:lnTo>
                    <a:cubicBezTo>
                      <a:pt x="0" y="473"/>
                      <a:pt x="322" y="1045"/>
                      <a:pt x="762" y="1283"/>
                    </a:cubicBezTo>
                    <a:cubicBezTo>
                      <a:pt x="1111" y="1448"/>
                      <a:pt x="1509" y="1479"/>
                      <a:pt x="1897" y="1479"/>
                    </a:cubicBezTo>
                    <a:cubicBezTo>
                      <a:pt x="2012" y="1479"/>
                      <a:pt x="2127" y="1476"/>
                      <a:pt x="2239" y="1473"/>
                    </a:cubicBezTo>
                    <a:lnTo>
                      <a:pt x="2239" y="1473"/>
                    </a:lnTo>
                    <a:cubicBezTo>
                      <a:pt x="2143" y="3069"/>
                      <a:pt x="3024" y="4402"/>
                      <a:pt x="4429" y="4640"/>
                    </a:cubicBezTo>
                    <a:cubicBezTo>
                      <a:pt x="4442" y="4643"/>
                      <a:pt x="4455" y="4644"/>
                      <a:pt x="4469" y="4644"/>
                    </a:cubicBezTo>
                    <a:cubicBezTo>
                      <a:pt x="4635" y="4644"/>
                      <a:pt x="4798" y="4447"/>
                      <a:pt x="4644" y="4402"/>
                    </a:cubicBezTo>
                    <a:cubicBezTo>
                      <a:pt x="3215" y="4033"/>
                      <a:pt x="2441" y="1521"/>
                      <a:pt x="3179" y="33"/>
                    </a:cubicBezTo>
                    <a:cubicBezTo>
                      <a:pt x="2958" y="9"/>
                      <a:pt x="2740" y="1"/>
                      <a:pt x="2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7860557" y="1629717"/>
                <a:ext cx="658727" cy="238949"/>
              </a:xfrm>
              <a:custGeom>
                <a:avLst/>
                <a:gdLst/>
                <a:ahLst/>
                <a:cxnLst/>
                <a:rect l="l" t="t" r="r" b="b"/>
                <a:pathLst>
                  <a:path w="9883" h="3585" extrusionOk="0">
                    <a:moveTo>
                      <a:pt x="1" y="1"/>
                    </a:moveTo>
                    <a:lnTo>
                      <a:pt x="1" y="3585"/>
                    </a:lnTo>
                    <a:lnTo>
                      <a:pt x="9883" y="3585"/>
                    </a:lnTo>
                    <a:lnTo>
                      <a:pt x="988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7860557" y="1852736"/>
                <a:ext cx="613536" cy="173830"/>
              </a:xfrm>
              <a:custGeom>
                <a:avLst/>
                <a:gdLst/>
                <a:ahLst/>
                <a:cxnLst/>
                <a:rect l="l" t="t" r="r" b="b"/>
                <a:pathLst>
                  <a:path w="9205" h="2608" extrusionOk="0">
                    <a:moveTo>
                      <a:pt x="1" y="0"/>
                    </a:moveTo>
                    <a:lnTo>
                      <a:pt x="1" y="2608"/>
                    </a:lnTo>
                    <a:lnTo>
                      <a:pt x="9204" y="2608"/>
                    </a:lnTo>
                    <a:lnTo>
                      <a:pt x="9204"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7860557" y="1747158"/>
                <a:ext cx="658727" cy="121508"/>
              </a:xfrm>
              <a:custGeom>
                <a:avLst/>
                <a:gdLst/>
                <a:ahLst/>
                <a:cxnLst/>
                <a:rect l="l" t="t" r="r" b="b"/>
                <a:pathLst>
                  <a:path w="9883" h="1823" extrusionOk="0">
                    <a:moveTo>
                      <a:pt x="1" y="1"/>
                    </a:moveTo>
                    <a:lnTo>
                      <a:pt x="1" y="1823"/>
                    </a:lnTo>
                    <a:lnTo>
                      <a:pt x="9883" y="1823"/>
                    </a:lnTo>
                    <a:lnTo>
                      <a:pt x="9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7860557" y="1940051"/>
                <a:ext cx="613536" cy="86515"/>
              </a:xfrm>
              <a:custGeom>
                <a:avLst/>
                <a:gdLst/>
                <a:ahLst/>
                <a:cxnLst/>
                <a:rect l="l" t="t" r="r" b="b"/>
                <a:pathLst>
                  <a:path w="9205" h="1298" extrusionOk="0">
                    <a:moveTo>
                      <a:pt x="1" y="0"/>
                    </a:moveTo>
                    <a:lnTo>
                      <a:pt x="1" y="1298"/>
                    </a:lnTo>
                    <a:lnTo>
                      <a:pt x="9204" y="1298"/>
                    </a:lnTo>
                    <a:lnTo>
                      <a:pt x="9204"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7860557" y="1648779"/>
                <a:ext cx="658727" cy="29460"/>
              </a:xfrm>
              <a:custGeom>
                <a:avLst/>
                <a:gdLst/>
                <a:ahLst/>
                <a:cxnLst/>
                <a:rect l="l" t="t" r="r" b="b"/>
                <a:pathLst>
                  <a:path w="9883" h="442" extrusionOk="0">
                    <a:moveTo>
                      <a:pt x="1" y="1"/>
                    </a:moveTo>
                    <a:lnTo>
                      <a:pt x="1" y="441"/>
                    </a:lnTo>
                    <a:lnTo>
                      <a:pt x="9883" y="441"/>
                    </a:lnTo>
                    <a:lnTo>
                      <a:pt x="9883"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7860557" y="1867799"/>
                <a:ext cx="613536" cy="24661"/>
              </a:xfrm>
              <a:custGeom>
                <a:avLst/>
                <a:gdLst/>
                <a:ahLst/>
                <a:cxnLst/>
                <a:rect l="l" t="t" r="r" b="b"/>
                <a:pathLst>
                  <a:path w="9205" h="370" extrusionOk="0">
                    <a:moveTo>
                      <a:pt x="1" y="1"/>
                    </a:moveTo>
                    <a:lnTo>
                      <a:pt x="1" y="370"/>
                    </a:lnTo>
                    <a:lnTo>
                      <a:pt x="9204" y="370"/>
                    </a:lnTo>
                    <a:lnTo>
                      <a:pt x="9204"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7860557" y="1808279"/>
                <a:ext cx="658727" cy="61187"/>
              </a:xfrm>
              <a:custGeom>
                <a:avLst/>
                <a:gdLst/>
                <a:ahLst/>
                <a:cxnLst/>
                <a:rect l="l" t="t" r="r" b="b"/>
                <a:pathLst>
                  <a:path w="9883" h="918" extrusionOk="0">
                    <a:moveTo>
                      <a:pt x="1" y="1"/>
                    </a:moveTo>
                    <a:lnTo>
                      <a:pt x="1" y="918"/>
                    </a:lnTo>
                    <a:lnTo>
                      <a:pt x="9883" y="918"/>
                    </a:lnTo>
                    <a:lnTo>
                      <a:pt x="9883"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6444058" y="1577394"/>
                <a:ext cx="446838" cy="452371"/>
              </a:xfrm>
              <a:custGeom>
                <a:avLst/>
                <a:gdLst/>
                <a:ahLst/>
                <a:cxnLst/>
                <a:rect l="l" t="t" r="r" b="b"/>
                <a:pathLst>
                  <a:path w="6704" h="6787" extrusionOk="0">
                    <a:moveTo>
                      <a:pt x="1267" y="0"/>
                    </a:moveTo>
                    <a:cubicBezTo>
                      <a:pt x="789" y="0"/>
                      <a:pt x="396" y="276"/>
                      <a:pt x="167" y="702"/>
                    </a:cubicBezTo>
                    <a:lnTo>
                      <a:pt x="0" y="1024"/>
                    </a:lnTo>
                    <a:cubicBezTo>
                      <a:pt x="1119" y="1179"/>
                      <a:pt x="1631" y="1393"/>
                      <a:pt x="2477" y="2584"/>
                    </a:cubicBezTo>
                    <a:cubicBezTo>
                      <a:pt x="3072" y="3417"/>
                      <a:pt x="2977" y="4548"/>
                      <a:pt x="2346" y="5346"/>
                    </a:cubicBezTo>
                    <a:lnTo>
                      <a:pt x="1727" y="6084"/>
                    </a:lnTo>
                    <a:lnTo>
                      <a:pt x="2060" y="6787"/>
                    </a:lnTo>
                    <a:lnTo>
                      <a:pt x="5382" y="5608"/>
                    </a:lnTo>
                    <a:lnTo>
                      <a:pt x="6703" y="1012"/>
                    </a:lnTo>
                    <a:lnTo>
                      <a:pt x="6703" y="1012"/>
                    </a:lnTo>
                    <a:lnTo>
                      <a:pt x="4822" y="1905"/>
                    </a:lnTo>
                    <a:cubicBezTo>
                      <a:pt x="4661" y="1947"/>
                      <a:pt x="4488" y="1971"/>
                      <a:pt x="4316" y="1971"/>
                    </a:cubicBezTo>
                    <a:cubicBezTo>
                      <a:pt x="3905" y="1971"/>
                      <a:pt x="3501" y="1836"/>
                      <a:pt x="3274" y="1500"/>
                    </a:cubicBezTo>
                    <a:cubicBezTo>
                      <a:pt x="2577" y="421"/>
                      <a:pt x="1858" y="0"/>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6456722" y="1589259"/>
                <a:ext cx="1422164" cy="1134426"/>
              </a:xfrm>
              <a:custGeom>
                <a:avLst/>
                <a:gdLst/>
                <a:ahLst/>
                <a:cxnLst/>
                <a:rect l="l" t="t" r="r" b="b"/>
                <a:pathLst>
                  <a:path w="21337" h="17020" extrusionOk="0">
                    <a:moveTo>
                      <a:pt x="10077" y="10834"/>
                    </a:moveTo>
                    <a:cubicBezTo>
                      <a:pt x="11124" y="10834"/>
                      <a:pt x="12158" y="11032"/>
                      <a:pt x="12812" y="11204"/>
                    </a:cubicBezTo>
                    <a:cubicBezTo>
                      <a:pt x="14193" y="11573"/>
                      <a:pt x="14598" y="12264"/>
                      <a:pt x="14395" y="13097"/>
                    </a:cubicBezTo>
                    <a:cubicBezTo>
                      <a:pt x="14241" y="13824"/>
                      <a:pt x="14205" y="14407"/>
                      <a:pt x="13740" y="15110"/>
                    </a:cubicBezTo>
                    <a:cubicBezTo>
                      <a:pt x="13252" y="15860"/>
                      <a:pt x="12359" y="16300"/>
                      <a:pt x="11085" y="16395"/>
                    </a:cubicBezTo>
                    <a:cubicBezTo>
                      <a:pt x="10570" y="16431"/>
                      <a:pt x="10100" y="16462"/>
                      <a:pt x="9669" y="16462"/>
                    </a:cubicBezTo>
                    <a:cubicBezTo>
                      <a:pt x="8818" y="16462"/>
                      <a:pt x="8123" y="16342"/>
                      <a:pt x="7537" y="15907"/>
                    </a:cubicBezTo>
                    <a:cubicBezTo>
                      <a:pt x="6894" y="15431"/>
                      <a:pt x="6430" y="14312"/>
                      <a:pt x="6454" y="13645"/>
                    </a:cubicBezTo>
                    <a:cubicBezTo>
                      <a:pt x="6491" y="11405"/>
                      <a:pt x="8301" y="10834"/>
                      <a:pt x="10077" y="10834"/>
                    </a:cubicBezTo>
                    <a:close/>
                    <a:moveTo>
                      <a:pt x="6049" y="1"/>
                    </a:moveTo>
                    <a:cubicBezTo>
                      <a:pt x="5632" y="1"/>
                      <a:pt x="5275" y="298"/>
                      <a:pt x="5204" y="715"/>
                    </a:cubicBezTo>
                    <a:cubicBezTo>
                      <a:pt x="5168" y="894"/>
                      <a:pt x="5144" y="1036"/>
                      <a:pt x="5144" y="1036"/>
                    </a:cubicBezTo>
                    <a:cubicBezTo>
                      <a:pt x="4763" y="3656"/>
                      <a:pt x="2953" y="5835"/>
                      <a:pt x="453" y="6668"/>
                    </a:cubicBezTo>
                    <a:lnTo>
                      <a:pt x="1" y="8764"/>
                    </a:lnTo>
                    <a:lnTo>
                      <a:pt x="4168" y="11657"/>
                    </a:lnTo>
                    <a:lnTo>
                      <a:pt x="5942" y="11657"/>
                    </a:lnTo>
                    <a:cubicBezTo>
                      <a:pt x="5799" y="12562"/>
                      <a:pt x="5656" y="15062"/>
                      <a:pt x="7180" y="16300"/>
                    </a:cubicBezTo>
                    <a:cubicBezTo>
                      <a:pt x="7895" y="16887"/>
                      <a:pt x="8999" y="17019"/>
                      <a:pt x="9862" y="17019"/>
                    </a:cubicBezTo>
                    <a:cubicBezTo>
                      <a:pt x="10522" y="17019"/>
                      <a:pt x="11040" y="16942"/>
                      <a:pt x="11133" y="16931"/>
                    </a:cubicBezTo>
                    <a:cubicBezTo>
                      <a:pt x="12597" y="16836"/>
                      <a:pt x="13621" y="16312"/>
                      <a:pt x="14217" y="15383"/>
                    </a:cubicBezTo>
                    <a:cubicBezTo>
                      <a:pt x="14764" y="14526"/>
                      <a:pt x="14955" y="13478"/>
                      <a:pt x="15122" y="12669"/>
                    </a:cubicBezTo>
                    <a:cubicBezTo>
                      <a:pt x="15288" y="11954"/>
                      <a:pt x="16181" y="11657"/>
                      <a:pt x="16729" y="11657"/>
                    </a:cubicBezTo>
                    <a:lnTo>
                      <a:pt x="18515" y="11657"/>
                    </a:lnTo>
                    <a:cubicBezTo>
                      <a:pt x="19467" y="11657"/>
                      <a:pt x="20325" y="11026"/>
                      <a:pt x="20598" y="10121"/>
                    </a:cubicBezTo>
                    <a:lnTo>
                      <a:pt x="21337" y="7787"/>
                    </a:lnTo>
                    <a:lnTo>
                      <a:pt x="21337" y="763"/>
                    </a:lnTo>
                    <a:cubicBezTo>
                      <a:pt x="21337" y="346"/>
                      <a:pt x="20991" y="1"/>
                      <a:pt x="2057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7042398" y="1634516"/>
                <a:ext cx="642863" cy="554749"/>
              </a:xfrm>
              <a:custGeom>
                <a:avLst/>
                <a:gdLst/>
                <a:ahLst/>
                <a:cxnLst/>
                <a:rect l="l" t="t" r="r" b="b"/>
                <a:pathLst>
                  <a:path w="9645" h="8323" extrusionOk="0">
                    <a:moveTo>
                      <a:pt x="0" y="0"/>
                    </a:moveTo>
                    <a:lnTo>
                      <a:pt x="0" y="8323"/>
                    </a:lnTo>
                    <a:lnTo>
                      <a:pt x="9645" y="8323"/>
                    </a:lnTo>
                    <a:lnTo>
                      <a:pt x="9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7069392" y="1662243"/>
                <a:ext cx="588075" cy="500027"/>
              </a:xfrm>
              <a:custGeom>
                <a:avLst/>
                <a:gdLst/>
                <a:ahLst/>
                <a:cxnLst/>
                <a:rect l="l" t="t" r="r" b="b"/>
                <a:pathLst>
                  <a:path w="8823" h="7502" extrusionOk="0">
                    <a:moveTo>
                      <a:pt x="0" y="1"/>
                    </a:moveTo>
                    <a:lnTo>
                      <a:pt x="0" y="7502"/>
                    </a:lnTo>
                    <a:lnTo>
                      <a:pt x="8823" y="7502"/>
                    </a:lnTo>
                    <a:lnTo>
                      <a:pt x="8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7201097" y="1759889"/>
                <a:ext cx="457169" cy="111176"/>
              </a:xfrm>
              <a:custGeom>
                <a:avLst/>
                <a:gdLst/>
                <a:ahLst/>
                <a:cxnLst/>
                <a:rect l="l" t="t" r="r" b="b"/>
                <a:pathLst>
                  <a:path w="6859" h="1668" extrusionOk="0">
                    <a:moveTo>
                      <a:pt x="834" y="0"/>
                    </a:moveTo>
                    <a:cubicBezTo>
                      <a:pt x="596" y="0"/>
                      <a:pt x="394" y="84"/>
                      <a:pt x="239" y="239"/>
                    </a:cubicBezTo>
                    <a:cubicBezTo>
                      <a:pt x="96" y="405"/>
                      <a:pt x="1" y="608"/>
                      <a:pt x="1" y="834"/>
                    </a:cubicBezTo>
                    <a:cubicBezTo>
                      <a:pt x="1" y="1298"/>
                      <a:pt x="370" y="1667"/>
                      <a:pt x="834" y="1667"/>
                    </a:cubicBezTo>
                    <a:lnTo>
                      <a:pt x="6859" y="1667"/>
                    </a:lnTo>
                    <a:lnTo>
                      <a:pt x="6859"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7201097" y="2072556"/>
                <a:ext cx="457169" cy="72251"/>
              </a:xfrm>
              <a:custGeom>
                <a:avLst/>
                <a:gdLst/>
                <a:ahLst/>
                <a:cxnLst/>
                <a:rect l="l" t="t" r="r" b="b"/>
                <a:pathLst>
                  <a:path w="6859" h="1084" extrusionOk="0">
                    <a:moveTo>
                      <a:pt x="834" y="0"/>
                    </a:moveTo>
                    <a:cubicBezTo>
                      <a:pt x="596" y="0"/>
                      <a:pt x="394" y="60"/>
                      <a:pt x="239" y="155"/>
                    </a:cubicBezTo>
                    <a:cubicBezTo>
                      <a:pt x="96" y="262"/>
                      <a:pt x="1" y="393"/>
                      <a:pt x="1" y="548"/>
                    </a:cubicBezTo>
                    <a:cubicBezTo>
                      <a:pt x="1" y="846"/>
                      <a:pt x="370" y="1084"/>
                      <a:pt x="834" y="1084"/>
                    </a:cubicBezTo>
                    <a:lnTo>
                      <a:pt x="6859" y="1084"/>
                    </a:lnTo>
                    <a:lnTo>
                      <a:pt x="6859"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7201097" y="1759889"/>
                <a:ext cx="457169" cy="48456"/>
              </a:xfrm>
              <a:custGeom>
                <a:avLst/>
                <a:gdLst/>
                <a:ahLst/>
                <a:cxnLst/>
                <a:rect l="l" t="t" r="r" b="b"/>
                <a:pathLst>
                  <a:path w="6859" h="727" extrusionOk="0">
                    <a:moveTo>
                      <a:pt x="834" y="0"/>
                    </a:moveTo>
                    <a:cubicBezTo>
                      <a:pt x="596" y="0"/>
                      <a:pt x="394" y="84"/>
                      <a:pt x="239" y="239"/>
                    </a:cubicBezTo>
                    <a:cubicBezTo>
                      <a:pt x="120" y="370"/>
                      <a:pt x="25" y="536"/>
                      <a:pt x="1" y="727"/>
                    </a:cubicBezTo>
                    <a:lnTo>
                      <a:pt x="6859" y="727"/>
                    </a:lnTo>
                    <a:lnTo>
                      <a:pt x="6859"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7201097" y="2072556"/>
                <a:ext cx="457169" cy="36592"/>
              </a:xfrm>
              <a:custGeom>
                <a:avLst/>
                <a:gdLst/>
                <a:ahLst/>
                <a:cxnLst/>
                <a:rect l="l" t="t" r="r" b="b"/>
                <a:pathLst>
                  <a:path w="6859" h="549" extrusionOk="0">
                    <a:moveTo>
                      <a:pt x="834" y="0"/>
                    </a:moveTo>
                    <a:cubicBezTo>
                      <a:pt x="596" y="0"/>
                      <a:pt x="394" y="60"/>
                      <a:pt x="239" y="155"/>
                    </a:cubicBezTo>
                    <a:cubicBezTo>
                      <a:pt x="96" y="262"/>
                      <a:pt x="1" y="393"/>
                      <a:pt x="1" y="548"/>
                    </a:cubicBezTo>
                    <a:lnTo>
                      <a:pt x="6859" y="548"/>
                    </a:lnTo>
                    <a:lnTo>
                      <a:pt x="6859"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7069392" y="1863067"/>
                <a:ext cx="588075" cy="77850"/>
              </a:xfrm>
              <a:custGeom>
                <a:avLst/>
                <a:gdLst/>
                <a:ahLst/>
                <a:cxnLst/>
                <a:rect l="l" t="t" r="r" b="b"/>
                <a:pathLst>
                  <a:path w="8823" h="1168" extrusionOk="0">
                    <a:moveTo>
                      <a:pt x="0" y="0"/>
                    </a:moveTo>
                    <a:lnTo>
                      <a:pt x="0" y="1167"/>
                    </a:lnTo>
                    <a:lnTo>
                      <a:pt x="8823" y="1167"/>
                    </a:lnTo>
                    <a:lnTo>
                      <a:pt x="8823"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7069392" y="1682105"/>
                <a:ext cx="588075" cy="41325"/>
              </a:xfrm>
              <a:custGeom>
                <a:avLst/>
                <a:gdLst/>
                <a:ahLst/>
                <a:cxnLst/>
                <a:rect l="l" t="t" r="r" b="b"/>
                <a:pathLst>
                  <a:path w="8823" h="620" extrusionOk="0">
                    <a:moveTo>
                      <a:pt x="0" y="1"/>
                    </a:moveTo>
                    <a:lnTo>
                      <a:pt x="0" y="620"/>
                    </a:lnTo>
                    <a:lnTo>
                      <a:pt x="8823" y="620"/>
                    </a:lnTo>
                    <a:lnTo>
                      <a:pt x="8823"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6876566" y="1648779"/>
                <a:ext cx="165898" cy="505559"/>
              </a:xfrm>
              <a:custGeom>
                <a:avLst/>
                <a:gdLst/>
                <a:ahLst/>
                <a:cxnLst/>
                <a:rect l="l" t="t" r="r" b="b"/>
                <a:pathLst>
                  <a:path w="2489" h="7585" extrusionOk="0">
                    <a:moveTo>
                      <a:pt x="2488" y="1"/>
                    </a:moveTo>
                    <a:cubicBezTo>
                      <a:pt x="1036" y="644"/>
                      <a:pt x="0" y="2096"/>
                      <a:pt x="0" y="3799"/>
                    </a:cubicBezTo>
                    <a:cubicBezTo>
                      <a:pt x="0" y="5489"/>
                      <a:pt x="1012" y="6954"/>
                      <a:pt x="2488" y="7585"/>
                    </a:cubicBezTo>
                    <a:lnTo>
                      <a:pt x="24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6878099" y="1912257"/>
                <a:ext cx="164365" cy="242082"/>
              </a:xfrm>
              <a:custGeom>
                <a:avLst/>
                <a:gdLst/>
                <a:ahLst/>
                <a:cxnLst/>
                <a:rect l="l" t="t" r="r" b="b"/>
                <a:pathLst>
                  <a:path w="2466" h="3632" extrusionOk="0">
                    <a:moveTo>
                      <a:pt x="1" y="0"/>
                    </a:moveTo>
                    <a:lnTo>
                      <a:pt x="1" y="0"/>
                    </a:lnTo>
                    <a:cubicBezTo>
                      <a:pt x="60" y="1632"/>
                      <a:pt x="1049" y="3013"/>
                      <a:pt x="2465" y="3632"/>
                    </a:cubicBezTo>
                    <a:lnTo>
                      <a:pt x="2465" y="2060"/>
                    </a:lnTo>
                    <a:cubicBezTo>
                      <a:pt x="1430" y="1715"/>
                      <a:pt x="501" y="1012"/>
                      <a:pt x="1"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6879699" y="1675773"/>
                <a:ext cx="163565" cy="196092"/>
              </a:xfrm>
              <a:custGeom>
                <a:avLst/>
                <a:gdLst/>
                <a:ahLst/>
                <a:cxnLst/>
                <a:rect l="l" t="t" r="r" b="b"/>
                <a:pathLst>
                  <a:path w="2454" h="2942" extrusionOk="0">
                    <a:moveTo>
                      <a:pt x="2453" y="0"/>
                    </a:moveTo>
                    <a:cubicBezTo>
                      <a:pt x="1382" y="548"/>
                      <a:pt x="525" y="1382"/>
                      <a:pt x="48" y="2632"/>
                    </a:cubicBezTo>
                    <a:lnTo>
                      <a:pt x="1" y="2941"/>
                    </a:lnTo>
                    <a:cubicBezTo>
                      <a:pt x="656" y="2001"/>
                      <a:pt x="1489" y="1167"/>
                      <a:pt x="2453" y="667"/>
                    </a:cubicBezTo>
                    <a:lnTo>
                      <a:pt x="2453"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6878099" y="1846404"/>
                <a:ext cx="165165" cy="109577"/>
              </a:xfrm>
              <a:custGeom>
                <a:avLst/>
                <a:gdLst/>
                <a:ahLst/>
                <a:cxnLst/>
                <a:rect l="l" t="t" r="r" b="b"/>
                <a:pathLst>
                  <a:path w="2478" h="1644" extrusionOk="0">
                    <a:moveTo>
                      <a:pt x="2477" y="0"/>
                    </a:moveTo>
                    <a:cubicBezTo>
                      <a:pt x="1275" y="36"/>
                      <a:pt x="775" y="298"/>
                      <a:pt x="13" y="488"/>
                    </a:cubicBezTo>
                    <a:cubicBezTo>
                      <a:pt x="1" y="607"/>
                      <a:pt x="1" y="727"/>
                      <a:pt x="1" y="834"/>
                    </a:cubicBezTo>
                    <a:cubicBezTo>
                      <a:pt x="727" y="1346"/>
                      <a:pt x="1632" y="1619"/>
                      <a:pt x="2477" y="1643"/>
                    </a:cubicBezTo>
                    <a:lnTo>
                      <a:pt x="2477"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5952030" y="2083887"/>
                <a:ext cx="915805" cy="1297857"/>
              </a:xfrm>
              <a:custGeom>
                <a:avLst/>
                <a:gdLst/>
                <a:ahLst/>
                <a:cxnLst/>
                <a:rect l="l" t="t" r="r" b="b"/>
                <a:pathLst>
                  <a:path w="13740" h="19472" extrusionOk="0">
                    <a:moveTo>
                      <a:pt x="11129" y="0"/>
                    </a:moveTo>
                    <a:cubicBezTo>
                      <a:pt x="9623" y="0"/>
                      <a:pt x="7724" y="709"/>
                      <a:pt x="6394" y="1890"/>
                    </a:cubicBezTo>
                    <a:cubicBezTo>
                      <a:pt x="2774" y="5105"/>
                      <a:pt x="238" y="7427"/>
                      <a:pt x="24" y="17642"/>
                    </a:cubicBezTo>
                    <a:cubicBezTo>
                      <a:pt x="0" y="18083"/>
                      <a:pt x="286" y="18488"/>
                      <a:pt x="703" y="18619"/>
                    </a:cubicBezTo>
                    <a:cubicBezTo>
                      <a:pt x="2593" y="19199"/>
                      <a:pt x="4296" y="19472"/>
                      <a:pt x="5970" y="19472"/>
                    </a:cubicBezTo>
                    <a:cubicBezTo>
                      <a:pt x="7490" y="19472"/>
                      <a:pt x="8986" y="19246"/>
                      <a:pt x="10573" y="18821"/>
                    </a:cubicBezTo>
                    <a:cubicBezTo>
                      <a:pt x="11109" y="18678"/>
                      <a:pt x="11395" y="18118"/>
                      <a:pt x="11228" y="17583"/>
                    </a:cubicBezTo>
                    <a:cubicBezTo>
                      <a:pt x="7882" y="7046"/>
                      <a:pt x="13181" y="4843"/>
                      <a:pt x="13514" y="2343"/>
                    </a:cubicBezTo>
                    <a:cubicBezTo>
                      <a:pt x="13740" y="703"/>
                      <a:pt x="12629" y="0"/>
                      <a:pt x="11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6753526" y="1835273"/>
                <a:ext cx="101645" cy="100845"/>
              </a:xfrm>
              <a:custGeom>
                <a:avLst/>
                <a:gdLst/>
                <a:ahLst/>
                <a:cxnLst/>
                <a:rect l="l" t="t" r="r" b="b"/>
                <a:pathLst>
                  <a:path w="1525" h="1513" extrusionOk="0">
                    <a:moveTo>
                      <a:pt x="763" y="1"/>
                    </a:moveTo>
                    <a:cubicBezTo>
                      <a:pt x="346" y="1"/>
                      <a:pt x="1" y="346"/>
                      <a:pt x="1" y="763"/>
                    </a:cubicBezTo>
                    <a:cubicBezTo>
                      <a:pt x="1" y="1179"/>
                      <a:pt x="346" y="1513"/>
                      <a:pt x="763" y="1513"/>
                    </a:cubicBezTo>
                    <a:cubicBezTo>
                      <a:pt x="1179" y="1513"/>
                      <a:pt x="1525" y="1179"/>
                      <a:pt x="1525" y="763"/>
                    </a:cubicBezTo>
                    <a:cubicBezTo>
                      <a:pt x="1525" y="346"/>
                      <a:pt x="1179"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6236902" y="2970098"/>
                <a:ext cx="117508" cy="116709"/>
              </a:xfrm>
              <a:custGeom>
                <a:avLst/>
                <a:gdLst/>
                <a:ahLst/>
                <a:cxnLst/>
                <a:rect l="l" t="t" r="r" b="b"/>
                <a:pathLst>
                  <a:path w="1763" h="1751" extrusionOk="0">
                    <a:moveTo>
                      <a:pt x="882" y="0"/>
                    </a:moveTo>
                    <a:cubicBezTo>
                      <a:pt x="405" y="0"/>
                      <a:pt x="1" y="405"/>
                      <a:pt x="1" y="881"/>
                    </a:cubicBezTo>
                    <a:cubicBezTo>
                      <a:pt x="1" y="1358"/>
                      <a:pt x="382" y="1751"/>
                      <a:pt x="882" y="1751"/>
                    </a:cubicBezTo>
                    <a:cubicBezTo>
                      <a:pt x="1358" y="1751"/>
                      <a:pt x="1763" y="1370"/>
                      <a:pt x="1763" y="881"/>
                    </a:cubicBezTo>
                    <a:cubicBezTo>
                      <a:pt x="1763" y="381"/>
                      <a:pt x="1370"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7403454" y="2241587"/>
                <a:ext cx="71518" cy="71518"/>
              </a:xfrm>
              <a:custGeom>
                <a:avLst/>
                <a:gdLst/>
                <a:ahLst/>
                <a:cxnLst/>
                <a:rect l="l" t="t" r="r" b="b"/>
                <a:pathLst>
                  <a:path w="1073" h="1073" extrusionOk="0">
                    <a:moveTo>
                      <a:pt x="557" y="0"/>
                    </a:moveTo>
                    <a:cubicBezTo>
                      <a:pt x="550" y="0"/>
                      <a:pt x="543" y="0"/>
                      <a:pt x="537" y="1"/>
                    </a:cubicBezTo>
                    <a:cubicBezTo>
                      <a:pt x="239" y="1"/>
                      <a:pt x="1" y="239"/>
                      <a:pt x="1" y="536"/>
                    </a:cubicBezTo>
                    <a:cubicBezTo>
                      <a:pt x="1" y="834"/>
                      <a:pt x="239" y="1072"/>
                      <a:pt x="537" y="1072"/>
                    </a:cubicBezTo>
                    <a:cubicBezTo>
                      <a:pt x="834" y="1072"/>
                      <a:pt x="1072" y="834"/>
                      <a:pt x="1072" y="536"/>
                    </a:cubicBezTo>
                    <a:cubicBezTo>
                      <a:pt x="1072" y="245"/>
                      <a:pt x="845" y="0"/>
                      <a:pt x="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7685195" y="1634516"/>
                <a:ext cx="193692" cy="269876"/>
              </a:xfrm>
              <a:custGeom>
                <a:avLst/>
                <a:gdLst/>
                <a:ahLst/>
                <a:cxnLst/>
                <a:rect l="l" t="t" r="r" b="b"/>
                <a:pathLst>
                  <a:path w="2906" h="4049" extrusionOk="0">
                    <a:moveTo>
                      <a:pt x="1" y="0"/>
                    </a:moveTo>
                    <a:lnTo>
                      <a:pt x="1" y="4048"/>
                    </a:lnTo>
                    <a:lnTo>
                      <a:pt x="2906" y="4048"/>
                    </a:lnTo>
                    <a:lnTo>
                      <a:pt x="2906"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7685195" y="1905925"/>
                <a:ext cx="193692" cy="184961"/>
              </a:xfrm>
              <a:custGeom>
                <a:avLst/>
                <a:gdLst/>
                <a:ahLst/>
                <a:cxnLst/>
                <a:rect l="l" t="t" r="r" b="b"/>
                <a:pathLst>
                  <a:path w="2906" h="2775" extrusionOk="0">
                    <a:moveTo>
                      <a:pt x="1" y="0"/>
                    </a:moveTo>
                    <a:lnTo>
                      <a:pt x="1" y="2774"/>
                    </a:lnTo>
                    <a:lnTo>
                      <a:pt x="2906" y="2774"/>
                    </a:lnTo>
                    <a:lnTo>
                      <a:pt x="2906"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7685195" y="1784484"/>
                <a:ext cx="193692" cy="120708"/>
              </a:xfrm>
              <a:custGeom>
                <a:avLst/>
                <a:gdLst/>
                <a:ahLst/>
                <a:cxnLst/>
                <a:rect l="l" t="t" r="r" b="b"/>
                <a:pathLst>
                  <a:path w="2906" h="1811" extrusionOk="0">
                    <a:moveTo>
                      <a:pt x="1" y="1"/>
                    </a:moveTo>
                    <a:lnTo>
                      <a:pt x="1" y="1810"/>
                    </a:lnTo>
                    <a:lnTo>
                      <a:pt x="2906" y="1810"/>
                    </a:lnTo>
                    <a:lnTo>
                      <a:pt x="2906"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7685195" y="1990840"/>
                <a:ext cx="193692" cy="99246"/>
              </a:xfrm>
              <a:custGeom>
                <a:avLst/>
                <a:gdLst/>
                <a:ahLst/>
                <a:cxnLst/>
                <a:rect l="l" t="t" r="r" b="b"/>
                <a:pathLst>
                  <a:path w="2906" h="1489" extrusionOk="0">
                    <a:moveTo>
                      <a:pt x="1" y="0"/>
                    </a:moveTo>
                    <a:lnTo>
                      <a:pt x="1" y="1488"/>
                    </a:lnTo>
                    <a:lnTo>
                      <a:pt x="2906" y="1488"/>
                    </a:lnTo>
                    <a:lnTo>
                      <a:pt x="2906"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7685195" y="1662243"/>
                <a:ext cx="193692" cy="61187"/>
              </a:xfrm>
              <a:custGeom>
                <a:avLst/>
                <a:gdLst/>
                <a:ahLst/>
                <a:cxnLst/>
                <a:rect l="l" t="t" r="r" b="b"/>
                <a:pathLst>
                  <a:path w="2906" h="918" extrusionOk="0">
                    <a:moveTo>
                      <a:pt x="1" y="1"/>
                    </a:moveTo>
                    <a:lnTo>
                      <a:pt x="1" y="918"/>
                    </a:lnTo>
                    <a:lnTo>
                      <a:pt x="2906" y="918"/>
                    </a:lnTo>
                    <a:lnTo>
                      <a:pt x="2906"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6253566" y="2167802"/>
                <a:ext cx="603205" cy="1214342"/>
              </a:xfrm>
              <a:custGeom>
                <a:avLst/>
                <a:gdLst/>
                <a:ahLst/>
                <a:cxnLst/>
                <a:rect l="l" t="t" r="r" b="b"/>
                <a:pathLst>
                  <a:path w="9050" h="18219" extrusionOk="0">
                    <a:moveTo>
                      <a:pt x="8907" y="0"/>
                    </a:moveTo>
                    <a:cubicBezTo>
                      <a:pt x="3775" y="2536"/>
                      <a:pt x="3084" y="10001"/>
                      <a:pt x="2406" y="15431"/>
                    </a:cubicBezTo>
                    <a:cubicBezTo>
                      <a:pt x="2239" y="16883"/>
                      <a:pt x="1287" y="17752"/>
                      <a:pt x="1" y="18157"/>
                    </a:cubicBezTo>
                    <a:cubicBezTo>
                      <a:pt x="469" y="18199"/>
                      <a:pt x="932" y="18219"/>
                      <a:pt x="1393" y="18219"/>
                    </a:cubicBezTo>
                    <a:cubicBezTo>
                      <a:pt x="2925" y="18219"/>
                      <a:pt x="4436" y="17995"/>
                      <a:pt x="6037" y="17574"/>
                    </a:cubicBezTo>
                    <a:cubicBezTo>
                      <a:pt x="6585" y="17419"/>
                      <a:pt x="6847" y="16871"/>
                      <a:pt x="6692" y="16336"/>
                    </a:cubicBezTo>
                    <a:cubicBezTo>
                      <a:pt x="3358" y="5799"/>
                      <a:pt x="8657" y="3596"/>
                      <a:pt x="8978" y="1096"/>
                    </a:cubicBezTo>
                    <a:cubicBezTo>
                      <a:pt x="9049" y="667"/>
                      <a:pt x="9014" y="310"/>
                      <a:pt x="8907" y="0"/>
                    </a:cubicBez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6582896" y="2155871"/>
                <a:ext cx="170697" cy="170697"/>
              </a:xfrm>
              <a:custGeom>
                <a:avLst/>
                <a:gdLst/>
                <a:ahLst/>
                <a:cxnLst/>
                <a:rect l="l" t="t" r="r" b="b"/>
                <a:pathLst>
                  <a:path w="2561" h="2561" extrusionOk="0">
                    <a:moveTo>
                      <a:pt x="1287" y="1"/>
                    </a:moveTo>
                    <a:cubicBezTo>
                      <a:pt x="584" y="1"/>
                      <a:pt x="1" y="560"/>
                      <a:pt x="1" y="1275"/>
                    </a:cubicBezTo>
                    <a:cubicBezTo>
                      <a:pt x="1" y="1977"/>
                      <a:pt x="572" y="2560"/>
                      <a:pt x="1287" y="2560"/>
                    </a:cubicBezTo>
                    <a:cubicBezTo>
                      <a:pt x="1989" y="2560"/>
                      <a:pt x="2561" y="1989"/>
                      <a:pt x="2561" y="1275"/>
                    </a:cubicBezTo>
                    <a:cubicBezTo>
                      <a:pt x="2561" y="572"/>
                      <a:pt x="1989" y="1"/>
                      <a:pt x="1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 name="Google Shape;911;p32"/>
          <p:cNvGrpSpPr/>
          <p:nvPr/>
        </p:nvGrpSpPr>
        <p:grpSpPr>
          <a:xfrm>
            <a:off x="5059250" y="2679000"/>
            <a:ext cx="430150" cy="1115300"/>
            <a:chOff x="3982925" y="1707475"/>
            <a:chExt cx="430150" cy="1115300"/>
          </a:xfrm>
        </p:grpSpPr>
        <p:sp>
          <p:nvSpPr>
            <p:cNvPr id="912" name="Google Shape;912;p32"/>
            <p:cNvSpPr/>
            <p:nvPr/>
          </p:nvSpPr>
          <p:spPr>
            <a:xfrm>
              <a:off x="4316000" y="2031625"/>
              <a:ext cx="33950" cy="47350"/>
            </a:xfrm>
            <a:custGeom>
              <a:avLst/>
              <a:gdLst/>
              <a:ahLst/>
              <a:cxnLst/>
              <a:rect l="l" t="t" r="r" b="b"/>
              <a:pathLst>
                <a:path w="1358" h="1894" extrusionOk="0">
                  <a:moveTo>
                    <a:pt x="334" y="1"/>
                  </a:moveTo>
                  <a:lnTo>
                    <a:pt x="1" y="417"/>
                  </a:lnTo>
                  <a:lnTo>
                    <a:pt x="632" y="1894"/>
                  </a:lnTo>
                  <a:lnTo>
                    <a:pt x="1358" y="1894"/>
                  </a:lnTo>
                  <a:cubicBezTo>
                    <a:pt x="1358" y="1894"/>
                    <a:pt x="1358" y="1358"/>
                    <a:pt x="1060" y="870"/>
                  </a:cubicBezTo>
                  <a:cubicBezTo>
                    <a:pt x="632" y="155"/>
                    <a:pt x="334" y="1"/>
                    <a:pt x="334" y="1"/>
                  </a:cubicBezTo>
                  <a:close/>
                </a:path>
              </a:pathLst>
            </a:custGeom>
            <a:solidFill>
              <a:srgbClr val="A3A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4138900" y="1920175"/>
              <a:ext cx="193800" cy="239075"/>
            </a:xfrm>
            <a:custGeom>
              <a:avLst/>
              <a:gdLst/>
              <a:ahLst/>
              <a:cxnLst/>
              <a:rect l="l" t="t" r="r" b="b"/>
              <a:pathLst>
                <a:path w="7752" h="9563" extrusionOk="0">
                  <a:moveTo>
                    <a:pt x="2550" y="0"/>
                  </a:moveTo>
                  <a:cubicBezTo>
                    <a:pt x="2046" y="0"/>
                    <a:pt x="310" y="887"/>
                    <a:pt x="310" y="887"/>
                  </a:cubicBezTo>
                  <a:cubicBezTo>
                    <a:pt x="179" y="1042"/>
                    <a:pt x="119" y="1220"/>
                    <a:pt x="131" y="1411"/>
                  </a:cubicBezTo>
                  <a:cubicBezTo>
                    <a:pt x="143" y="1601"/>
                    <a:pt x="0" y="1839"/>
                    <a:pt x="131" y="1946"/>
                  </a:cubicBezTo>
                  <a:cubicBezTo>
                    <a:pt x="643" y="4459"/>
                    <a:pt x="1774" y="9340"/>
                    <a:pt x="2906" y="9555"/>
                  </a:cubicBezTo>
                  <a:cubicBezTo>
                    <a:pt x="2934" y="9560"/>
                    <a:pt x="2965" y="9562"/>
                    <a:pt x="2998" y="9562"/>
                  </a:cubicBezTo>
                  <a:cubicBezTo>
                    <a:pt x="3898" y="9562"/>
                    <a:pt x="6511" y="7747"/>
                    <a:pt x="7751" y="6840"/>
                  </a:cubicBezTo>
                  <a:cubicBezTo>
                    <a:pt x="7311" y="6483"/>
                    <a:pt x="6727" y="5483"/>
                    <a:pt x="6716" y="4840"/>
                  </a:cubicBezTo>
                  <a:cubicBezTo>
                    <a:pt x="5823" y="5316"/>
                    <a:pt x="4358" y="6102"/>
                    <a:pt x="3846" y="6328"/>
                  </a:cubicBezTo>
                  <a:cubicBezTo>
                    <a:pt x="3825" y="6335"/>
                    <a:pt x="3803" y="6338"/>
                    <a:pt x="3783" y="6338"/>
                  </a:cubicBezTo>
                  <a:cubicBezTo>
                    <a:pt x="3700" y="6338"/>
                    <a:pt x="3629" y="6285"/>
                    <a:pt x="3620" y="6209"/>
                  </a:cubicBezTo>
                  <a:cubicBezTo>
                    <a:pt x="3441" y="5149"/>
                    <a:pt x="2953" y="684"/>
                    <a:pt x="2679" y="53"/>
                  </a:cubicBezTo>
                  <a:cubicBezTo>
                    <a:pt x="2664" y="16"/>
                    <a:pt x="2618" y="0"/>
                    <a:pt x="25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4306775" y="2031625"/>
              <a:ext cx="43175" cy="60150"/>
            </a:xfrm>
            <a:custGeom>
              <a:avLst/>
              <a:gdLst/>
              <a:ahLst/>
              <a:cxnLst/>
              <a:rect l="l" t="t" r="r" b="b"/>
              <a:pathLst>
                <a:path w="1727" h="2406" extrusionOk="0">
                  <a:moveTo>
                    <a:pt x="703" y="1"/>
                  </a:moveTo>
                  <a:lnTo>
                    <a:pt x="703" y="1"/>
                  </a:lnTo>
                  <a:cubicBezTo>
                    <a:pt x="703" y="1"/>
                    <a:pt x="417" y="167"/>
                    <a:pt x="1" y="394"/>
                  </a:cubicBezTo>
                  <a:cubicBezTo>
                    <a:pt x="12" y="1037"/>
                    <a:pt x="596" y="2049"/>
                    <a:pt x="1036" y="2406"/>
                  </a:cubicBezTo>
                  <a:cubicBezTo>
                    <a:pt x="1453" y="2108"/>
                    <a:pt x="1727" y="1894"/>
                    <a:pt x="1727" y="1894"/>
                  </a:cubicBezTo>
                  <a:cubicBezTo>
                    <a:pt x="1263" y="1751"/>
                    <a:pt x="429" y="465"/>
                    <a:pt x="703" y="1"/>
                  </a:cubicBezTo>
                  <a:close/>
                </a:path>
              </a:pathLst>
            </a:custGeom>
            <a:solidFill>
              <a:srgbClr val="A3A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4252900" y="1947500"/>
              <a:ext cx="160175" cy="215400"/>
            </a:xfrm>
            <a:custGeom>
              <a:avLst/>
              <a:gdLst/>
              <a:ahLst/>
              <a:cxnLst/>
              <a:rect l="l" t="t" r="r" b="b"/>
              <a:pathLst>
                <a:path w="6407" h="8616" extrusionOk="0">
                  <a:moveTo>
                    <a:pt x="5773" y="1"/>
                  </a:moveTo>
                  <a:cubicBezTo>
                    <a:pt x="5708" y="1"/>
                    <a:pt x="5639" y="18"/>
                    <a:pt x="5573" y="56"/>
                  </a:cubicBezTo>
                  <a:lnTo>
                    <a:pt x="1798" y="2223"/>
                  </a:lnTo>
                  <a:cubicBezTo>
                    <a:pt x="1572" y="2354"/>
                    <a:pt x="1489" y="2675"/>
                    <a:pt x="1441" y="2854"/>
                  </a:cubicBezTo>
                  <a:cubicBezTo>
                    <a:pt x="1084" y="4175"/>
                    <a:pt x="36" y="8152"/>
                    <a:pt x="36" y="8152"/>
                  </a:cubicBezTo>
                  <a:cubicBezTo>
                    <a:pt x="1" y="8342"/>
                    <a:pt x="179" y="8497"/>
                    <a:pt x="382" y="8521"/>
                  </a:cubicBezTo>
                  <a:cubicBezTo>
                    <a:pt x="462" y="8579"/>
                    <a:pt x="560" y="8615"/>
                    <a:pt x="659" y="8615"/>
                  </a:cubicBezTo>
                  <a:cubicBezTo>
                    <a:pt x="722" y="8615"/>
                    <a:pt x="786" y="8601"/>
                    <a:pt x="846" y="8569"/>
                  </a:cubicBezTo>
                  <a:lnTo>
                    <a:pt x="4501" y="6437"/>
                  </a:lnTo>
                  <a:cubicBezTo>
                    <a:pt x="4787" y="6259"/>
                    <a:pt x="4918" y="5926"/>
                    <a:pt x="4965" y="5747"/>
                  </a:cubicBezTo>
                  <a:cubicBezTo>
                    <a:pt x="5323" y="4437"/>
                    <a:pt x="5977" y="1985"/>
                    <a:pt x="6335" y="627"/>
                  </a:cubicBezTo>
                  <a:cubicBezTo>
                    <a:pt x="6406" y="365"/>
                    <a:pt x="6227" y="151"/>
                    <a:pt x="6025" y="103"/>
                  </a:cubicBezTo>
                  <a:cubicBezTo>
                    <a:pt x="5961" y="39"/>
                    <a:pt x="5871" y="1"/>
                    <a:pt x="5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4004350" y="2710425"/>
              <a:ext cx="66400" cy="112350"/>
            </a:xfrm>
            <a:custGeom>
              <a:avLst/>
              <a:gdLst/>
              <a:ahLst/>
              <a:cxnLst/>
              <a:rect l="l" t="t" r="r" b="b"/>
              <a:pathLst>
                <a:path w="2656" h="4494" extrusionOk="0">
                  <a:moveTo>
                    <a:pt x="1931" y="1"/>
                  </a:moveTo>
                  <a:cubicBezTo>
                    <a:pt x="1504" y="1"/>
                    <a:pt x="1055" y="434"/>
                    <a:pt x="858" y="1066"/>
                  </a:cubicBezTo>
                  <a:cubicBezTo>
                    <a:pt x="810" y="1209"/>
                    <a:pt x="394" y="2352"/>
                    <a:pt x="275" y="2555"/>
                  </a:cubicBezTo>
                  <a:cubicBezTo>
                    <a:pt x="1" y="3079"/>
                    <a:pt x="84" y="3722"/>
                    <a:pt x="298" y="4150"/>
                  </a:cubicBezTo>
                  <a:cubicBezTo>
                    <a:pt x="402" y="4366"/>
                    <a:pt x="624" y="4494"/>
                    <a:pt x="852" y="4494"/>
                  </a:cubicBezTo>
                  <a:cubicBezTo>
                    <a:pt x="938" y="4494"/>
                    <a:pt x="1026" y="4475"/>
                    <a:pt x="1108" y="4436"/>
                  </a:cubicBezTo>
                  <a:cubicBezTo>
                    <a:pt x="1489" y="4257"/>
                    <a:pt x="1977" y="3924"/>
                    <a:pt x="2120" y="3436"/>
                  </a:cubicBezTo>
                  <a:cubicBezTo>
                    <a:pt x="2203" y="3210"/>
                    <a:pt x="2227" y="2971"/>
                    <a:pt x="2227" y="2769"/>
                  </a:cubicBezTo>
                  <a:cubicBezTo>
                    <a:pt x="2227" y="2495"/>
                    <a:pt x="2287" y="2221"/>
                    <a:pt x="2418" y="1983"/>
                  </a:cubicBezTo>
                  <a:cubicBezTo>
                    <a:pt x="2477" y="1876"/>
                    <a:pt x="2573" y="1757"/>
                    <a:pt x="2584" y="1602"/>
                  </a:cubicBezTo>
                  <a:cubicBezTo>
                    <a:pt x="2656" y="852"/>
                    <a:pt x="2596" y="173"/>
                    <a:pt x="2120" y="31"/>
                  </a:cubicBezTo>
                  <a:cubicBezTo>
                    <a:pt x="2058" y="10"/>
                    <a:pt x="1995" y="1"/>
                    <a:pt x="1931"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4140100" y="2665050"/>
              <a:ext cx="107775" cy="92150"/>
            </a:xfrm>
            <a:custGeom>
              <a:avLst/>
              <a:gdLst/>
              <a:ahLst/>
              <a:cxnLst/>
              <a:rect l="l" t="t" r="r" b="b"/>
              <a:pathLst>
                <a:path w="4311" h="3686" extrusionOk="0">
                  <a:moveTo>
                    <a:pt x="1202" y="0"/>
                  </a:moveTo>
                  <a:cubicBezTo>
                    <a:pt x="730" y="0"/>
                    <a:pt x="297" y="128"/>
                    <a:pt x="191" y="334"/>
                  </a:cubicBezTo>
                  <a:cubicBezTo>
                    <a:pt x="191" y="334"/>
                    <a:pt x="0" y="1334"/>
                    <a:pt x="0" y="1584"/>
                  </a:cubicBezTo>
                  <a:cubicBezTo>
                    <a:pt x="0" y="1750"/>
                    <a:pt x="48" y="2000"/>
                    <a:pt x="345" y="2119"/>
                  </a:cubicBezTo>
                  <a:cubicBezTo>
                    <a:pt x="536" y="2203"/>
                    <a:pt x="833" y="2286"/>
                    <a:pt x="1095" y="2489"/>
                  </a:cubicBezTo>
                  <a:cubicBezTo>
                    <a:pt x="1214" y="2572"/>
                    <a:pt x="1381" y="2762"/>
                    <a:pt x="1500" y="2881"/>
                  </a:cubicBezTo>
                  <a:cubicBezTo>
                    <a:pt x="1786" y="3179"/>
                    <a:pt x="2167" y="3346"/>
                    <a:pt x="2572" y="3489"/>
                  </a:cubicBezTo>
                  <a:cubicBezTo>
                    <a:pt x="2940" y="3625"/>
                    <a:pt x="3264" y="3685"/>
                    <a:pt x="3532" y="3685"/>
                  </a:cubicBezTo>
                  <a:cubicBezTo>
                    <a:pt x="3663" y="3685"/>
                    <a:pt x="3780" y="3671"/>
                    <a:pt x="3881" y="3643"/>
                  </a:cubicBezTo>
                  <a:cubicBezTo>
                    <a:pt x="4191" y="3572"/>
                    <a:pt x="4310" y="3191"/>
                    <a:pt x="4132" y="2941"/>
                  </a:cubicBezTo>
                  <a:cubicBezTo>
                    <a:pt x="3953" y="2691"/>
                    <a:pt x="3631" y="2346"/>
                    <a:pt x="3203" y="1977"/>
                  </a:cubicBezTo>
                  <a:cubicBezTo>
                    <a:pt x="2941" y="1750"/>
                    <a:pt x="2727" y="1560"/>
                    <a:pt x="2524" y="1393"/>
                  </a:cubicBezTo>
                  <a:cubicBezTo>
                    <a:pt x="2262" y="1179"/>
                    <a:pt x="2096" y="857"/>
                    <a:pt x="2072" y="500"/>
                  </a:cubicBezTo>
                  <a:cubicBezTo>
                    <a:pt x="2048" y="310"/>
                    <a:pt x="2024" y="143"/>
                    <a:pt x="1988" y="131"/>
                  </a:cubicBezTo>
                  <a:cubicBezTo>
                    <a:pt x="1748" y="41"/>
                    <a:pt x="1469" y="0"/>
                    <a:pt x="1202" y="0"/>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4015375" y="2181275"/>
              <a:ext cx="194100" cy="557950"/>
            </a:xfrm>
            <a:custGeom>
              <a:avLst/>
              <a:gdLst/>
              <a:ahLst/>
              <a:cxnLst/>
              <a:rect l="l" t="t" r="r" b="b"/>
              <a:pathLst>
                <a:path w="7764" h="22318" extrusionOk="0">
                  <a:moveTo>
                    <a:pt x="6665" y="1"/>
                  </a:moveTo>
                  <a:cubicBezTo>
                    <a:pt x="6550" y="1"/>
                    <a:pt x="6428" y="2"/>
                    <a:pt x="6299" y="4"/>
                  </a:cubicBezTo>
                  <a:cubicBezTo>
                    <a:pt x="5299" y="15"/>
                    <a:pt x="3929" y="87"/>
                    <a:pt x="2727" y="170"/>
                  </a:cubicBezTo>
                  <a:cubicBezTo>
                    <a:pt x="1298" y="254"/>
                    <a:pt x="131" y="349"/>
                    <a:pt x="131" y="349"/>
                  </a:cubicBezTo>
                  <a:cubicBezTo>
                    <a:pt x="60" y="1277"/>
                    <a:pt x="12" y="1932"/>
                    <a:pt x="12" y="3814"/>
                  </a:cubicBezTo>
                  <a:cubicBezTo>
                    <a:pt x="12" y="10183"/>
                    <a:pt x="0" y="17089"/>
                    <a:pt x="346" y="21851"/>
                  </a:cubicBezTo>
                  <a:cubicBezTo>
                    <a:pt x="372" y="22141"/>
                    <a:pt x="903" y="22317"/>
                    <a:pt x="1399" y="22317"/>
                  </a:cubicBezTo>
                  <a:cubicBezTo>
                    <a:pt x="1802" y="22317"/>
                    <a:pt x="2181" y="22201"/>
                    <a:pt x="2251" y="21935"/>
                  </a:cubicBezTo>
                  <a:cubicBezTo>
                    <a:pt x="3001" y="19065"/>
                    <a:pt x="3751" y="5564"/>
                    <a:pt x="3751" y="5564"/>
                  </a:cubicBezTo>
                  <a:cubicBezTo>
                    <a:pt x="3775" y="5326"/>
                    <a:pt x="3917" y="5123"/>
                    <a:pt x="4120" y="5016"/>
                  </a:cubicBezTo>
                  <a:lnTo>
                    <a:pt x="4263" y="4945"/>
                  </a:lnTo>
                  <a:cubicBezTo>
                    <a:pt x="4354" y="4894"/>
                    <a:pt x="4426" y="4870"/>
                    <a:pt x="4484" y="4870"/>
                  </a:cubicBezTo>
                  <a:cubicBezTo>
                    <a:pt x="4669" y="4870"/>
                    <a:pt x="4703" y="5109"/>
                    <a:pt x="4703" y="5445"/>
                  </a:cubicBezTo>
                  <a:lnTo>
                    <a:pt x="4560" y="10386"/>
                  </a:lnTo>
                  <a:cubicBezTo>
                    <a:pt x="4560" y="10386"/>
                    <a:pt x="4525" y="17077"/>
                    <a:pt x="5072" y="19970"/>
                  </a:cubicBezTo>
                  <a:cubicBezTo>
                    <a:pt x="5118" y="20194"/>
                    <a:pt x="5596" y="20310"/>
                    <a:pt x="6084" y="20310"/>
                  </a:cubicBezTo>
                  <a:cubicBezTo>
                    <a:pt x="6608" y="20310"/>
                    <a:pt x="7143" y="20176"/>
                    <a:pt x="7168" y="19899"/>
                  </a:cubicBezTo>
                  <a:cubicBezTo>
                    <a:pt x="7704" y="14577"/>
                    <a:pt x="7763" y="2635"/>
                    <a:pt x="7763" y="2635"/>
                  </a:cubicBezTo>
                  <a:lnTo>
                    <a:pt x="7692" y="111"/>
                  </a:lnTo>
                  <a:cubicBezTo>
                    <a:pt x="7692" y="30"/>
                    <a:pt x="7292" y="1"/>
                    <a:pt x="66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a:off x="3984125" y="1869000"/>
              <a:ext cx="226525" cy="365225"/>
            </a:xfrm>
            <a:custGeom>
              <a:avLst/>
              <a:gdLst/>
              <a:ahLst/>
              <a:cxnLst/>
              <a:rect l="l" t="t" r="r" b="b"/>
              <a:pathLst>
                <a:path w="9061" h="14609" extrusionOk="0">
                  <a:moveTo>
                    <a:pt x="4797" y="1"/>
                  </a:moveTo>
                  <a:cubicBezTo>
                    <a:pt x="4788" y="1"/>
                    <a:pt x="4780" y="2"/>
                    <a:pt x="4775" y="5"/>
                  </a:cubicBezTo>
                  <a:lnTo>
                    <a:pt x="3905" y="517"/>
                  </a:lnTo>
                  <a:lnTo>
                    <a:pt x="2858" y="1124"/>
                  </a:lnTo>
                  <a:lnTo>
                    <a:pt x="2774" y="1172"/>
                  </a:lnTo>
                  <a:cubicBezTo>
                    <a:pt x="2667" y="1231"/>
                    <a:pt x="2560" y="1291"/>
                    <a:pt x="2477" y="1350"/>
                  </a:cubicBezTo>
                  <a:cubicBezTo>
                    <a:pt x="1203" y="2100"/>
                    <a:pt x="0" y="3017"/>
                    <a:pt x="0" y="4505"/>
                  </a:cubicBezTo>
                  <a:lnTo>
                    <a:pt x="1369" y="7399"/>
                  </a:lnTo>
                  <a:lnTo>
                    <a:pt x="1250" y="11530"/>
                  </a:lnTo>
                  <a:lnTo>
                    <a:pt x="1310" y="13078"/>
                  </a:lnTo>
                  <a:lnTo>
                    <a:pt x="1346" y="13697"/>
                  </a:lnTo>
                  <a:cubicBezTo>
                    <a:pt x="1934" y="14228"/>
                    <a:pt x="3021" y="14608"/>
                    <a:pt x="4535" y="14608"/>
                  </a:cubicBezTo>
                  <a:cubicBezTo>
                    <a:pt x="4921" y="14608"/>
                    <a:pt x="5334" y="14584"/>
                    <a:pt x="5775" y="14530"/>
                  </a:cubicBezTo>
                  <a:cubicBezTo>
                    <a:pt x="7251" y="14352"/>
                    <a:pt x="8561" y="13911"/>
                    <a:pt x="9001" y="13530"/>
                  </a:cubicBezTo>
                  <a:lnTo>
                    <a:pt x="8811" y="10840"/>
                  </a:lnTo>
                  <a:cubicBezTo>
                    <a:pt x="8787" y="10554"/>
                    <a:pt x="8751" y="10268"/>
                    <a:pt x="8704" y="9994"/>
                  </a:cubicBezTo>
                  <a:cubicBezTo>
                    <a:pt x="8620" y="9280"/>
                    <a:pt x="8585" y="8565"/>
                    <a:pt x="8644" y="7851"/>
                  </a:cubicBezTo>
                  <a:lnTo>
                    <a:pt x="9061" y="2755"/>
                  </a:lnTo>
                  <a:cubicBezTo>
                    <a:pt x="9061" y="1204"/>
                    <a:pt x="7757" y="115"/>
                    <a:pt x="6616" y="115"/>
                  </a:cubicBezTo>
                  <a:cubicBezTo>
                    <a:pt x="6557" y="115"/>
                    <a:pt x="6499" y="118"/>
                    <a:pt x="6441" y="124"/>
                  </a:cubicBezTo>
                  <a:cubicBezTo>
                    <a:pt x="6191" y="160"/>
                    <a:pt x="5929" y="219"/>
                    <a:pt x="5691" y="314"/>
                  </a:cubicBezTo>
                  <a:cubicBezTo>
                    <a:pt x="5687" y="316"/>
                    <a:pt x="5682" y="317"/>
                    <a:pt x="5675" y="317"/>
                  </a:cubicBezTo>
                  <a:cubicBezTo>
                    <a:pt x="5542" y="317"/>
                    <a:pt x="4944" y="1"/>
                    <a:pt x="4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4035325" y="1800425"/>
              <a:ext cx="68775" cy="56925"/>
            </a:xfrm>
            <a:custGeom>
              <a:avLst/>
              <a:gdLst/>
              <a:ahLst/>
              <a:cxnLst/>
              <a:rect l="l" t="t" r="r" b="b"/>
              <a:pathLst>
                <a:path w="2751" h="2277" extrusionOk="0">
                  <a:moveTo>
                    <a:pt x="1044" y="0"/>
                  </a:moveTo>
                  <a:cubicBezTo>
                    <a:pt x="509" y="0"/>
                    <a:pt x="0" y="140"/>
                    <a:pt x="0" y="140"/>
                  </a:cubicBezTo>
                  <a:cubicBezTo>
                    <a:pt x="0" y="140"/>
                    <a:pt x="83" y="926"/>
                    <a:pt x="655" y="1557"/>
                  </a:cubicBezTo>
                  <a:cubicBezTo>
                    <a:pt x="1093" y="2035"/>
                    <a:pt x="1536" y="2276"/>
                    <a:pt x="1902" y="2276"/>
                  </a:cubicBezTo>
                  <a:cubicBezTo>
                    <a:pt x="2073" y="2276"/>
                    <a:pt x="2228" y="2223"/>
                    <a:pt x="2357" y="2117"/>
                  </a:cubicBezTo>
                  <a:cubicBezTo>
                    <a:pt x="2750" y="1795"/>
                    <a:pt x="2619" y="998"/>
                    <a:pt x="2084" y="355"/>
                  </a:cubicBezTo>
                  <a:cubicBezTo>
                    <a:pt x="1859" y="79"/>
                    <a:pt x="1444" y="0"/>
                    <a:pt x="1044" y="0"/>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3989475" y="1964350"/>
              <a:ext cx="261075" cy="259300"/>
            </a:xfrm>
            <a:custGeom>
              <a:avLst/>
              <a:gdLst/>
              <a:ahLst/>
              <a:cxnLst/>
              <a:rect l="l" t="t" r="r" b="b"/>
              <a:pathLst>
                <a:path w="10443" h="10372" extrusionOk="0">
                  <a:moveTo>
                    <a:pt x="1642" y="0"/>
                  </a:moveTo>
                  <a:cubicBezTo>
                    <a:pt x="1635" y="0"/>
                    <a:pt x="1627" y="0"/>
                    <a:pt x="1620" y="1"/>
                  </a:cubicBezTo>
                  <a:lnTo>
                    <a:pt x="298" y="96"/>
                  </a:lnTo>
                  <a:cubicBezTo>
                    <a:pt x="131" y="108"/>
                    <a:pt x="0" y="251"/>
                    <a:pt x="12" y="430"/>
                  </a:cubicBezTo>
                  <a:cubicBezTo>
                    <a:pt x="12" y="430"/>
                    <a:pt x="36" y="7442"/>
                    <a:pt x="501" y="7835"/>
                  </a:cubicBezTo>
                  <a:cubicBezTo>
                    <a:pt x="1489" y="8669"/>
                    <a:pt x="4834" y="9776"/>
                    <a:pt x="6025" y="10252"/>
                  </a:cubicBezTo>
                  <a:cubicBezTo>
                    <a:pt x="6192" y="10312"/>
                    <a:pt x="7406" y="10371"/>
                    <a:pt x="8073" y="10371"/>
                  </a:cubicBezTo>
                  <a:cubicBezTo>
                    <a:pt x="8406" y="10371"/>
                    <a:pt x="9490" y="9990"/>
                    <a:pt x="9621" y="9859"/>
                  </a:cubicBezTo>
                  <a:cubicBezTo>
                    <a:pt x="10442" y="9109"/>
                    <a:pt x="9073" y="8383"/>
                    <a:pt x="9073" y="8383"/>
                  </a:cubicBezTo>
                  <a:cubicBezTo>
                    <a:pt x="9047" y="8248"/>
                    <a:pt x="8963" y="8195"/>
                    <a:pt x="8840" y="8195"/>
                  </a:cubicBezTo>
                  <a:cubicBezTo>
                    <a:pt x="8377" y="8195"/>
                    <a:pt x="7361" y="8949"/>
                    <a:pt x="6788" y="8949"/>
                  </a:cubicBezTo>
                  <a:cubicBezTo>
                    <a:pt x="6759" y="8949"/>
                    <a:pt x="6731" y="8947"/>
                    <a:pt x="6704" y="8942"/>
                  </a:cubicBezTo>
                  <a:cubicBezTo>
                    <a:pt x="6632" y="8942"/>
                    <a:pt x="6561" y="8931"/>
                    <a:pt x="6430" y="8883"/>
                  </a:cubicBezTo>
                  <a:cubicBezTo>
                    <a:pt x="5037" y="8442"/>
                    <a:pt x="3275" y="7014"/>
                    <a:pt x="2417" y="6764"/>
                  </a:cubicBezTo>
                  <a:cubicBezTo>
                    <a:pt x="2239" y="6704"/>
                    <a:pt x="2108" y="6537"/>
                    <a:pt x="2108" y="6347"/>
                  </a:cubicBezTo>
                  <a:cubicBezTo>
                    <a:pt x="2084" y="5525"/>
                    <a:pt x="1977" y="1013"/>
                    <a:pt x="1941" y="299"/>
                  </a:cubicBezTo>
                  <a:cubicBezTo>
                    <a:pt x="1941" y="127"/>
                    <a:pt x="1810" y="0"/>
                    <a:pt x="1642"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3982925" y="1951250"/>
              <a:ext cx="167300" cy="269425"/>
            </a:xfrm>
            <a:custGeom>
              <a:avLst/>
              <a:gdLst/>
              <a:ahLst/>
              <a:cxnLst/>
              <a:rect l="l" t="t" r="r" b="b"/>
              <a:pathLst>
                <a:path w="6692" h="10777" extrusionOk="0">
                  <a:moveTo>
                    <a:pt x="1241" y="0"/>
                  </a:moveTo>
                  <a:cubicBezTo>
                    <a:pt x="560" y="0"/>
                    <a:pt x="24" y="528"/>
                    <a:pt x="24" y="1215"/>
                  </a:cubicBezTo>
                  <a:cubicBezTo>
                    <a:pt x="24" y="3525"/>
                    <a:pt x="1" y="7859"/>
                    <a:pt x="536" y="8538"/>
                  </a:cubicBezTo>
                  <a:cubicBezTo>
                    <a:pt x="1656" y="9919"/>
                    <a:pt x="6287" y="10776"/>
                    <a:pt x="6287" y="10776"/>
                  </a:cubicBezTo>
                  <a:cubicBezTo>
                    <a:pt x="6073" y="10467"/>
                    <a:pt x="6335" y="9526"/>
                    <a:pt x="6692" y="9407"/>
                  </a:cubicBezTo>
                  <a:cubicBezTo>
                    <a:pt x="6692" y="9407"/>
                    <a:pt x="3037" y="7180"/>
                    <a:pt x="2775" y="7014"/>
                  </a:cubicBezTo>
                  <a:cubicBezTo>
                    <a:pt x="2691" y="6978"/>
                    <a:pt x="2656" y="6942"/>
                    <a:pt x="2656" y="6859"/>
                  </a:cubicBezTo>
                  <a:cubicBezTo>
                    <a:pt x="2644" y="6311"/>
                    <a:pt x="2525" y="2549"/>
                    <a:pt x="2441" y="1144"/>
                  </a:cubicBezTo>
                  <a:cubicBezTo>
                    <a:pt x="2418" y="525"/>
                    <a:pt x="1906" y="37"/>
                    <a:pt x="1286" y="1"/>
                  </a:cubicBezTo>
                  <a:cubicBezTo>
                    <a:pt x="1271" y="0"/>
                    <a:pt x="1256" y="0"/>
                    <a:pt x="12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4040975" y="1729800"/>
              <a:ext cx="131550" cy="200650"/>
            </a:xfrm>
            <a:custGeom>
              <a:avLst/>
              <a:gdLst/>
              <a:ahLst/>
              <a:cxnLst/>
              <a:rect l="l" t="t" r="r" b="b"/>
              <a:pathLst>
                <a:path w="5262" h="8026" extrusionOk="0">
                  <a:moveTo>
                    <a:pt x="2572" y="0"/>
                  </a:moveTo>
                  <a:cubicBezTo>
                    <a:pt x="2484" y="0"/>
                    <a:pt x="2393" y="4"/>
                    <a:pt x="2298" y="13"/>
                  </a:cubicBezTo>
                  <a:cubicBezTo>
                    <a:pt x="988" y="108"/>
                    <a:pt x="0" y="1156"/>
                    <a:pt x="119" y="2751"/>
                  </a:cubicBezTo>
                  <a:cubicBezTo>
                    <a:pt x="119" y="2787"/>
                    <a:pt x="155" y="2834"/>
                    <a:pt x="155" y="2882"/>
                  </a:cubicBezTo>
                  <a:cubicBezTo>
                    <a:pt x="24" y="3084"/>
                    <a:pt x="48" y="3454"/>
                    <a:pt x="274" y="3775"/>
                  </a:cubicBezTo>
                  <a:cubicBezTo>
                    <a:pt x="369" y="3918"/>
                    <a:pt x="500" y="4025"/>
                    <a:pt x="631" y="4097"/>
                  </a:cubicBezTo>
                  <a:cubicBezTo>
                    <a:pt x="631" y="4120"/>
                    <a:pt x="643" y="4120"/>
                    <a:pt x="643" y="4132"/>
                  </a:cubicBezTo>
                  <a:cubicBezTo>
                    <a:pt x="727" y="4525"/>
                    <a:pt x="953" y="4870"/>
                    <a:pt x="1250" y="5156"/>
                  </a:cubicBezTo>
                  <a:cubicBezTo>
                    <a:pt x="1250" y="5775"/>
                    <a:pt x="1250" y="6335"/>
                    <a:pt x="1239" y="6347"/>
                  </a:cubicBezTo>
                  <a:cubicBezTo>
                    <a:pt x="1131" y="6656"/>
                    <a:pt x="1369" y="6894"/>
                    <a:pt x="1643" y="7109"/>
                  </a:cubicBezTo>
                  <a:cubicBezTo>
                    <a:pt x="2322" y="7645"/>
                    <a:pt x="3560" y="8026"/>
                    <a:pt x="3560" y="8026"/>
                  </a:cubicBezTo>
                  <a:cubicBezTo>
                    <a:pt x="3560" y="8026"/>
                    <a:pt x="4013" y="6406"/>
                    <a:pt x="3572" y="6240"/>
                  </a:cubicBezTo>
                  <a:cubicBezTo>
                    <a:pt x="3513" y="6216"/>
                    <a:pt x="3382" y="6168"/>
                    <a:pt x="3382" y="6168"/>
                  </a:cubicBezTo>
                  <a:lnTo>
                    <a:pt x="3382" y="6037"/>
                  </a:lnTo>
                  <a:lnTo>
                    <a:pt x="3382" y="6002"/>
                  </a:lnTo>
                  <a:cubicBezTo>
                    <a:pt x="4025" y="5930"/>
                    <a:pt x="4537" y="5454"/>
                    <a:pt x="4751" y="4347"/>
                  </a:cubicBezTo>
                  <a:cubicBezTo>
                    <a:pt x="4878" y="3759"/>
                    <a:pt x="5261" y="0"/>
                    <a:pt x="2572"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4029075" y="1707475"/>
              <a:ext cx="148500" cy="115225"/>
            </a:xfrm>
            <a:custGeom>
              <a:avLst/>
              <a:gdLst/>
              <a:ahLst/>
              <a:cxnLst/>
              <a:rect l="l" t="t" r="r" b="b"/>
              <a:pathLst>
                <a:path w="5940" h="4609" extrusionOk="0">
                  <a:moveTo>
                    <a:pt x="2853" y="1"/>
                  </a:moveTo>
                  <a:cubicBezTo>
                    <a:pt x="1328" y="1"/>
                    <a:pt x="161" y="1086"/>
                    <a:pt x="60" y="2239"/>
                  </a:cubicBezTo>
                  <a:cubicBezTo>
                    <a:pt x="0" y="2965"/>
                    <a:pt x="95" y="3489"/>
                    <a:pt x="262" y="3858"/>
                  </a:cubicBezTo>
                  <a:cubicBezTo>
                    <a:pt x="417" y="4239"/>
                    <a:pt x="643" y="4454"/>
                    <a:pt x="822" y="4609"/>
                  </a:cubicBezTo>
                  <a:cubicBezTo>
                    <a:pt x="798" y="4489"/>
                    <a:pt x="774" y="4275"/>
                    <a:pt x="857" y="3858"/>
                  </a:cubicBezTo>
                  <a:cubicBezTo>
                    <a:pt x="867" y="3799"/>
                    <a:pt x="920" y="3768"/>
                    <a:pt x="990" y="3768"/>
                  </a:cubicBezTo>
                  <a:cubicBezTo>
                    <a:pt x="1088" y="3768"/>
                    <a:pt x="1219" y="3829"/>
                    <a:pt x="1310" y="3954"/>
                  </a:cubicBezTo>
                  <a:cubicBezTo>
                    <a:pt x="1393" y="4037"/>
                    <a:pt x="1524" y="4097"/>
                    <a:pt x="1667" y="4144"/>
                  </a:cubicBezTo>
                  <a:cubicBezTo>
                    <a:pt x="1706" y="4156"/>
                    <a:pt x="1746" y="4162"/>
                    <a:pt x="1786" y="4162"/>
                  </a:cubicBezTo>
                  <a:cubicBezTo>
                    <a:pt x="1985" y="4162"/>
                    <a:pt x="2171" y="4018"/>
                    <a:pt x="2191" y="3799"/>
                  </a:cubicBezTo>
                  <a:cubicBezTo>
                    <a:pt x="2203" y="3656"/>
                    <a:pt x="2238" y="3537"/>
                    <a:pt x="2262" y="3418"/>
                  </a:cubicBezTo>
                  <a:cubicBezTo>
                    <a:pt x="2286" y="3370"/>
                    <a:pt x="2298" y="3323"/>
                    <a:pt x="2310" y="3299"/>
                  </a:cubicBezTo>
                  <a:cubicBezTo>
                    <a:pt x="2381" y="3120"/>
                    <a:pt x="2357" y="2894"/>
                    <a:pt x="2226" y="2751"/>
                  </a:cubicBezTo>
                  <a:lnTo>
                    <a:pt x="1762" y="2215"/>
                  </a:lnTo>
                  <a:lnTo>
                    <a:pt x="2191" y="2525"/>
                  </a:lnTo>
                  <a:cubicBezTo>
                    <a:pt x="2327" y="2625"/>
                    <a:pt x="2490" y="2678"/>
                    <a:pt x="2649" y="2678"/>
                  </a:cubicBezTo>
                  <a:cubicBezTo>
                    <a:pt x="2754" y="2678"/>
                    <a:pt x="2858" y="2656"/>
                    <a:pt x="2953" y="2608"/>
                  </a:cubicBezTo>
                  <a:cubicBezTo>
                    <a:pt x="3489" y="2358"/>
                    <a:pt x="4191" y="2406"/>
                    <a:pt x="4679" y="2358"/>
                  </a:cubicBezTo>
                  <a:cubicBezTo>
                    <a:pt x="4689" y="2358"/>
                    <a:pt x="4699" y="2357"/>
                    <a:pt x="4709" y="2357"/>
                  </a:cubicBezTo>
                  <a:cubicBezTo>
                    <a:pt x="4936" y="2357"/>
                    <a:pt x="5145" y="2487"/>
                    <a:pt x="5179" y="2704"/>
                  </a:cubicBezTo>
                  <a:lnTo>
                    <a:pt x="5215" y="2834"/>
                  </a:lnTo>
                  <a:cubicBezTo>
                    <a:pt x="5215" y="2835"/>
                    <a:pt x="5215" y="2835"/>
                    <a:pt x="5215" y="2835"/>
                  </a:cubicBezTo>
                  <a:cubicBezTo>
                    <a:pt x="5218" y="2835"/>
                    <a:pt x="5939" y="2265"/>
                    <a:pt x="5751" y="1287"/>
                  </a:cubicBezTo>
                  <a:cubicBezTo>
                    <a:pt x="5596" y="525"/>
                    <a:pt x="4703" y="382"/>
                    <a:pt x="3691" y="108"/>
                  </a:cubicBezTo>
                  <a:cubicBezTo>
                    <a:pt x="3403" y="35"/>
                    <a:pt x="3123" y="1"/>
                    <a:pt x="2853" y="1"/>
                  </a:cubicBez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 name="Google Shape;925;p32"/>
          <p:cNvSpPr/>
          <p:nvPr/>
        </p:nvSpPr>
        <p:spPr>
          <a:xfrm>
            <a:off x="370264" y="810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556053" y="810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196967" y="8106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5897867" y="44338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32"/>
          <p:cNvGrpSpPr/>
          <p:nvPr/>
        </p:nvGrpSpPr>
        <p:grpSpPr>
          <a:xfrm>
            <a:off x="7834292" y="3502906"/>
            <a:ext cx="1077125" cy="1704096"/>
            <a:chOff x="7834292" y="3502906"/>
            <a:chExt cx="1077125" cy="1704096"/>
          </a:xfrm>
        </p:grpSpPr>
        <p:sp>
          <p:nvSpPr>
            <p:cNvPr id="930" name="Google Shape;930;p32"/>
            <p:cNvSpPr/>
            <p:nvPr/>
          </p:nvSpPr>
          <p:spPr>
            <a:xfrm>
              <a:off x="7834292" y="4575332"/>
              <a:ext cx="1077125" cy="631669"/>
            </a:xfrm>
            <a:custGeom>
              <a:avLst/>
              <a:gdLst/>
              <a:ahLst/>
              <a:cxnLst/>
              <a:rect l="l" t="t" r="r" b="b"/>
              <a:pathLst>
                <a:path w="38541" h="22602" extrusionOk="0">
                  <a:moveTo>
                    <a:pt x="19262" y="1"/>
                  </a:moveTo>
                  <a:cubicBezTo>
                    <a:pt x="18050" y="1"/>
                    <a:pt x="16842" y="307"/>
                    <a:pt x="15764" y="921"/>
                  </a:cubicBezTo>
                  <a:lnTo>
                    <a:pt x="11883" y="3159"/>
                  </a:lnTo>
                  <a:lnTo>
                    <a:pt x="4870" y="7171"/>
                  </a:lnTo>
                  <a:lnTo>
                    <a:pt x="1310" y="9219"/>
                  </a:lnTo>
                  <a:cubicBezTo>
                    <a:pt x="405" y="9731"/>
                    <a:pt x="0" y="10708"/>
                    <a:pt x="119" y="11612"/>
                  </a:cubicBezTo>
                  <a:cubicBezTo>
                    <a:pt x="131" y="11696"/>
                    <a:pt x="167" y="11803"/>
                    <a:pt x="191" y="11898"/>
                  </a:cubicBezTo>
                  <a:cubicBezTo>
                    <a:pt x="346" y="12493"/>
                    <a:pt x="715" y="13053"/>
                    <a:pt x="1322" y="13398"/>
                  </a:cubicBezTo>
                  <a:lnTo>
                    <a:pt x="15776" y="21673"/>
                  </a:lnTo>
                  <a:cubicBezTo>
                    <a:pt x="16854" y="22292"/>
                    <a:pt x="18062" y="22602"/>
                    <a:pt x="19274" y="22602"/>
                  </a:cubicBezTo>
                  <a:cubicBezTo>
                    <a:pt x="20485" y="22602"/>
                    <a:pt x="21699" y="22292"/>
                    <a:pt x="22789" y="21673"/>
                  </a:cubicBezTo>
                  <a:lnTo>
                    <a:pt x="37219" y="13398"/>
                  </a:lnTo>
                  <a:cubicBezTo>
                    <a:pt x="37838" y="13053"/>
                    <a:pt x="38207" y="12505"/>
                    <a:pt x="38362" y="11910"/>
                  </a:cubicBezTo>
                  <a:cubicBezTo>
                    <a:pt x="38386" y="11803"/>
                    <a:pt x="38410" y="11720"/>
                    <a:pt x="38434" y="11612"/>
                  </a:cubicBezTo>
                  <a:cubicBezTo>
                    <a:pt x="38541" y="10708"/>
                    <a:pt x="38136" y="9731"/>
                    <a:pt x="37207" y="9195"/>
                  </a:cubicBezTo>
                  <a:lnTo>
                    <a:pt x="22777" y="921"/>
                  </a:lnTo>
                  <a:cubicBezTo>
                    <a:pt x="21688" y="307"/>
                    <a:pt x="20473" y="1"/>
                    <a:pt x="19262" y="1"/>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 name="Google Shape;931;p32"/>
            <p:cNvGrpSpPr/>
            <p:nvPr/>
          </p:nvGrpSpPr>
          <p:grpSpPr>
            <a:xfrm>
              <a:off x="7834292" y="3502906"/>
              <a:ext cx="1077125" cy="1373452"/>
              <a:chOff x="8008750" y="3676425"/>
              <a:chExt cx="963525" cy="1228600"/>
            </a:xfrm>
          </p:grpSpPr>
          <p:sp>
            <p:nvSpPr>
              <p:cNvPr id="932" name="Google Shape;932;p32"/>
              <p:cNvSpPr/>
              <p:nvPr/>
            </p:nvSpPr>
            <p:spPr>
              <a:xfrm>
                <a:off x="8167700" y="4103650"/>
                <a:ext cx="91400" cy="269400"/>
              </a:xfrm>
              <a:custGeom>
                <a:avLst/>
                <a:gdLst/>
                <a:ahLst/>
                <a:cxnLst/>
                <a:rect l="l" t="t" r="r" b="b"/>
                <a:pathLst>
                  <a:path w="3656" h="10776" extrusionOk="0">
                    <a:moveTo>
                      <a:pt x="2370" y="0"/>
                    </a:moveTo>
                    <a:lnTo>
                      <a:pt x="36" y="536"/>
                    </a:lnTo>
                    <a:lnTo>
                      <a:pt x="0" y="536"/>
                    </a:lnTo>
                    <a:cubicBezTo>
                      <a:pt x="0" y="607"/>
                      <a:pt x="12" y="691"/>
                      <a:pt x="36" y="762"/>
                    </a:cubicBezTo>
                    <a:cubicBezTo>
                      <a:pt x="60" y="1024"/>
                      <a:pt x="119" y="1286"/>
                      <a:pt x="191" y="1536"/>
                    </a:cubicBezTo>
                    <a:lnTo>
                      <a:pt x="1989" y="8394"/>
                    </a:lnTo>
                    <a:cubicBezTo>
                      <a:pt x="1786" y="8263"/>
                      <a:pt x="1477" y="8132"/>
                      <a:pt x="1262" y="8108"/>
                    </a:cubicBezTo>
                    <a:lnTo>
                      <a:pt x="905" y="8108"/>
                    </a:lnTo>
                    <a:cubicBezTo>
                      <a:pt x="822" y="8108"/>
                      <a:pt x="727" y="8144"/>
                      <a:pt x="655" y="8192"/>
                    </a:cubicBezTo>
                    <a:cubicBezTo>
                      <a:pt x="548" y="8263"/>
                      <a:pt x="476" y="8346"/>
                      <a:pt x="441" y="8454"/>
                    </a:cubicBezTo>
                    <a:cubicBezTo>
                      <a:pt x="441" y="8489"/>
                      <a:pt x="429" y="8513"/>
                      <a:pt x="429" y="8549"/>
                    </a:cubicBezTo>
                    <a:cubicBezTo>
                      <a:pt x="429" y="8549"/>
                      <a:pt x="429" y="8858"/>
                      <a:pt x="727" y="9204"/>
                    </a:cubicBezTo>
                    <a:cubicBezTo>
                      <a:pt x="798" y="9299"/>
                      <a:pt x="917" y="9406"/>
                      <a:pt x="1060" y="9513"/>
                    </a:cubicBezTo>
                    <a:cubicBezTo>
                      <a:pt x="1131" y="9573"/>
                      <a:pt x="1250" y="9656"/>
                      <a:pt x="1381" y="9740"/>
                    </a:cubicBezTo>
                    <a:cubicBezTo>
                      <a:pt x="1739" y="9942"/>
                      <a:pt x="2072" y="10216"/>
                      <a:pt x="2370" y="10490"/>
                    </a:cubicBezTo>
                    <a:cubicBezTo>
                      <a:pt x="2524" y="10644"/>
                      <a:pt x="2727" y="10763"/>
                      <a:pt x="2977" y="10775"/>
                    </a:cubicBezTo>
                    <a:cubicBezTo>
                      <a:pt x="2984" y="10776"/>
                      <a:pt x="2991" y="10776"/>
                      <a:pt x="2998" y="10776"/>
                    </a:cubicBezTo>
                    <a:cubicBezTo>
                      <a:pt x="3369" y="10776"/>
                      <a:pt x="3655" y="10471"/>
                      <a:pt x="3644" y="10109"/>
                    </a:cubicBezTo>
                    <a:cubicBezTo>
                      <a:pt x="3644" y="10061"/>
                      <a:pt x="3644" y="9990"/>
                      <a:pt x="3632" y="9930"/>
                    </a:cubicBezTo>
                    <a:cubicBezTo>
                      <a:pt x="3632" y="9894"/>
                      <a:pt x="3620" y="9870"/>
                      <a:pt x="3620" y="9823"/>
                    </a:cubicBezTo>
                    <a:cubicBezTo>
                      <a:pt x="3596" y="9799"/>
                      <a:pt x="3596" y="9775"/>
                      <a:pt x="3596" y="9751"/>
                    </a:cubicBezTo>
                    <a:cubicBezTo>
                      <a:pt x="3572" y="9597"/>
                      <a:pt x="3394" y="8966"/>
                      <a:pt x="3358" y="8799"/>
                    </a:cubicBezTo>
                    <a:cubicBezTo>
                      <a:pt x="3310" y="8430"/>
                      <a:pt x="2941" y="2036"/>
                      <a:pt x="2370" y="131"/>
                    </a:cubicBezTo>
                    <a:lnTo>
                      <a:pt x="2370" y="0"/>
                    </a:ln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8169475" y="4306775"/>
                <a:ext cx="90425" cy="66650"/>
              </a:xfrm>
              <a:custGeom>
                <a:avLst/>
                <a:gdLst/>
                <a:ahLst/>
                <a:cxnLst/>
                <a:rect l="l" t="t" r="r" b="b"/>
                <a:pathLst>
                  <a:path w="3617" h="2666" extrusionOk="0">
                    <a:moveTo>
                      <a:pt x="921" y="1"/>
                    </a:moveTo>
                    <a:cubicBezTo>
                      <a:pt x="505" y="1"/>
                      <a:pt x="420" y="179"/>
                      <a:pt x="370" y="341"/>
                    </a:cubicBezTo>
                    <a:cubicBezTo>
                      <a:pt x="358" y="376"/>
                      <a:pt x="358" y="400"/>
                      <a:pt x="358" y="436"/>
                    </a:cubicBezTo>
                    <a:cubicBezTo>
                      <a:pt x="358" y="436"/>
                      <a:pt x="358" y="936"/>
                      <a:pt x="989" y="1400"/>
                    </a:cubicBezTo>
                    <a:cubicBezTo>
                      <a:pt x="1072" y="1460"/>
                      <a:pt x="1191" y="1555"/>
                      <a:pt x="1310" y="1626"/>
                    </a:cubicBezTo>
                    <a:cubicBezTo>
                      <a:pt x="1668" y="1853"/>
                      <a:pt x="2001" y="2103"/>
                      <a:pt x="2299" y="2388"/>
                    </a:cubicBezTo>
                    <a:cubicBezTo>
                      <a:pt x="2453" y="2543"/>
                      <a:pt x="2656" y="2650"/>
                      <a:pt x="2906" y="2662"/>
                    </a:cubicBezTo>
                    <a:cubicBezTo>
                      <a:pt x="2934" y="2664"/>
                      <a:pt x="2962" y="2665"/>
                      <a:pt x="2990" y="2665"/>
                    </a:cubicBezTo>
                    <a:cubicBezTo>
                      <a:pt x="3326" y="2665"/>
                      <a:pt x="3616" y="2523"/>
                      <a:pt x="3573" y="1996"/>
                    </a:cubicBezTo>
                    <a:cubicBezTo>
                      <a:pt x="3573" y="1948"/>
                      <a:pt x="3561" y="1888"/>
                      <a:pt x="3561" y="1817"/>
                    </a:cubicBezTo>
                    <a:cubicBezTo>
                      <a:pt x="3561" y="1781"/>
                      <a:pt x="3549" y="1757"/>
                      <a:pt x="3549" y="1722"/>
                    </a:cubicBezTo>
                    <a:cubicBezTo>
                      <a:pt x="3537" y="1686"/>
                      <a:pt x="3549" y="1674"/>
                      <a:pt x="3537" y="1638"/>
                    </a:cubicBezTo>
                    <a:cubicBezTo>
                      <a:pt x="3489" y="1829"/>
                      <a:pt x="3275" y="1876"/>
                      <a:pt x="3108" y="1876"/>
                    </a:cubicBezTo>
                    <a:cubicBezTo>
                      <a:pt x="2858" y="1865"/>
                      <a:pt x="2644" y="1805"/>
                      <a:pt x="2477" y="1650"/>
                    </a:cubicBezTo>
                    <a:cubicBezTo>
                      <a:pt x="2180" y="1376"/>
                      <a:pt x="1" y="138"/>
                      <a:pt x="1346" y="43"/>
                    </a:cubicBezTo>
                    <a:lnTo>
                      <a:pt x="1179" y="19"/>
                    </a:lnTo>
                    <a:cubicBezTo>
                      <a:pt x="1081" y="6"/>
                      <a:pt x="996" y="1"/>
                      <a:pt x="921" y="1"/>
                    </a:cubicBezTo>
                    <a:close/>
                  </a:path>
                </a:pathLst>
              </a:custGeom>
              <a:solidFill>
                <a:srgbClr val="343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8057550" y="4097700"/>
                <a:ext cx="111950" cy="309200"/>
              </a:xfrm>
              <a:custGeom>
                <a:avLst/>
                <a:gdLst/>
                <a:ahLst/>
                <a:cxnLst/>
                <a:rect l="l" t="t" r="r" b="b"/>
                <a:pathLst>
                  <a:path w="4478" h="12368" extrusionOk="0">
                    <a:moveTo>
                      <a:pt x="4418" y="0"/>
                    </a:moveTo>
                    <a:lnTo>
                      <a:pt x="1704" y="857"/>
                    </a:lnTo>
                    <a:cubicBezTo>
                      <a:pt x="1965" y="4667"/>
                      <a:pt x="2620" y="9227"/>
                      <a:pt x="2620" y="9227"/>
                    </a:cubicBezTo>
                    <a:cubicBezTo>
                      <a:pt x="2632" y="9346"/>
                      <a:pt x="2656" y="9466"/>
                      <a:pt x="2668" y="9561"/>
                    </a:cubicBezTo>
                    <a:cubicBezTo>
                      <a:pt x="2692" y="9704"/>
                      <a:pt x="2656" y="9858"/>
                      <a:pt x="2537" y="9954"/>
                    </a:cubicBezTo>
                    <a:cubicBezTo>
                      <a:pt x="2319" y="10161"/>
                      <a:pt x="2021" y="10278"/>
                      <a:pt x="1725" y="10278"/>
                    </a:cubicBezTo>
                    <a:cubicBezTo>
                      <a:pt x="1698" y="10278"/>
                      <a:pt x="1671" y="10277"/>
                      <a:pt x="1644" y="10275"/>
                    </a:cubicBezTo>
                    <a:lnTo>
                      <a:pt x="418" y="10251"/>
                    </a:lnTo>
                    <a:cubicBezTo>
                      <a:pt x="180" y="10287"/>
                      <a:pt x="1" y="10478"/>
                      <a:pt x="1" y="10728"/>
                    </a:cubicBezTo>
                    <a:cubicBezTo>
                      <a:pt x="72" y="11085"/>
                      <a:pt x="418" y="11537"/>
                      <a:pt x="989" y="11704"/>
                    </a:cubicBezTo>
                    <a:lnTo>
                      <a:pt x="2537" y="12156"/>
                    </a:lnTo>
                    <a:cubicBezTo>
                      <a:pt x="2844" y="12252"/>
                      <a:pt x="3195" y="12367"/>
                      <a:pt x="3503" y="12367"/>
                    </a:cubicBezTo>
                    <a:cubicBezTo>
                      <a:pt x="3732" y="12367"/>
                      <a:pt x="3937" y="12303"/>
                      <a:pt x="4085" y="12121"/>
                    </a:cubicBezTo>
                    <a:cubicBezTo>
                      <a:pt x="4240" y="11918"/>
                      <a:pt x="4347" y="11478"/>
                      <a:pt x="4323" y="11121"/>
                    </a:cubicBezTo>
                    <a:cubicBezTo>
                      <a:pt x="4228" y="10680"/>
                      <a:pt x="4168" y="10251"/>
                      <a:pt x="4180" y="9823"/>
                    </a:cubicBezTo>
                    <a:cubicBezTo>
                      <a:pt x="4240" y="6977"/>
                      <a:pt x="4478" y="1476"/>
                      <a:pt x="4406" y="405"/>
                    </a:cubicBezTo>
                    <a:lnTo>
                      <a:pt x="4442" y="226"/>
                    </a:lnTo>
                    <a:lnTo>
                      <a:pt x="4466"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8057550" y="4353975"/>
                <a:ext cx="107775" cy="52675"/>
              </a:xfrm>
              <a:custGeom>
                <a:avLst/>
                <a:gdLst/>
                <a:ahLst/>
                <a:cxnLst/>
                <a:rect l="l" t="t" r="r" b="b"/>
                <a:pathLst>
                  <a:path w="4311" h="2107" extrusionOk="0">
                    <a:moveTo>
                      <a:pt x="418" y="0"/>
                    </a:moveTo>
                    <a:cubicBezTo>
                      <a:pt x="180" y="36"/>
                      <a:pt x="1" y="227"/>
                      <a:pt x="1" y="465"/>
                    </a:cubicBezTo>
                    <a:cubicBezTo>
                      <a:pt x="72" y="822"/>
                      <a:pt x="418" y="1274"/>
                      <a:pt x="977" y="1429"/>
                    </a:cubicBezTo>
                    <a:lnTo>
                      <a:pt x="2525" y="1893"/>
                    </a:lnTo>
                    <a:cubicBezTo>
                      <a:pt x="2824" y="1989"/>
                      <a:pt x="3177" y="2107"/>
                      <a:pt x="3488" y="2107"/>
                    </a:cubicBezTo>
                    <a:cubicBezTo>
                      <a:pt x="3721" y="2107"/>
                      <a:pt x="3930" y="2040"/>
                      <a:pt x="4073" y="1846"/>
                    </a:cubicBezTo>
                    <a:cubicBezTo>
                      <a:pt x="4240" y="1655"/>
                      <a:pt x="4299" y="1405"/>
                      <a:pt x="4311" y="1167"/>
                    </a:cubicBezTo>
                    <a:lnTo>
                      <a:pt x="4311" y="881"/>
                    </a:lnTo>
                    <a:cubicBezTo>
                      <a:pt x="4289" y="1090"/>
                      <a:pt x="3993" y="1168"/>
                      <a:pt x="3588" y="1168"/>
                    </a:cubicBezTo>
                    <a:cubicBezTo>
                      <a:pt x="2699" y="1168"/>
                      <a:pt x="1281" y="792"/>
                      <a:pt x="1061" y="596"/>
                    </a:cubicBezTo>
                    <a:cubicBezTo>
                      <a:pt x="763" y="346"/>
                      <a:pt x="894" y="84"/>
                      <a:pt x="1203" y="24"/>
                    </a:cubicBezTo>
                    <a:lnTo>
                      <a:pt x="418" y="0"/>
                    </a:lnTo>
                    <a:close/>
                  </a:path>
                </a:pathLst>
              </a:custGeom>
              <a:solidFill>
                <a:srgbClr val="343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8011125" y="4314375"/>
                <a:ext cx="958775" cy="590650"/>
              </a:xfrm>
              <a:custGeom>
                <a:avLst/>
                <a:gdLst/>
                <a:ahLst/>
                <a:cxnLst/>
                <a:rect l="l" t="t" r="r" b="b"/>
                <a:pathLst>
                  <a:path w="38351" h="23626" extrusionOk="0">
                    <a:moveTo>
                      <a:pt x="1" y="1"/>
                    </a:moveTo>
                    <a:lnTo>
                      <a:pt x="1" y="11848"/>
                    </a:lnTo>
                    <a:cubicBezTo>
                      <a:pt x="1" y="13110"/>
                      <a:pt x="679" y="14288"/>
                      <a:pt x="1786" y="14919"/>
                    </a:cubicBezTo>
                    <a:lnTo>
                      <a:pt x="14824" y="22456"/>
                    </a:lnTo>
                    <a:cubicBezTo>
                      <a:pt x="16169" y="23236"/>
                      <a:pt x="17672" y="23626"/>
                      <a:pt x="19176" y="23626"/>
                    </a:cubicBezTo>
                    <a:cubicBezTo>
                      <a:pt x="20679" y="23626"/>
                      <a:pt x="22182" y="23236"/>
                      <a:pt x="23527" y="22456"/>
                    </a:cubicBezTo>
                    <a:lnTo>
                      <a:pt x="36565" y="14919"/>
                    </a:lnTo>
                    <a:cubicBezTo>
                      <a:pt x="37672" y="14288"/>
                      <a:pt x="38351" y="13110"/>
                      <a:pt x="38351" y="11848"/>
                    </a:cubicBezTo>
                    <a:lnTo>
                      <a:pt x="38351" y="334"/>
                    </a:lnTo>
                    <a:lnTo>
                      <a:pt x="24337" y="9169"/>
                    </a:lnTo>
                    <a:cubicBezTo>
                      <a:pt x="22741" y="10091"/>
                      <a:pt x="20961" y="10553"/>
                      <a:pt x="19183" y="10553"/>
                    </a:cubicBezTo>
                    <a:cubicBezTo>
                      <a:pt x="17404" y="10553"/>
                      <a:pt x="15627" y="10091"/>
                      <a:pt x="14038" y="9169"/>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8008750" y="4031825"/>
                <a:ext cx="963525" cy="565050"/>
              </a:xfrm>
              <a:custGeom>
                <a:avLst/>
                <a:gdLst/>
                <a:ahLst/>
                <a:cxnLst/>
                <a:rect l="l" t="t" r="r" b="b"/>
                <a:pathLst>
                  <a:path w="38541" h="22602" extrusionOk="0">
                    <a:moveTo>
                      <a:pt x="19262" y="1"/>
                    </a:moveTo>
                    <a:cubicBezTo>
                      <a:pt x="18050" y="1"/>
                      <a:pt x="16842" y="307"/>
                      <a:pt x="15764" y="921"/>
                    </a:cubicBezTo>
                    <a:lnTo>
                      <a:pt x="11883" y="3159"/>
                    </a:lnTo>
                    <a:lnTo>
                      <a:pt x="4870" y="7171"/>
                    </a:lnTo>
                    <a:lnTo>
                      <a:pt x="1310" y="9219"/>
                    </a:lnTo>
                    <a:cubicBezTo>
                      <a:pt x="405" y="9731"/>
                      <a:pt x="0" y="10708"/>
                      <a:pt x="119" y="11612"/>
                    </a:cubicBezTo>
                    <a:cubicBezTo>
                      <a:pt x="131" y="11696"/>
                      <a:pt x="167" y="11803"/>
                      <a:pt x="191" y="11898"/>
                    </a:cubicBezTo>
                    <a:cubicBezTo>
                      <a:pt x="346" y="12493"/>
                      <a:pt x="715" y="13053"/>
                      <a:pt x="1322" y="13398"/>
                    </a:cubicBezTo>
                    <a:lnTo>
                      <a:pt x="15776" y="21673"/>
                    </a:lnTo>
                    <a:cubicBezTo>
                      <a:pt x="16854" y="22292"/>
                      <a:pt x="18062" y="22602"/>
                      <a:pt x="19274" y="22602"/>
                    </a:cubicBezTo>
                    <a:cubicBezTo>
                      <a:pt x="20485" y="22602"/>
                      <a:pt x="21699" y="22292"/>
                      <a:pt x="22789" y="21673"/>
                    </a:cubicBezTo>
                    <a:lnTo>
                      <a:pt x="37219" y="13398"/>
                    </a:lnTo>
                    <a:cubicBezTo>
                      <a:pt x="37838" y="13053"/>
                      <a:pt x="38207" y="12505"/>
                      <a:pt x="38362" y="11910"/>
                    </a:cubicBezTo>
                    <a:cubicBezTo>
                      <a:pt x="38386" y="11803"/>
                      <a:pt x="38410" y="11720"/>
                      <a:pt x="38434" y="11612"/>
                    </a:cubicBezTo>
                    <a:cubicBezTo>
                      <a:pt x="38541" y="10708"/>
                      <a:pt x="38136" y="9731"/>
                      <a:pt x="37207" y="9195"/>
                    </a:cubicBezTo>
                    <a:lnTo>
                      <a:pt x="22777" y="921"/>
                    </a:lnTo>
                    <a:cubicBezTo>
                      <a:pt x="21688" y="307"/>
                      <a:pt x="20473" y="1"/>
                      <a:pt x="19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8097150" y="4040775"/>
                <a:ext cx="357800" cy="225300"/>
              </a:xfrm>
              <a:custGeom>
                <a:avLst/>
                <a:gdLst/>
                <a:ahLst/>
                <a:cxnLst/>
                <a:rect l="l" t="t" r="r" b="b"/>
                <a:pathLst>
                  <a:path w="14312" h="9012" extrusionOk="0">
                    <a:moveTo>
                      <a:pt x="3871" y="1"/>
                    </a:moveTo>
                    <a:cubicBezTo>
                      <a:pt x="3609" y="1"/>
                      <a:pt x="3353" y="67"/>
                      <a:pt x="3132" y="194"/>
                    </a:cubicBezTo>
                    <a:cubicBezTo>
                      <a:pt x="3132" y="194"/>
                      <a:pt x="489" y="1694"/>
                      <a:pt x="191" y="2575"/>
                    </a:cubicBezTo>
                    <a:cubicBezTo>
                      <a:pt x="0" y="3158"/>
                      <a:pt x="179" y="3801"/>
                      <a:pt x="631" y="4182"/>
                    </a:cubicBezTo>
                    <a:cubicBezTo>
                      <a:pt x="1501" y="4908"/>
                      <a:pt x="2929" y="6111"/>
                      <a:pt x="4120" y="7123"/>
                    </a:cubicBezTo>
                    <a:cubicBezTo>
                      <a:pt x="5524" y="8338"/>
                      <a:pt x="7319" y="9011"/>
                      <a:pt x="9144" y="9011"/>
                    </a:cubicBezTo>
                    <a:cubicBezTo>
                      <a:pt x="9501" y="9011"/>
                      <a:pt x="9859" y="8985"/>
                      <a:pt x="10216" y="8933"/>
                    </a:cubicBezTo>
                    <a:cubicBezTo>
                      <a:pt x="11049" y="8814"/>
                      <a:pt x="13538" y="7885"/>
                      <a:pt x="14074" y="6397"/>
                    </a:cubicBezTo>
                    <a:cubicBezTo>
                      <a:pt x="14312" y="5730"/>
                      <a:pt x="14228" y="4730"/>
                      <a:pt x="14074" y="3944"/>
                    </a:cubicBezTo>
                    <a:cubicBezTo>
                      <a:pt x="13990" y="3372"/>
                      <a:pt x="13943" y="2825"/>
                      <a:pt x="13931" y="2396"/>
                    </a:cubicBezTo>
                    <a:cubicBezTo>
                      <a:pt x="13907" y="1860"/>
                      <a:pt x="13609" y="1384"/>
                      <a:pt x="13157" y="1134"/>
                    </a:cubicBezTo>
                    <a:cubicBezTo>
                      <a:pt x="12581" y="826"/>
                      <a:pt x="11758" y="486"/>
                      <a:pt x="10895" y="486"/>
                    </a:cubicBezTo>
                    <a:cubicBezTo>
                      <a:pt x="9993" y="486"/>
                      <a:pt x="9048" y="858"/>
                      <a:pt x="8299" y="2027"/>
                    </a:cubicBezTo>
                    <a:cubicBezTo>
                      <a:pt x="8180" y="1991"/>
                      <a:pt x="8061" y="1944"/>
                      <a:pt x="7954" y="1884"/>
                    </a:cubicBezTo>
                    <a:lnTo>
                      <a:pt x="4561" y="158"/>
                    </a:lnTo>
                    <a:cubicBezTo>
                      <a:pt x="4338" y="52"/>
                      <a:pt x="4102" y="1"/>
                      <a:pt x="3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8259675" y="3828300"/>
                <a:ext cx="207175" cy="338025"/>
              </a:xfrm>
              <a:custGeom>
                <a:avLst/>
                <a:gdLst/>
                <a:ahLst/>
                <a:cxnLst/>
                <a:rect l="l" t="t" r="r" b="b"/>
                <a:pathLst>
                  <a:path w="8287" h="13521" extrusionOk="0">
                    <a:moveTo>
                      <a:pt x="4191" y="1"/>
                    </a:moveTo>
                    <a:lnTo>
                      <a:pt x="4072" y="60"/>
                    </a:lnTo>
                    <a:lnTo>
                      <a:pt x="3870" y="180"/>
                    </a:lnTo>
                    <a:lnTo>
                      <a:pt x="2989" y="692"/>
                    </a:lnTo>
                    <a:lnTo>
                      <a:pt x="2691" y="846"/>
                    </a:lnTo>
                    <a:lnTo>
                      <a:pt x="2417" y="1001"/>
                    </a:lnTo>
                    <a:lnTo>
                      <a:pt x="2298" y="1073"/>
                    </a:lnTo>
                    <a:cubicBezTo>
                      <a:pt x="2203" y="1132"/>
                      <a:pt x="2084" y="1203"/>
                      <a:pt x="1977" y="1263"/>
                    </a:cubicBezTo>
                    <a:cubicBezTo>
                      <a:pt x="1965" y="1275"/>
                      <a:pt x="1941" y="1299"/>
                      <a:pt x="1917" y="1311"/>
                    </a:cubicBezTo>
                    <a:cubicBezTo>
                      <a:pt x="1369" y="1644"/>
                      <a:pt x="929" y="1954"/>
                      <a:pt x="607" y="2311"/>
                    </a:cubicBezTo>
                    <a:cubicBezTo>
                      <a:pt x="274" y="2668"/>
                      <a:pt x="72" y="3097"/>
                      <a:pt x="0" y="3644"/>
                    </a:cubicBezTo>
                    <a:lnTo>
                      <a:pt x="12" y="3704"/>
                    </a:lnTo>
                    <a:lnTo>
                      <a:pt x="774" y="6073"/>
                    </a:lnTo>
                    <a:cubicBezTo>
                      <a:pt x="715" y="6252"/>
                      <a:pt x="667" y="6442"/>
                      <a:pt x="667" y="6657"/>
                    </a:cubicBezTo>
                    <a:cubicBezTo>
                      <a:pt x="667" y="7240"/>
                      <a:pt x="977" y="7752"/>
                      <a:pt x="1453" y="8026"/>
                    </a:cubicBezTo>
                    <a:cubicBezTo>
                      <a:pt x="1465" y="8050"/>
                      <a:pt x="1465" y="8097"/>
                      <a:pt x="1489" y="8133"/>
                    </a:cubicBezTo>
                    <a:cubicBezTo>
                      <a:pt x="1643" y="8728"/>
                      <a:pt x="1679" y="9347"/>
                      <a:pt x="1560" y="9943"/>
                    </a:cubicBezTo>
                    <a:cubicBezTo>
                      <a:pt x="1560" y="9978"/>
                      <a:pt x="1560" y="10014"/>
                      <a:pt x="1548" y="10050"/>
                    </a:cubicBezTo>
                    <a:cubicBezTo>
                      <a:pt x="1429" y="10645"/>
                      <a:pt x="1274" y="11288"/>
                      <a:pt x="1155" y="11729"/>
                    </a:cubicBezTo>
                    <a:cubicBezTo>
                      <a:pt x="1048" y="12133"/>
                      <a:pt x="1250" y="12502"/>
                      <a:pt x="1572" y="12741"/>
                    </a:cubicBezTo>
                    <a:cubicBezTo>
                      <a:pt x="2228" y="13230"/>
                      <a:pt x="3462" y="13520"/>
                      <a:pt x="4658" y="13520"/>
                    </a:cubicBezTo>
                    <a:cubicBezTo>
                      <a:pt x="6109" y="13520"/>
                      <a:pt x="7504" y="13092"/>
                      <a:pt x="7739" y="12074"/>
                    </a:cubicBezTo>
                    <a:cubicBezTo>
                      <a:pt x="7906" y="11300"/>
                      <a:pt x="7680" y="10300"/>
                      <a:pt x="7977" y="6918"/>
                    </a:cubicBezTo>
                    <a:cubicBezTo>
                      <a:pt x="8061" y="5942"/>
                      <a:pt x="8287" y="4442"/>
                      <a:pt x="8120" y="2382"/>
                    </a:cubicBezTo>
                    <a:cubicBezTo>
                      <a:pt x="8061" y="1775"/>
                      <a:pt x="7966" y="1025"/>
                      <a:pt x="7394" y="549"/>
                    </a:cubicBezTo>
                    <a:cubicBezTo>
                      <a:pt x="7040" y="244"/>
                      <a:pt x="6572" y="101"/>
                      <a:pt x="6084" y="101"/>
                    </a:cubicBezTo>
                    <a:cubicBezTo>
                      <a:pt x="5982" y="101"/>
                      <a:pt x="5878" y="108"/>
                      <a:pt x="5775" y="120"/>
                    </a:cubicBezTo>
                    <a:cubicBezTo>
                      <a:pt x="5537" y="156"/>
                      <a:pt x="5310" y="191"/>
                      <a:pt x="5084" y="299"/>
                    </a:cubicBezTo>
                    <a:cubicBezTo>
                      <a:pt x="5078" y="302"/>
                      <a:pt x="5070" y="304"/>
                      <a:pt x="5059" y="304"/>
                    </a:cubicBezTo>
                    <a:cubicBezTo>
                      <a:pt x="4963" y="304"/>
                      <a:pt x="4691" y="169"/>
                      <a:pt x="4477" y="72"/>
                    </a:cubicBezTo>
                    <a:cubicBezTo>
                      <a:pt x="4370" y="37"/>
                      <a:pt x="4287" y="1"/>
                      <a:pt x="41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2"/>
              <p:cNvSpPr/>
              <p:nvPr/>
            </p:nvSpPr>
            <p:spPr>
              <a:xfrm>
                <a:off x="8275250" y="3683900"/>
                <a:ext cx="130300" cy="183300"/>
              </a:xfrm>
              <a:custGeom>
                <a:avLst/>
                <a:gdLst/>
                <a:ahLst/>
                <a:cxnLst/>
                <a:rect l="l" t="t" r="r" b="b"/>
                <a:pathLst>
                  <a:path w="5212" h="7332" extrusionOk="0">
                    <a:moveTo>
                      <a:pt x="2796" y="0"/>
                    </a:moveTo>
                    <a:cubicBezTo>
                      <a:pt x="0" y="0"/>
                      <a:pt x="570" y="3796"/>
                      <a:pt x="711" y="4360"/>
                    </a:cubicBezTo>
                    <a:cubicBezTo>
                      <a:pt x="978" y="5497"/>
                      <a:pt x="1579" y="5914"/>
                      <a:pt x="2260" y="5914"/>
                    </a:cubicBezTo>
                    <a:cubicBezTo>
                      <a:pt x="2307" y="5914"/>
                      <a:pt x="2354" y="5912"/>
                      <a:pt x="2401" y="5908"/>
                    </a:cubicBezTo>
                    <a:lnTo>
                      <a:pt x="2401" y="6825"/>
                    </a:lnTo>
                    <a:cubicBezTo>
                      <a:pt x="2401" y="6920"/>
                      <a:pt x="2473" y="7039"/>
                      <a:pt x="2604" y="7134"/>
                    </a:cubicBezTo>
                    <a:cubicBezTo>
                      <a:pt x="2802" y="7264"/>
                      <a:pt x="3101" y="7331"/>
                      <a:pt x="3409" y="7331"/>
                    </a:cubicBezTo>
                    <a:cubicBezTo>
                      <a:pt x="3637" y="7331"/>
                      <a:pt x="3870" y="7294"/>
                      <a:pt x="4068" y="7218"/>
                    </a:cubicBezTo>
                    <a:cubicBezTo>
                      <a:pt x="4330" y="7122"/>
                      <a:pt x="4485" y="6968"/>
                      <a:pt x="4485" y="6825"/>
                    </a:cubicBezTo>
                    <a:lnTo>
                      <a:pt x="4485" y="4539"/>
                    </a:lnTo>
                    <a:cubicBezTo>
                      <a:pt x="4902" y="3896"/>
                      <a:pt x="5140" y="3169"/>
                      <a:pt x="5164" y="2574"/>
                    </a:cubicBezTo>
                    <a:cubicBezTo>
                      <a:pt x="5211" y="1026"/>
                      <a:pt x="4199" y="50"/>
                      <a:pt x="2913" y="2"/>
                    </a:cubicBezTo>
                    <a:cubicBezTo>
                      <a:pt x="2874" y="1"/>
                      <a:pt x="2835" y="0"/>
                      <a:pt x="2796"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2"/>
              <p:cNvSpPr/>
              <p:nvPr/>
            </p:nvSpPr>
            <p:spPr>
              <a:xfrm>
                <a:off x="8275150" y="3676425"/>
                <a:ext cx="228625" cy="252825"/>
              </a:xfrm>
              <a:custGeom>
                <a:avLst/>
                <a:gdLst/>
                <a:ahLst/>
                <a:cxnLst/>
                <a:rect l="l" t="t" r="r" b="b"/>
                <a:pathLst>
                  <a:path w="9145" h="10113" extrusionOk="0">
                    <a:moveTo>
                      <a:pt x="3175" y="1"/>
                    </a:moveTo>
                    <a:cubicBezTo>
                      <a:pt x="2437" y="1"/>
                      <a:pt x="956" y="275"/>
                      <a:pt x="536" y="873"/>
                    </a:cubicBezTo>
                    <a:cubicBezTo>
                      <a:pt x="0" y="1611"/>
                      <a:pt x="108" y="2611"/>
                      <a:pt x="774" y="3087"/>
                    </a:cubicBezTo>
                    <a:cubicBezTo>
                      <a:pt x="858" y="3147"/>
                      <a:pt x="941" y="3171"/>
                      <a:pt x="1012" y="3218"/>
                    </a:cubicBezTo>
                    <a:cubicBezTo>
                      <a:pt x="858" y="3873"/>
                      <a:pt x="1048" y="4552"/>
                      <a:pt x="1584" y="4933"/>
                    </a:cubicBezTo>
                    <a:cubicBezTo>
                      <a:pt x="1703" y="5016"/>
                      <a:pt x="1822" y="5064"/>
                      <a:pt x="1941" y="5112"/>
                    </a:cubicBezTo>
                    <a:cubicBezTo>
                      <a:pt x="1572" y="4778"/>
                      <a:pt x="1393" y="4278"/>
                      <a:pt x="1453" y="3754"/>
                    </a:cubicBezTo>
                    <a:cubicBezTo>
                      <a:pt x="1617" y="3566"/>
                      <a:pt x="1814" y="3462"/>
                      <a:pt x="1984" y="3462"/>
                    </a:cubicBezTo>
                    <a:cubicBezTo>
                      <a:pt x="2061" y="3462"/>
                      <a:pt x="2132" y="3483"/>
                      <a:pt x="2191" y="3528"/>
                    </a:cubicBezTo>
                    <a:cubicBezTo>
                      <a:pt x="2405" y="3683"/>
                      <a:pt x="2370" y="4064"/>
                      <a:pt x="2132" y="4397"/>
                    </a:cubicBezTo>
                    <a:cubicBezTo>
                      <a:pt x="2060" y="4481"/>
                      <a:pt x="1989" y="4552"/>
                      <a:pt x="1893" y="4611"/>
                    </a:cubicBezTo>
                    <a:cubicBezTo>
                      <a:pt x="2144" y="4933"/>
                      <a:pt x="2477" y="5183"/>
                      <a:pt x="2882" y="5290"/>
                    </a:cubicBezTo>
                    <a:cubicBezTo>
                      <a:pt x="3240" y="5380"/>
                      <a:pt x="3593" y="5455"/>
                      <a:pt x="3912" y="5455"/>
                    </a:cubicBezTo>
                    <a:cubicBezTo>
                      <a:pt x="4103" y="5455"/>
                      <a:pt x="4281" y="5428"/>
                      <a:pt x="4441" y="5362"/>
                    </a:cubicBezTo>
                    <a:lnTo>
                      <a:pt x="4441" y="5362"/>
                    </a:lnTo>
                    <a:cubicBezTo>
                      <a:pt x="4382" y="6540"/>
                      <a:pt x="4084" y="8326"/>
                      <a:pt x="6132" y="10112"/>
                    </a:cubicBezTo>
                    <a:cubicBezTo>
                      <a:pt x="5751" y="6207"/>
                      <a:pt x="9144" y="3111"/>
                      <a:pt x="6335" y="1361"/>
                    </a:cubicBezTo>
                    <a:cubicBezTo>
                      <a:pt x="6044" y="1185"/>
                      <a:pt x="5740" y="1107"/>
                      <a:pt x="5448" y="1107"/>
                    </a:cubicBezTo>
                    <a:cubicBezTo>
                      <a:pt x="5345" y="1107"/>
                      <a:pt x="5243" y="1116"/>
                      <a:pt x="5144" y="1135"/>
                    </a:cubicBezTo>
                    <a:cubicBezTo>
                      <a:pt x="4858" y="528"/>
                      <a:pt x="4346" y="51"/>
                      <a:pt x="3429" y="16"/>
                    </a:cubicBezTo>
                    <a:cubicBezTo>
                      <a:pt x="3361" y="6"/>
                      <a:pt x="3275" y="1"/>
                      <a:pt x="3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8088225" y="3883400"/>
                <a:ext cx="144375" cy="194350"/>
              </a:xfrm>
              <a:custGeom>
                <a:avLst/>
                <a:gdLst/>
                <a:ahLst/>
                <a:cxnLst/>
                <a:rect l="l" t="t" r="r" b="b"/>
                <a:pathLst>
                  <a:path w="5775" h="7774" extrusionOk="0">
                    <a:moveTo>
                      <a:pt x="3851" y="0"/>
                    </a:moveTo>
                    <a:cubicBezTo>
                      <a:pt x="3801" y="0"/>
                      <a:pt x="3751" y="11"/>
                      <a:pt x="3703" y="35"/>
                    </a:cubicBezTo>
                    <a:lnTo>
                      <a:pt x="298" y="1619"/>
                    </a:lnTo>
                    <a:cubicBezTo>
                      <a:pt x="96" y="1714"/>
                      <a:pt x="0" y="1940"/>
                      <a:pt x="60" y="2143"/>
                    </a:cubicBezTo>
                    <a:lnTo>
                      <a:pt x="1548" y="7512"/>
                    </a:lnTo>
                    <a:cubicBezTo>
                      <a:pt x="1593" y="7673"/>
                      <a:pt x="1724" y="7774"/>
                      <a:pt x="1873" y="7774"/>
                    </a:cubicBezTo>
                    <a:cubicBezTo>
                      <a:pt x="1922" y="7774"/>
                      <a:pt x="1974" y="7762"/>
                      <a:pt x="2024" y="7739"/>
                    </a:cubicBezTo>
                    <a:lnTo>
                      <a:pt x="5501" y="6131"/>
                    </a:lnTo>
                    <a:cubicBezTo>
                      <a:pt x="5680" y="6060"/>
                      <a:pt x="5775" y="5869"/>
                      <a:pt x="5715" y="5691"/>
                    </a:cubicBezTo>
                    <a:lnTo>
                      <a:pt x="4179" y="250"/>
                    </a:lnTo>
                    <a:cubicBezTo>
                      <a:pt x="4135" y="98"/>
                      <a:pt x="3997" y="0"/>
                      <a:pt x="3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8068875" y="3977850"/>
                <a:ext cx="143500" cy="90100"/>
              </a:xfrm>
              <a:custGeom>
                <a:avLst/>
                <a:gdLst/>
                <a:ahLst/>
                <a:cxnLst/>
                <a:rect l="l" t="t" r="r" b="b"/>
                <a:pathLst>
                  <a:path w="5740" h="3604" extrusionOk="0">
                    <a:moveTo>
                      <a:pt x="1174" y="0"/>
                    </a:moveTo>
                    <a:cubicBezTo>
                      <a:pt x="1107" y="0"/>
                      <a:pt x="1052" y="38"/>
                      <a:pt x="1012" y="127"/>
                    </a:cubicBezTo>
                    <a:cubicBezTo>
                      <a:pt x="1012" y="127"/>
                      <a:pt x="0" y="222"/>
                      <a:pt x="453" y="1210"/>
                    </a:cubicBezTo>
                    <a:cubicBezTo>
                      <a:pt x="572" y="1460"/>
                      <a:pt x="1143" y="1841"/>
                      <a:pt x="1572" y="2056"/>
                    </a:cubicBezTo>
                    <a:cubicBezTo>
                      <a:pt x="1929" y="2234"/>
                      <a:pt x="2179" y="2294"/>
                      <a:pt x="2441" y="2341"/>
                    </a:cubicBezTo>
                    <a:cubicBezTo>
                      <a:pt x="2477" y="2341"/>
                      <a:pt x="2524" y="2353"/>
                      <a:pt x="2572" y="2365"/>
                    </a:cubicBezTo>
                    <a:cubicBezTo>
                      <a:pt x="2632" y="2413"/>
                      <a:pt x="3775" y="2889"/>
                      <a:pt x="5191" y="3603"/>
                    </a:cubicBezTo>
                    <a:lnTo>
                      <a:pt x="5739" y="2210"/>
                    </a:lnTo>
                    <a:cubicBezTo>
                      <a:pt x="4882" y="1984"/>
                      <a:pt x="3894" y="1687"/>
                      <a:pt x="3370" y="1532"/>
                    </a:cubicBezTo>
                    <a:lnTo>
                      <a:pt x="2989" y="1413"/>
                    </a:lnTo>
                    <a:cubicBezTo>
                      <a:pt x="2418" y="1362"/>
                      <a:pt x="1576" y="0"/>
                      <a:pt x="1174"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2"/>
              <p:cNvSpPr/>
              <p:nvPr/>
            </p:nvSpPr>
            <p:spPr>
              <a:xfrm>
                <a:off x="8130775" y="3871475"/>
                <a:ext cx="199175" cy="219800"/>
              </a:xfrm>
              <a:custGeom>
                <a:avLst/>
                <a:gdLst/>
                <a:ahLst/>
                <a:cxnLst/>
                <a:rect l="l" t="t" r="r" b="b"/>
                <a:pathLst>
                  <a:path w="7967" h="8792" extrusionOk="0">
                    <a:moveTo>
                      <a:pt x="7192" y="0"/>
                    </a:moveTo>
                    <a:cubicBezTo>
                      <a:pt x="6692" y="238"/>
                      <a:pt x="5382" y="989"/>
                      <a:pt x="5240" y="1608"/>
                    </a:cubicBezTo>
                    <a:cubicBezTo>
                      <a:pt x="5240" y="1608"/>
                      <a:pt x="4394" y="5870"/>
                      <a:pt x="4228" y="6418"/>
                    </a:cubicBezTo>
                    <a:cubicBezTo>
                      <a:pt x="4227" y="6421"/>
                      <a:pt x="4220" y="6423"/>
                      <a:pt x="4209" y="6423"/>
                    </a:cubicBezTo>
                    <a:cubicBezTo>
                      <a:pt x="3941" y="6423"/>
                      <a:pt x="810" y="5489"/>
                      <a:pt x="810" y="5489"/>
                    </a:cubicBezTo>
                    <a:cubicBezTo>
                      <a:pt x="299" y="5727"/>
                      <a:pt x="1" y="6656"/>
                      <a:pt x="239" y="7156"/>
                    </a:cubicBezTo>
                    <a:cubicBezTo>
                      <a:pt x="239" y="7156"/>
                      <a:pt x="3707" y="8792"/>
                      <a:pt x="5110" y="8792"/>
                    </a:cubicBezTo>
                    <a:cubicBezTo>
                      <a:pt x="5291" y="8792"/>
                      <a:pt x="5437" y="8765"/>
                      <a:pt x="5537" y="8704"/>
                    </a:cubicBezTo>
                    <a:cubicBezTo>
                      <a:pt x="6418" y="8180"/>
                      <a:pt x="7942" y="3406"/>
                      <a:pt x="7966" y="2548"/>
                    </a:cubicBezTo>
                    <a:lnTo>
                      <a:pt x="71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42"/>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a:t>
            </a:r>
            <a:endParaRPr/>
          </a:p>
        </p:txBody>
      </p:sp>
      <p:graphicFrame>
        <p:nvGraphicFramePr>
          <p:cNvPr id="1265" name="Google Shape;1265;p42"/>
          <p:cNvGraphicFramePr/>
          <p:nvPr>
            <p:extLst>
              <p:ext uri="{D42A27DB-BD31-4B8C-83A1-F6EECF244321}">
                <p14:modId xmlns:p14="http://schemas.microsoft.com/office/powerpoint/2010/main" val="4160280441"/>
              </p:ext>
            </p:extLst>
          </p:nvPr>
        </p:nvGraphicFramePr>
        <p:xfrm>
          <a:off x="686726" y="1288810"/>
          <a:ext cx="7717725" cy="3275930"/>
        </p:xfrm>
        <a:graphic>
          <a:graphicData uri="http://schemas.openxmlformats.org/drawingml/2006/table">
            <a:tbl>
              <a:tblPr>
                <a:noFill/>
                <a:tableStyleId>{C4728DB1-4AC3-4D69-B35A-8401407FAF2A}</a:tableStyleId>
              </a:tblPr>
              <a:tblGrid>
                <a:gridCol w="1827525">
                  <a:extLst>
                    <a:ext uri="{9D8B030D-6E8A-4147-A177-3AD203B41FA5}">
                      <a16:colId xmlns:a16="http://schemas.microsoft.com/office/drawing/2014/main" val="20000"/>
                    </a:ext>
                  </a:extLst>
                </a:gridCol>
                <a:gridCol w="1472550">
                  <a:extLst>
                    <a:ext uri="{9D8B030D-6E8A-4147-A177-3AD203B41FA5}">
                      <a16:colId xmlns:a16="http://schemas.microsoft.com/office/drawing/2014/main" val="20001"/>
                    </a:ext>
                  </a:extLst>
                </a:gridCol>
                <a:gridCol w="1472550">
                  <a:extLst>
                    <a:ext uri="{9D8B030D-6E8A-4147-A177-3AD203B41FA5}">
                      <a16:colId xmlns:a16="http://schemas.microsoft.com/office/drawing/2014/main" val="20002"/>
                    </a:ext>
                  </a:extLst>
                </a:gridCol>
                <a:gridCol w="1575943">
                  <a:extLst>
                    <a:ext uri="{9D8B030D-6E8A-4147-A177-3AD203B41FA5}">
                      <a16:colId xmlns:a16="http://schemas.microsoft.com/office/drawing/2014/main" val="20003"/>
                    </a:ext>
                  </a:extLst>
                </a:gridCol>
                <a:gridCol w="1369157">
                  <a:extLst>
                    <a:ext uri="{9D8B030D-6E8A-4147-A177-3AD203B41FA5}">
                      <a16:colId xmlns:a16="http://schemas.microsoft.com/office/drawing/2014/main" val="20004"/>
                    </a:ext>
                  </a:extLst>
                </a:gridCol>
              </a:tblGrid>
              <a:tr h="449100">
                <a:tc>
                  <a:txBody>
                    <a:bodyPr/>
                    <a:lstStyle/>
                    <a:p>
                      <a:pPr marL="0" lvl="0" indent="0" algn="l" rtl="0">
                        <a:spcBef>
                          <a:spcPts val="0"/>
                        </a:spcBef>
                        <a:spcAft>
                          <a:spcPts val="0"/>
                        </a:spcAft>
                        <a:buNone/>
                      </a:pPr>
                      <a:endParaRPr dirty="0">
                        <a:latin typeface="Lexend Deca"/>
                        <a:ea typeface="Lexend Deca"/>
                        <a:cs typeface="Lexend Deca"/>
                        <a:sym typeface="Lexend Dec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600" b="1" dirty="0">
                          <a:solidFill>
                            <a:srgbClr val="FFFFFF"/>
                          </a:solidFill>
                          <a:latin typeface="Lexend Deca"/>
                          <a:ea typeface="Lexend Deca"/>
                          <a:cs typeface="Lexend Deca"/>
                          <a:sym typeface="Lexend Deca"/>
                        </a:rPr>
                        <a:t>United States</a:t>
                      </a:r>
                      <a:endParaRPr sz="1600" b="1" dirty="0">
                        <a:solidFill>
                          <a:srgbClr val="FFFFFF"/>
                        </a:solidFill>
                        <a:latin typeface="Lexend Deca"/>
                        <a:ea typeface="Lexend Deca"/>
                        <a:cs typeface="Lexend Deca"/>
                        <a:sym typeface="Lexend Dec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600" b="1" dirty="0">
                          <a:solidFill>
                            <a:srgbClr val="FFFFFF"/>
                          </a:solidFill>
                          <a:latin typeface="Lexend Deca"/>
                          <a:ea typeface="Lexend Deca"/>
                          <a:cs typeface="Lexend Deca"/>
                          <a:sym typeface="Lexend Deca"/>
                        </a:rPr>
                        <a:t>China</a:t>
                      </a:r>
                      <a:endParaRPr sz="1600" b="1" dirty="0">
                        <a:solidFill>
                          <a:srgbClr val="FFFFFF"/>
                        </a:solidFill>
                        <a:latin typeface="Lexend Deca"/>
                        <a:ea typeface="Lexend Deca"/>
                        <a:cs typeface="Lexend Deca"/>
                        <a:sym typeface="Lexend Dec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600" b="1" dirty="0">
                          <a:solidFill>
                            <a:srgbClr val="FFFFFF"/>
                          </a:solidFill>
                          <a:latin typeface="Lexend Deca"/>
                          <a:ea typeface="Lexend Deca"/>
                          <a:cs typeface="Lexend Deca"/>
                          <a:sym typeface="Lexend Deca"/>
                        </a:rPr>
                        <a:t>Japan</a:t>
                      </a:r>
                      <a:endParaRPr sz="1600" b="1" dirty="0">
                        <a:solidFill>
                          <a:srgbClr val="FFFFFF"/>
                        </a:solidFill>
                        <a:latin typeface="Lexend Deca"/>
                        <a:ea typeface="Lexend Deca"/>
                        <a:cs typeface="Lexend Deca"/>
                        <a:sym typeface="Lexend Dec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600" b="1" dirty="0">
                          <a:solidFill>
                            <a:srgbClr val="FFFFFF"/>
                          </a:solidFill>
                          <a:latin typeface="Lexend Deca"/>
                          <a:ea typeface="Lexend Deca"/>
                          <a:cs typeface="Lexend Deca"/>
                          <a:sym typeface="Lexend Deca"/>
                        </a:rPr>
                        <a:t>MARS</a:t>
                      </a:r>
                      <a:endParaRPr sz="1600" b="1" dirty="0">
                        <a:solidFill>
                          <a:srgbClr val="FFFFFF"/>
                        </a:solidFill>
                        <a:latin typeface="Lexend Deca"/>
                        <a:ea typeface="Lexend Deca"/>
                        <a:cs typeface="Lexend Deca"/>
                        <a:sym typeface="Lexend Dec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51350">
                <a:tc>
                  <a:txBody>
                    <a:bodyPr/>
                    <a:lstStyle/>
                    <a:p>
                      <a:pPr marL="0" lvl="0" indent="0" algn="l" rtl="0">
                        <a:spcBef>
                          <a:spcPts val="0"/>
                        </a:spcBef>
                        <a:spcAft>
                          <a:spcPts val="0"/>
                        </a:spcAft>
                        <a:buNone/>
                      </a:pPr>
                      <a:r>
                        <a:rPr lang="en" dirty="0">
                          <a:solidFill>
                            <a:schemeClr val="dk1"/>
                          </a:solidFill>
                          <a:latin typeface="Calisto MT" panose="02040603050505030304" pitchFamily="18" charset="0"/>
                          <a:ea typeface="Muli"/>
                          <a:cs typeface="Muli"/>
                          <a:sym typeface="Muli"/>
                        </a:rPr>
                        <a:t>It’s the closest planet to the Sun</a:t>
                      </a:r>
                      <a:endParaRPr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51350">
                <a:tc>
                  <a:txBody>
                    <a:bodyPr/>
                    <a:lstStyle/>
                    <a:p>
                      <a:pPr marL="0" lvl="0" indent="0" algn="l" rtl="0">
                        <a:spcBef>
                          <a:spcPts val="0"/>
                        </a:spcBef>
                        <a:spcAft>
                          <a:spcPts val="0"/>
                        </a:spcAft>
                        <a:buNone/>
                      </a:pPr>
                      <a:r>
                        <a:rPr lang="en" dirty="0">
                          <a:solidFill>
                            <a:schemeClr val="dk1"/>
                          </a:solidFill>
                          <a:latin typeface="Calisto MT" panose="02040603050505030304" pitchFamily="18" charset="0"/>
                          <a:ea typeface="Muli"/>
                          <a:cs typeface="Muli"/>
                          <a:sym typeface="Muli"/>
                        </a:rPr>
                        <a:t>It’s the smallest one in the Solar System</a:t>
                      </a:r>
                      <a:endParaRPr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51350">
                <a:tc>
                  <a:txBody>
                    <a:bodyPr/>
                    <a:lstStyle/>
                    <a:p>
                      <a:pPr marL="0" lvl="0" indent="0" algn="l" rtl="0">
                        <a:spcBef>
                          <a:spcPts val="0"/>
                        </a:spcBef>
                        <a:spcAft>
                          <a:spcPts val="0"/>
                        </a:spcAft>
                        <a:buNone/>
                      </a:pPr>
                      <a:r>
                        <a:rPr lang="en" dirty="0">
                          <a:solidFill>
                            <a:schemeClr val="dk1"/>
                          </a:solidFill>
                          <a:latin typeface="Calisto MT" panose="02040603050505030304" pitchFamily="18" charset="0"/>
                          <a:ea typeface="Muli"/>
                          <a:cs typeface="Muli"/>
                          <a:sym typeface="Muli"/>
                        </a:rPr>
                        <a:t>It’s only a bit larger than the Moon</a:t>
                      </a:r>
                      <a:endParaRPr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51350">
                <a:tc>
                  <a:txBody>
                    <a:bodyPr/>
                    <a:lstStyle/>
                    <a:p>
                      <a:pPr marL="0" lvl="0" indent="0" algn="l" rtl="0">
                        <a:spcBef>
                          <a:spcPts val="0"/>
                        </a:spcBef>
                        <a:spcAft>
                          <a:spcPts val="0"/>
                        </a:spcAft>
                        <a:buNone/>
                      </a:pPr>
                      <a:r>
                        <a:rPr lang="en" dirty="0">
                          <a:solidFill>
                            <a:schemeClr val="dk1"/>
                          </a:solidFill>
                          <a:latin typeface="Calisto MT" panose="02040603050505030304" pitchFamily="18" charset="0"/>
                          <a:ea typeface="Muli"/>
                          <a:cs typeface="Muli"/>
                          <a:sym typeface="Muli"/>
                        </a:rPr>
                        <a:t>It was named after a messenger god</a:t>
                      </a:r>
                      <a:endParaRPr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266" name="Google Shape;1266;p42"/>
          <p:cNvGrpSpPr/>
          <p:nvPr/>
        </p:nvGrpSpPr>
        <p:grpSpPr>
          <a:xfrm>
            <a:off x="3119097" y="2055809"/>
            <a:ext cx="347098" cy="347432"/>
            <a:chOff x="1007075" y="1260575"/>
            <a:chExt cx="700500" cy="701175"/>
          </a:xfrm>
        </p:grpSpPr>
        <p:sp>
          <p:nvSpPr>
            <p:cNvPr id="1267" name="Google Shape;1267;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2"/>
          <p:cNvGrpSpPr/>
          <p:nvPr/>
        </p:nvGrpSpPr>
        <p:grpSpPr>
          <a:xfrm>
            <a:off x="3118930" y="2680809"/>
            <a:ext cx="347432" cy="347432"/>
            <a:chOff x="1886575" y="1260575"/>
            <a:chExt cx="701175" cy="701175"/>
          </a:xfrm>
        </p:grpSpPr>
        <p:sp>
          <p:nvSpPr>
            <p:cNvPr id="1270" name="Google Shape;1270;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2"/>
          <p:cNvGrpSpPr/>
          <p:nvPr/>
        </p:nvGrpSpPr>
        <p:grpSpPr>
          <a:xfrm>
            <a:off x="3118930" y="3305809"/>
            <a:ext cx="347432" cy="347432"/>
            <a:chOff x="1886575" y="1260575"/>
            <a:chExt cx="701175" cy="701175"/>
          </a:xfrm>
        </p:grpSpPr>
        <p:sp>
          <p:nvSpPr>
            <p:cNvPr id="1273" name="Google Shape;1273;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42"/>
          <p:cNvGrpSpPr/>
          <p:nvPr/>
        </p:nvGrpSpPr>
        <p:grpSpPr>
          <a:xfrm>
            <a:off x="3118930" y="3930809"/>
            <a:ext cx="347432" cy="347432"/>
            <a:chOff x="1886575" y="1260575"/>
            <a:chExt cx="701175" cy="701175"/>
          </a:xfrm>
        </p:grpSpPr>
        <p:sp>
          <p:nvSpPr>
            <p:cNvPr id="1276" name="Google Shape;1276;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2"/>
          <p:cNvGrpSpPr/>
          <p:nvPr/>
        </p:nvGrpSpPr>
        <p:grpSpPr>
          <a:xfrm>
            <a:off x="4575501" y="3305809"/>
            <a:ext cx="347098" cy="347432"/>
            <a:chOff x="1007075" y="1260575"/>
            <a:chExt cx="700500" cy="701175"/>
          </a:xfrm>
        </p:grpSpPr>
        <p:sp>
          <p:nvSpPr>
            <p:cNvPr id="1279" name="Google Shape;1279;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2"/>
          <p:cNvGrpSpPr/>
          <p:nvPr/>
        </p:nvGrpSpPr>
        <p:grpSpPr>
          <a:xfrm>
            <a:off x="4575334" y="2680809"/>
            <a:ext cx="347432" cy="347432"/>
            <a:chOff x="1886575" y="1260575"/>
            <a:chExt cx="701175" cy="701175"/>
          </a:xfrm>
        </p:grpSpPr>
        <p:sp>
          <p:nvSpPr>
            <p:cNvPr id="1282" name="Google Shape;1282;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42"/>
          <p:cNvGrpSpPr/>
          <p:nvPr/>
        </p:nvGrpSpPr>
        <p:grpSpPr>
          <a:xfrm>
            <a:off x="4575334" y="2055809"/>
            <a:ext cx="347432" cy="347432"/>
            <a:chOff x="1886575" y="1260575"/>
            <a:chExt cx="701175" cy="701175"/>
          </a:xfrm>
        </p:grpSpPr>
        <p:sp>
          <p:nvSpPr>
            <p:cNvPr id="1285" name="Google Shape;1285;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42"/>
          <p:cNvGrpSpPr/>
          <p:nvPr/>
        </p:nvGrpSpPr>
        <p:grpSpPr>
          <a:xfrm>
            <a:off x="4575501" y="3930809"/>
            <a:ext cx="347098" cy="347432"/>
            <a:chOff x="1007075" y="1260575"/>
            <a:chExt cx="700500" cy="701175"/>
          </a:xfrm>
        </p:grpSpPr>
        <p:sp>
          <p:nvSpPr>
            <p:cNvPr id="1288" name="Google Shape;1288;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2"/>
          <p:cNvGrpSpPr/>
          <p:nvPr/>
        </p:nvGrpSpPr>
        <p:grpSpPr>
          <a:xfrm>
            <a:off x="6034434" y="2055809"/>
            <a:ext cx="347432" cy="347432"/>
            <a:chOff x="1886575" y="1260575"/>
            <a:chExt cx="701175" cy="701175"/>
          </a:xfrm>
        </p:grpSpPr>
        <p:sp>
          <p:nvSpPr>
            <p:cNvPr id="1291" name="Google Shape;1291;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42"/>
          <p:cNvGrpSpPr/>
          <p:nvPr/>
        </p:nvGrpSpPr>
        <p:grpSpPr>
          <a:xfrm>
            <a:off x="6034434" y="3305809"/>
            <a:ext cx="347432" cy="347432"/>
            <a:chOff x="1886575" y="1260575"/>
            <a:chExt cx="701175" cy="701175"/>
          </a:xfrm>
        </p:grpSpPr>
        <p:sp>
          <p:nvSpPr>
            <p:cNvPr id="1294" name="Google Shape;1294;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42"/>
          <p:cNvGrpSpPr/>
          <p:nvPr/>
        </p:nvGrpSpPr>
        <p:grpSpPr>
          <a:xfrm>
            <a:off x="7491376" y="3930809"/>
            <a:ext cx="347432" cy="347432"/>
            <a:chOff x="1886575" y="1260575"/>
            <a:chExt cx="701175" cy="701175"/>
          </a:xfrm>
        </p:grpSpPr>
        <p:sp>
          <p:nvSpPr>
            <p:cNvPr id="1297" name="Google Shape;1297;p42"/>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42"/>
          <p:cNvGrpSpPr/>
          <p:nvPr/>
        </p:nvGrpSpPr>
        <p:grpSpPr>
          <a:xfrm>
            <a:off x="6031751" y="2680809"/>
            <a:ext cx="347098" cy="347432"/>
            <a:chOff x="1007075" y="1260575"/>
            <a:chExt cx="700500" cy="701175"/>
          </a:xfrm>
        </p:grpSpPr>
        <p:sp>
          <p:nvSpPr>
            <p:cNvPr id="1300" name="Google Shape;1300;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42"/>
          <p:cNvGrpSpPr/>
          <p:nvPr/>
        </p:nvGrpSpPr>
        <p:grpSpPr>
          <a:xfrm>
            <a:off x="6031751" y="3930809"/>
            <a:ext cx="347098" cy="347432"/>
            <a:chOff x="1007075" y="1260575"/>
            <a:chExt cx="700500" cy="701175"/>
          </a:xfrm>
        </p:grpSpPr>
        <p:sp>
          <p:nvSpPr>
            <p:cNvPr id="1303" name="Google Shape;1303;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2"/>
          <p:cNvGrpSpPr/>
          <p:nvPr/>
        </p:nvGrpSpPr>
        <p:grpSpPr>
          <a:xfrm>
            <a:off x="7491539" y="2055809"/>
            <a:ext cx="347098" cy="347432"/>
            <a:chOff x="1007075" y="1260575"/>
            <a:chExt cx="700500" cy="701175"/>
          </a:xfrm>
        </p:grpSpPr>
        <p:sp>
          <p:nvSpPr>
            <p:cNvPr id="1306" name="Google Shape;1306;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2"/>
          <p:cNvGrpSpPr/>
          <p:nvPr/>
        </p:nvGrpSpPr>
        <p:grpSpPr>
          <a:xfrm>
            <a:off x="7491539" y="2680809"/>
            <a:ext cx="347098" cy="347432"/>
            <a:chOff x="1007075" y="1260575"/>
            <a:chExt cx="700500" cy="701175"/>
          </a:xfrm>
        </p:grpSpPr>
        <p:sp>
          <p:nvSpPr>
            <p:cNvPr id="1309" name="Google Shape;1309;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2"/>
          <p:cNvGrpSpPr/>
          <p:nvPr/>
        </p:nvGrpSpPr>
        <p:grpSpPr>
          <a:xfrm>
            <a:off x="7491539" y="3305809"/>
            <a:ext cx="347098" cy="347432"/>
            <a:chOff x="1007075" y="1260575"/>
            <a:chExt cx="700500" cy="701175"/>
          </a:xfrm>
        </p:grpSpPr>
        <p:sp>
          <p:nvSpPr>
            <p:cNvPr id="1312" name="Google Shape;1312;p42"/>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43"/>
        <p:cNvGrpSpPr/>
        <p:nvPr/>
      </p:nvGrpSpPr>
      <p:grpSpPr>
        <a:xfrm>
          <a:off x="0" y="0"/>
          <a:ext cx="0" cy="0"/>
          <a:chOff x="0" y="0"/>
          <a:chExt cx="0" cy="0"/>
        </a:xfrm>
      </p:grpSpPr>
      <p:sp>
        <p:nvSpPr>
          <p:cNvPr id="1344" name="Google Shape;1344;p44"/>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analysis</a:t>
            </a:r>
            <a:endParaRPr/>
          </a:p>
        </p:txBody>
      </p:sp>
      <p:sp>
        <p:nvSpPr>
          <p:cNvPr id="1345" name="Google Shape;1345;p44"/>
          <p:cNvSpPr/>
          <p:nvPr/>
        </p:nvSpPr>
        <p:spPr>
          <a:xfrm>
            <a:off x="5664525" y="3004975"/>
            <a:ext cx="313200" cy="3270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5664525" y="1729675"/>
            <a:ext cx="313200" cy="327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txBox="1"/>
          <p:nvPr/>
        </p:nvSpPr>
        <p:spPr>
          <a:xfrm>
            <a:off x="6114900" y="1622423"/>
            <a:ext cx="14931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MERCURY</a:t>
            </a:r>
            <a:endParaRPr sz="1800" b="1">
              <a:solidFill>
                <a:schemeClr val="dk2"/>
              </a:solidFill>
              <a:latin typeface="Lexend Deca"/>
              <a:ea typeface="Lexend Deca"/>
              <a:cs typeface="Lexend Deca"/>
              <a:sym typeface="Lexend Deca"/>
            </a:endParaRPr>
          </a:p>
        </p:txBody>
      </p:sp>
      <p:sp>
        <p:nvSpPr>
          <p:cNvPr id="1348" name="Google Shape;1348;p44"/>
          <p:cNvSpPr txBox="1"/>
          <p:nvPr/>
        </p:nvSpPr>
        <p:spPr>
          <a:xfrm>
            <a:off x="6114900" y="2014500"/>
            <a:ext cx="2239800" cy="65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Mercury is the closest planet to the Sun</a:t>
            </a:r>
            <a:endParaRPr sz="1600" dirty="0">
              <a:solidFill>
                <a:schemeClr val="dk1"/>
              </a:solidFill>
              <a:latin typeface="Calisto MT" panose="02040603050505030304" pitchFamily="18" charset="0"/>
              <a:ea typeface="Muli"/>
              <a:cs typeface="Muli"/>
              <a:sym typeface="Muli"/>
            </a:endParaRPr>
          </a:p>
        </p:txBody>
      </p:sp>
      <p:sp>
        <p:nvSpPr>
          <p:cNvPr id="1349" name="Google Shape;1349;p44"/>
          <p:cNvSpPr txBox="1"/>
          <p:nvPr/>
        </p:nvSpPr>
        <p:spPr>
          <a:xfrm>
            <a:off x="6114900" y="2896823"/>
            <a:ext cx="14931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VENUS</a:t>
            </a:r>
            <a:endParaRPr sz="1800" b="1">
              <a:solidFill>
                <a:schemeClr val="dk2"/>
              </a:solidFill>
              <a:latin typeface="Lexend Deca"/>
              <a:ea typeface="Lexend Deca"/>
              <a:cs typeface="Lexend Deca"/>
              <a:sym typeface="Lexend Deca"/>
            </a:endParaRPr>
          </a:p>
        </p:txBody>
      </p:sp>
      <p:sp>
        <p:nvSpPr>
          <p:cNvPr id="1350" name="Google Shape;1350;p44"/>
          <p:cNvSpPr txBox="1"/>
          <p:nvPr/>
        </p:nvSpPr>
        <p:spPr>
          <a:xfrm>
            <a:off x="6114900" y="3288900"/>
            <a:ext cx="2239800" cy="65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It’s the second planet from the Sun</a:t>
            </a:r>
            <a:endParaRPr sz="1600" dirty="0">
              <a:solidFill>
                <a:schemeClr val="dk1"/>
              </a:solidFill>
              <a:latin typeface="Calisto MT" panose="02040603050505030304" pitchFamily="18" charset="0"/>
              <a:ea typeface="Muli"/>
              <a:cs typeface="Muli"/>
              <a:sym typeface="Muli"/>
            </a:endParaRPr>
          </a:p>
        </p:txBody>
      </p:sp>
      <p:pic>
        <p:nvPicPr>
          <p:cNvPr id="1351" name="Google Shape;1351;p44" title="Gráfico">
            <a:hlinkClick r:id="rId3"/>
          </p:cNvPr>
          <p:cNvPicPr preferRelativeResize="0"/>
          <p:nvPr/>
        </p:nvPicPr>
        <p:blipFill>
          <a:blip r:embed="rId4">
            <a:alphaModFix/>
          </a:blip>
          <a:stretch>
            <a:fillRect/>
          </a:stretch>
        </p:blipFill>
        <p:spPr>
          <a:xfrm>
            <a:off x="789300" y="1622423"/>
            <a:ext cx="4727450" cy="2259720"/>
          </a:xfrm>
          <a:prstGeom prst="rect">
            <a:avLst/>
          </a:prstGeom>
          <a:noFill/>
          <a:ln>
            <a:noFill/>
          </a:ln>
        </p:spPr>
      </p:pic>
      <p:sp>
        <p:nvSpPr>
          <p:cNvPr id="1352" name="Google Shape;1352;p44"/>
          <p:cNvSpPr txBox="1"/>
          <p:nvPr/>
        </p:nvSpPr>
        <p:spPr>
          <a:xfrm>
            <a:off x="865825" y="3977025"/>
            <a:ext cx="4574400" cy="52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Follow the link in the graph to modify its data and then paste the new one here. </a:t>
            </a:r>
            <a:r>
              <a:rPr lang="en" sz="1200" b="1" dirty="0">
                <a:solidFill>
                  <a:schemeClr val="dk1"/>
                </a:solidFill>
                <a:latin typeface="Calisto MT" panose="02040603050505030304" pitchFamily="18" charset="0"/>
                <a:ea typeface="Muli"/>
                <a:cs typeface="Muli"/>
                <a:sym typeface="Muli"/>
              </a:rPr>
              <a:t>For more info, </a:t>
            </a:r>
            <a:r>
              <a:rPr lang="en" sz="1200" b="1" dirty="0">
                <a:solidFill>
                  <a:schemeClr val="dk1"/>
                </a:solidFill>
                <a:uFill>
                  <a:noFill/>
                </a:uFill>
                <a:latin typeface="Calisto MT" panose="02040603050505030304" pitchFamily="18" charset="0"/>
                <a:ea typeface="Muli"/>
                <a:cs typeface="Muli"/>
                <a:sym typeface="Muli"/>
                <a:hlinkClick r:id="rId5">
                  <a:extLst>
                    <a:ext uri="{A12FA001-AC4F-418D-AE19-62706E023703}">
                      <ahyp:hlinkClr xmlns:ahyp="http://schemas.microsoft.com/office/drawing/2018/hyperlinkcolor" val="tx"/>
                    </a:ext>
                  </a:extLst>
                </a:hlinkClick>
              </a:rPr>
              <a:t>click here</a:t>
            </a:r>
            <a:endParaRPr sz="1200" b="1" dirty="0">
              <a:solidFill>
                <a:schemeClr val="dk1"/>
              </a:solidFill>
              <a:latin typeface="Calisto MT" panose="02040603050505030304" pitchFamily="18" charset="0"/>
              <a:ea typeface="Muli"/>
              <a:cs typeface="Muli"/>
              <a:sym typeface="Mul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1357" name="Google Shape;1357;p45"/>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 graph to show your data</a:t>
            </a:r>
            <a:endParaRPr/>
          </a:p>
        </p:txBody>
      </p:sp>
      <p:sp>
        <p:nvSpPr>
          <p:cNvPr id="1358" name="Google Shape;1358;p45"/>
          <p:cNvSpPr txBox="1"/>
          <p:nvPr/>
        </p:nvSpPr>
        <p:spPr>
          <a:xfrm>
            <a:off x="1616076" y="1553188"/>
            <a:ext cx="22398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20%</a:t>
            </a:r>
            <a:endParaRPr sz="1800" b="1">
              <a:solidFill>
                <a:schemeClr val="dk2"/>
              </a:solidFill>
              <a:latin typeface="Lexend Deca"/>
              <a:ea typeface="Lexend Deca"/>
              <a:cs typeface="Lexend Deca"/>
              <a:sym typeface="Lexend Deca"/>
            </a:endParaRPr>
          </a:p>
        </p:txBody>
      </p:sp>
      <p:sp>
        <p:nvSpPr>
          <p:cNvPr id="1359" name="Google Shape;1359;p45"/>
          <p:cNvSpPr txBox="1"/>
          <p:nvPr/>
        </p:nvSpPr>
        <p:spPr>
          <a:xfrm>
            <a:off x="1616088" y="2240850"/>
            <a:ext cx="2479200" cy="6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Neptune is the farthest planet from the Sun</a:t>
            </a:r>
            <a:endParaRPr sz="1600" dirty="0">
              <a:solidFill>
                <a:schemeClr val="dk1"/>
              </a:solidFill>
              <a:latin typeface="Calisto MT" panose="02040603050505030304" pitchFamily="18" charset="0"/>
              <a:ea typeface="Muli"/>
              <a:cs typeface="Muli"/>
              <a:sym typeface="Muli"/>
            </a:endParaRPr>
          </a:p>
        </p:txBody>
      </p:sp>
      <p:sp>
        <p:nvSpPr>
          <p:cNvPr id="1360" name="Google Shape;1360;p45"/>
          <p:cNvSpPr/>
          <p:nvPr/>
        </p:nvSpPr>
        <p:spPr>
          <a:xfrm>
            <a:off x="1147009" y="1664657"/>
            <a:ext cx="320400" cy="320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txBox="1"/>
          <p:nvPr/>
        </p:nvSpPr>
        <p:spPr>
          <a:xfrm>
            <a:off x="1616076" y="1840488"/>
            <a:ext cx="22398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NEPTUNE</a:t>
            </a:r>
            <a:endParaRPr sz="1800" b="1">
              <a:solidFill>
                <a:schemeClr val="dk2"/>
              </a:solidFill>
              <a:latin typeface="Lexend Deca"/>
              <a:ea typeface="Lexend Deca"/>
              <a:cs typeface="Lexend Deca"/>
              <a:sym typeface="Lexend Deca"/>
            </a:endParaRPr>
          </a:p>
        </p:txBody>
      </p:sp>
      <p:sp>
        <p:nvSpPr>
          <p:cNvPr id="1362" name="Google Shape;1362;p45"/>
          <p:cNvSpPr txBox="1"/>
          <p:nvPr/>
        </p:nvSpPr>
        <p:spPr>
          <a:xfrm>
            <a:off x="1616076" y="3136900"/>
            <a:ext cx="22398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80%</a:t>
            </a:r>
            <a:endParaRPr sz="1800" b="1">
              <a:solidFill>
                <a:schemeClr val="dk2"/>
              </a:solidFill>
              <a:latin typeface="Lexend Deca"/>
              <a:ea typeface="Lexend Deca"/>
              <a:cs typeface="Lexend Deca"/>
              <a:sym typeface="Lexend Deca"/>
            </a:endParaRPr>
          </a:p>
        </p:txBody>
      </p:sp>
      <p:sp>
        <p:nvSpPr>
          <p:cNvPr id="1363" name="Google Shape;1363;p45"/>
          <p:cNvSpPr txBox="1"/>
          <p:nvPr/>
        </p:nvSpPr>
        <p:spPr>
          <a:xfrm>
            <a:off x="1616088" y="3824551"/>
            <a:ext cx="2479200" cy="6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1"/>
                </a:solidFill>
                <a:latin typeface="Calisto MT" panose="02040603050505030304" pitchFamily="18" charset="0"/>
                <a:ea typeface="Muli"/>
                <a:cs typeface="Muli"/>
                <a:sym typeface="Muli"/>
              </a:rPr>
              <a:t>Mercury is the closest planet to the Sun</a:t>
            </a:r>
            <a:endParaRPr sz="1600" dirty="0">
              <a:solidFill>
                <a:schemeClr val="dk1"/>
              </a:solidFill>
              <a:latin typeface="Calisto MT" panose="02040603050505030304" pitchFamily="18" charset="0"/>
              <a:ea typeface="Muli"/>
              <a:cs typeface="Muli"/>
              <a:sym typeface="Muli"/>
            </a:endParaRPr>
          </a:p>
        </p:txBody>
      </p:sp>
      <p:sp>
        <p:nvSpPr>
          <p:cNvPr id="1364" name="Google Shape;1364;p45"/>
          <p:cNvSpPr/>
          <p:nvPr/>
        </p:nvSpPr>
        <p:spPr>
          <a:xfrm>
            <a:off x="1147009" y="3248370"/>
            <a:ext cx="320400" cy="320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txBox="1"/>
          <p:nvPr/>
        </p:nvSpPr>
        <p:spPr>
          <a:xfrm>
            <a:off x="1616076" y="3424200"/>
            <a:ext cx="22398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Lexend Deca"/>
                <a:ea typeface="Lexend Deca"/>
                <a:cs typeface="Lexend Deca"/>
                <a:sym typeface="Lexend Deca"/>
              </a:rPr>
              <a:t>MERCURY</a:t>
            </a:r>
            <a:endParaRPr sz="1800" b="1">
              <a:solidFill>
                <a:schemeClr val="dk2"/>
              </a:solidFill>
              <a:latin typeface="Lexend Deca"/>
              <a:ea typeface="Lexend Deca"/>
              <a:cs typeface="Lexend Deca"/>
              <a:sym typeface="Lexend Deca"/>
            </a:endParaRPr>
          </a:p>
        </p:txBody>
      </p:sp>
      <p:pic>
        <p:nvPicPr>
          <p:cNvPr id="1366" name="Google Shape;1366;p45" title="Chart">
            <a:hlinkClick r:id="rId3"/>
          </p:cNvPr>
          <p:cNvPicPr preferRelativeResize="0"/>
          <p:nvPr/>
        </p:nvPicPr>
        <p:blipFill>
          <a:blip r:embed="rId4">
            <a:alphaModFix/>
          </a:blip>
          <a:stretch>
            <a:fillRect/>
          </a:stretch>
        </p:blipFill>
        <p:spPr>
          <a:xfrm>
            <a:off x="4709737" y="1257656"/>
            <a:ext cx="2971800" cy="2693792"/>
          </a:xfrm>
          <a:prstGeom prst="rect">
            <a:avLst/>
          </a:prstGeom>
          <a:noFill/>
          <a:ln>
            <a:noFill/>
          </a:ln>
        </p:spPr>
      </p:pic>
      <p:sp>
        <p:nvSpPr>
          <p:cNvPr id="1367" name="Google Shape;1367;p45"/>
          <p:cNvSpPr txBox="1"/>
          <p:nvPr/>
        </p:nvSpPr>
        <p:spPr>
          <a:xfrm>
            <a:off x="4503175" y="3951450"/>
            <a:ext cx="3384900" cy="6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Follow the link in the graph to modify its data and then paste the new one here. </a:t>
            </a:r>
            <a:r>
              <a:rPr lang="en" sz="1200" b="1" dirty="0">
                <a:solidFill>
                  <a:schemeClr val="dk1"/>
                </a:solidFill>
                <a:latin typeface="Calisto MT" panose="02040603050505030304" pitchFamily="18" charset="0"/>
                <a:ea typeface="Muli"/>
                <a:cs typeface="Muli"/>
                <a:sym typeface="Muli"/>
              </a:rPr>
              <a:t>For more info, </a:t>
            </a:r>
            <a:r>
              <a:rPr lang="en" sz="1200" b="1" dirty="0">
                <a:solidFill>
                  <a:schemeClr val="dk1"/>
                </a:solidFill>
                <a:uFill>
                  <a:noFill/>
                </a:uFill>
                <a:latin typeface="Calisto MT" panose="02040603050505030304" pitchFamily="18" charset="0"/>
                <a:ea typeface="Muli"/>
                <a:cs typeface="Muli"/>
                <a:sym typeface="Muli"/>
                <a:hlinkClick r:id="rId5">
                  <a:extLst>
                    <a:ext uri="{A12FA001-AC4F-418D-AE19-62706E023703}">
                      <ahyp:hlinkClr xmlns:ahyp="http://schemas.microsoft.com/office/drawing/2018/hyperlinkcolor" val="tx"/>
                    </a:ext>
                  </a:extLst>
                </a:hlinkClick>
              </a:rPr>
              <a:t>click here</a:t>
            </a:r>
            <a:endParaRPr sz="1200" b="1" dirty="0">
              <a:solidFill>
                <a:schemeClr val="dk1"/>
              </a:solidFill>
              <a:latin typeface="Calisto MT" panose="02040603050505030304" pitchFamily="18" charset="0"/>
              <a:ea typeface="Muli"/>
              <a:cs typeface="Muli"/>
              <a:sym typeface="Mul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0" name="Google Shape;1460;p47"/>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Further concepts</a:t>
            </a:r>
            <a:endParaRPr/>
          </a:p>
        </p:txBody>
      </p:sp>
      <p:sp>
        <p:nvSpPr>
          <p:cNvPr id="1461" name="Google Shape;1461;p47"/>
          <p:cNvSpPr txBox="1">
            <a:spLocks noGrp="1"/>
          </p:cNvSpPr>
          <p:nvPr>
            <p:ph type="subTitle" idx="1"/>
          </p:nvPr>
        </p:nvSpPr>
        <p:spPr>
          <a:xfrm>
            <a:off x="713100" y="1857650"/>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MERCURY</a:t>
            </a:r>
            <a:endParaRPr/>
          </a:p>
        </p:txBody>
      </p:sp>
      <p:sp>
        <p:nvSpPr>
          <p:cNvPr id="1462" name="Google Shape;1462;p47"/>
          <p:cNvSpPr txBox="1">
            <a:spLocks noGrp="1"/>
          </p:cNvSpPr>
          <p:nvPr>
            <p:ph type="subTitle" idx="2"/>
          </p:nvPr>
        </p:nvSpPr>
        <p:spPr>
          <a:xfrm>
            <a:off x="713100" y="2168556"/>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Mercury is the closest planet to the Sun</a:t>
            </a:r>
            <a:endParaRPr dirty="0"/>
          </a:p>
        </p:txBody>
      </p:sp>
      <p:sp>
        <p:nvSpPr>
          <p:cNvPr id="1463" name="Google Shape;1463;p47"/>
          <p:cNvSpPr txBox="1">
            <a:spLocks noGrp="1"/>
          </p:cNvSpPr>
          <p:nvPr>
            <p:ph type="subTitle" idx="3"/>
          </p:nvPr>
        </p:nvSpPr>
        <p:spPr>
          <a:xfrm>
            <a:off x="3369600" y="1857650"/>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VENUS</a:t>
            </a:r>
            <a:endParaRPr/>
          </a:p>
        </p:txBody>
      </p:sp>
      <p:sp>
        <p:nvSpPr>
          <p:cNvPr id="1464" name="Google Shape;1464;p47"/>
          <p:cNvSpPr txBox="1">
            <a:spLocks noGrp="1"/>
          </p:cNvSpPr>
          <p:nvPr>
            <p:ph type="subTitle" idx="4"/>
          </p:nvPr>
        </p:nvSpPr>
        <p:spPr>
          <a:xfrm>
            <a:off x="3369600" y="2146379"/>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Venus has a beautiful name, but it’s very hot</a:t>
            </a:r>
            <a:endParaRPr dirty="0"/>
          </a:p>
        </p:txBody>
      </p:sp>
      <p:sp>
        <p:nvSpPr>
          <p:cNvPr id="1465" name="Google Shape;1465;p47"/>
          <p:cNvSpPr txBox="1">
            <a:spLocks noGrp="1"/>
          </p:cNvSpPr>
          <p:nvPr>
            <p:ph type="subTitle" idx="5"/>
          </p:nvPr>
        </p:nvSpPr>
        <p:spPr>
          <a:xfrm>
            <a:off x="6026100" y="1857650"/>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MARS</a:t>
            </a:r>
            <a:endParaRPr/>
          </a:p>
        </p:txBody>
      </p:sp>
      <p:sp>
        <p:nvSpPr>
          <p:cNvPr id="1466" name="Google Shape;1466;p47"/>
          <p:cNvSpPr txBox="1">
            <a:spLocks noGrp="1"/>
          </p:cNvSpPr>
          <p:nvPr>
            <p:ph type="subTitle" idx="6"/>
          </p:nvPr>
        </p:nvSpPr>
        <p:spPr>
          <a:xfrm>
            <a:off x="6026100" y="2146379"/>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Despite being red, Mars is actually a cold place</a:t>
            </a:r>
            <a:endParaRPr dirty="0"/>
          </a:p>
        </p:txBody>
      </p:sp>
      <p:sp>
        <p:nvSpPr>
          <p:cNvPr id="1467" name="Google Shape;1467;p47"/>
          <p:cNvSpPr txBox="1">
            <a:spLocks noGrp="1"/>
          </p:cNvSpPr>
          <p:nvPr>
            <p:ph type="subTitle" idx="7"/>
          </p:nvPr>
        </p:nvSpPr>
        <p:spPr>
          <a:xfrm>
            <a:off x="713100" y="3686188"/>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JUPITER</a:t>
            </a:r>
            <a:endParaRPr/>
          </a:p>
        </p:txBody>
      </p:sp>
      <p:sp>
        <p:nvSpPr>
          <p:cNvPr id="1468" name="Google Shape;1468;p47"/>
          <p:cNvSpPr txBox="1">
            <a:spLocks noGrp="1"/>
          </p:cNvSpPr>
          <p:nvPr>
            <p:ph type="subTitle" idx="8"/>
          </p:nvPr>
        </p:nvSpPr>
        <p:spPr>
          <a:xfrm>
            <a:off x="713100" y="3980257"/>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It’s the biggest planet in the Solar System</a:t>
            </a:r>
            <a:endParaRPr dirty="0"/>
          </a:p>
        </p:txBody>
      </p:sp>
      <p:sp>
        <p:nvSpPr>
          <p:cNvPr id="1469" name="Google Shape;1469;p47"/>
          <p:cNvSpPr txBox="1">
            <a:spLocks noGrp="1"/>
          </p:cNvSpPr>
          <p:nvPr>
            <p:ph type="subTitle" idx="9"/>
          </p:nvPr>
        </p:nvSpPr>
        <p:spPr>
          <a:xfrm>
            <a:off x="3369600" y="3686188"/>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SATURN</a:t>
            </a:r>
            <a:endParaRPr/>
          </a:p>
        </p:txBody>
      </p:sp>
      <p:sp>
        <p:nvSpPr>
          <p:cNvPr id="1470" name="Google Shape;1470;p47"/>
          <p:cNvSpPr txBox="1">
            <a:spLocks noGrp="1"/>
          </p:cNvSpPr>
          <p:nvPr>
            <p:ph type="subTitle" idx="13"/>
          </p:nvPr>
        </p:nvSpPr>
        <p:spPr>
          <a:xfrm>
            <a:off x="3369600" y="3980257"/>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Saturn is the ringed one and a gas giant</a:t>
            </a:r>
            <a:endParaRPr dirty="0"/>
          </a:p>
        </p:txBody>
      </p:sp>
      <p:sp>
        <p:nvSpPr>
          <p:cNvPr id="1471" name="Google Shape;1471;p47"/>
          <p:cNvSpPr txBox="1">
            <a:spLocks noGrp="1"/>
          </p:cNvSpPr>
          <p:nvPr>
            <p:ph type="subTitle" idx="14"/>
          </p:nvPr>
        </p:nvSpPr>
        <p:spPr>
          <a:xfrm>
            <a:off x="6026100" y="3686188"/>
            <a:ext cx="2404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NEPTUNE</a:t>
            </a:r>
            <a:endParaRPr/>
          </a:p>
        </p:txBody>
      </p:sp>
      <p:sp>
        <p:nvSpPr>
          <p:cNvPr id="1472" name="Google Shape;1472;p47"/>
          <p:cNvSpPr txBox="1">
            <a:spLocks noGrp="1"/>
          </p:cNvSpPr>
          <p:nvPr>
            <p:ph type="subTitle" idx="15"/>
          </p:nvPr>
        </p:nvSpPr>
        <p:spPr>
          <a:xfrm>
            <a:off x="6026100" y="3980257"/>
            <a:ext cx="2404800" cy="63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dirty="0"/>
              <a:t>Neptune is the farthest planet from the Sun</a:t>
            </a:r>
            <a:endParaRPr dirty="0"/>
          </a:p>
        </p:txBody>
      </p:sp>
      <p:grpSp>
        <p:nvGrpSpPr>
          <p:cNvPr id="1473" name="Google Shape;1473;p47"/>
          <p:cNvGrpSpPr/>
          <p:nvPr/>
        </p:nvGrpSpPr>
        <p:grpSpPr>
          <a:xfrm>
            <a:off x="819389" y="1311359"/>
            <a:ext cx="589500" cy="496312"/>
            <a:chOff x="819389" y="1361350"/>
            <a:chExt cx="589500" cy="496312"/>
          </a:xfrm>
        </p:grpSpPr>
        <p:sp>
          <p:nvSpPr>
            <p:cNvPr id="1474" name="Google Shape;1474;p47"/>
            <p:cNvSpPr/>
            <p:nvPr/>
          </p:nvSpPr>
          <p:spPr>
            <a:xfrm>
              <a:off x="819389" y="1361350"/>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7"/>
            <p:cNvSpPr/>
            <p:nvPr/>
          </p:nvSpPr>
          <p:spPr>
            <a:xfrm rot="10800000">
              <a:off x="906411" y="1749662"/>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7"/>
          <p:cNvGrpSpPr/>
          <p:nvPr/>
        </p:nvGrpSpPr>
        <p:grpSpPr>
          <a:xfrm>
            <a:off x="3459939" y="1311359"/>
            <a:ext cx="589500" cy="496312"/>
            <a:chOff x="3459939" y="1361350"/>
            <a:chExt cx="589500" cy="496312"/>
          </a:xfrm>
        </p:grpSpPr>
        <p:sp>
          <p:nvSpPr>
            <p:cNvPr id="1477" name="Google Shape;1477;p47"/>
            <p:cNvSpPr/>
            <p:nvPr/>
          </p:nvSpPr>
          <p:spPr>
            <a:xfrm>
              <a:off x="3459939" y="1361350"/>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7"/>
            <p:cNvSpPr/>
            <p:nvPr/>
          </p:nvSpPr>
          <p:spPr>
            <a:xfrm rot="10800000">
              <a:off x="3546961" y="1749662"/>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47"/>
          <p:cNvGrpSpPr/>
          <p:nvPr/>
        </p:nvGrpSpPr>
        <p:grpSpPr>
          <a:xfrm>
            <a:off x="6126714" y="1311359"/>
            <a:ext cx="589500" cy="496312"/>
            <a:chOff x="6126714" y="1361350"/>
            <a:chExt cx="589500" cy="496312"/>
          </a:xfrm>
        </p:grpSpPr>
        <p:sp>
          <p:nvSpPr>
            <p:cNvPr id="1480" name="Google Shape;1480;p47"/>
            <p:cNvSpPr/>
            <p:nvPr/>
          </p:nvSpPr>
          <p:spPr>
            <a:xfrm>
              <a:off x="6126714" y="1361350"/>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7"/>
            <p:cNvSpPr/>
            <p:nvPr/>
          </p:nvSpPr>
          <p:spPr>
            <a:xfrm rot="10800000">
              <a:off x="6213736" y="1749662"/>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47"/>
          <p:cNvGrpSpPr/>
          <p:nvPr/>
        </p:nvGrpSpPr>
        <p:grpSpPr>
          <a:xfrm>
            <a:off x="819389" y="3139896"/>
            <a:ext cx="589500" cy="496312"/>
            <a:chOff x="819389" y="3189888"/>
            <a:chExt cx="589500" cy="496312"/>
          </a:xfrm>
        </p:grpSpPr>
        <p:sp>
          <p:nvSpPr>
            <p:cNvPr id="1483" name="Google Shape;1483;p47"/>
            <p:cNvSpPr/>
            <p:nvPr/>
          </p:nvSpPr>
          <p:spPr>
            <a:xfrm>
              <a:off x="819389" y="3189888"/>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7"/>
            <p:cNvSpPr/>
            <p:nvPr/>
          </p:nvSpPr>
          <p:spPr>
            <a:xfrm rot="10800000">
              <a:off x="906411" y="3578200"/>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47"/>
          <p:cNvGrpSpPr/>
          <p:nvPr/>
        </p:nvGrpSpPr>
        <p:grpSpPr>
          <a:xfrm>
            <a:off x="3459939" y="3139896"/>
            <a:ext cx="589500" cy="496312"/>
            <a:chOff x="3459939" y="3189888"/>
            <a:chExt cx="589500" cy="496312"/>
          </a:xfrm>
        </p:grpSpPr>
        <p:sp>
          <p:nvSpPr>
            <p:cNvPr id="1486" name="Google Shape;1486;p47"/>
            <p:cNvSpPr/>
            <p:nvPr/>
          </p:nvSpPr>
          <p:spPr>
            <a:xfrm>
              <a:off x="3459939" y="3189888"/>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7"/>
            <p:cNvSpPr/>
            <p:nvPr/>
          </p:nvSpPr>
          <p:spPr>
            <a:xfrm rot="10800000">
              <a:off x="3546961" y="3578200"/>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47"/>
          <p:cNvGrpSpPr/>
          <p:nvPr/>
        </p:nvGrpSpPr>
        <p:grpSpPr>
          <a:xfrm>
            <a:off x="6126714" y="3139896"/>
            <a:ext cx="589500" cy="496312"/>
            <a:chOff x="6126714" y="3189888"/>
            <a:chExt cx="589500" cy="496312"/>
          </a:xfrm>
        </p:grpSpPr>
        <p:sp>
          <p:nvSpPr>
            <p:cNvPr id="1489" name="Google Shape;1489;p47"/>
            <p:cNvSpPr/>
            <p:nvPr/>
          </p:nvSpPr>
          <p:spPr>
            <a:xfrm>
              <a:off x="6126714" y="3189888"/>
              <a:ext cx="589500" cy="40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7"/>
            <p:cNvSpPr/>
            <p:nvPr/>
          </p:nvSpPr>
          <p:spPr>
            <a:xfrm rot="10800000">
              <a:off x="6213736" y="3578200"/>
              <a:ext cx="153000" cy="108000"/>
            </a:xfrm>
            <a:prstGeom prst="triangle">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47"/>
          <p:cNvGrpSpPr/>
          <p:nvPr/>
        </p:nvGrpSpPr>
        <p:grpSpPr>
          <a:xfrm>
            <a:off x="6228587" y="3220558"/>
            <a:ext cx="385830" cy="244949"/>
            <a:chOff x="4763975" y="3227900"/>
            <a:chExt cx="481325" cy="305575"/>
          </a:xfrm>
        </p:grpSpPr>
        <p:sp>
          <p:nvSpPr>
            <p:cNvPr id="1492" name="Google Shape;1492;p47"/>
            <p:cNvSpPr/>
            <p:nvPr/>
          </p:nvSpPr>
          <p:spPr>
            <a:xfrm>
              <a:off x="4763975" y="3227900"/>
              <a:ext cx="481325" cy="305575"/>
            </a:xfrm>
            <a:custGeom>
              <a:avLst/>
              <a:gdLst/>
              <a:ahLst/>
              <a:cxnLst/>
              <a:rect l="l" t="t" r="r" b="b"/>
              <a:pathLst>
                <a:path w="19253" h="12223" extrusionOk="0">
                  <a:moveTo>
                    <a:pt x="12514" y="644"/>
                  </a:moveTo>
                  <a:lnTo>
                    <a:pt x="12514" y="1918"/>
                  </a:lnTo>
                  <a:lnTo>
                    <a:pt x="10002" y="1918"/>
                  </a:lnTo>
                  <a:lnTo>
                    <a:pt x="9097" y="1620"/>
                  </a:lnTo>
                  <a:cubicBezTo>
                    <a:pt x="9061" y="1608"/>
                    <a:pt x="9037" y="1608"/>
                    <a:pt x="8990" y="1608"/>
                  </a:cubicBezTo>
                  <a:lnTo>
                    <a:pt x="6430" y="1608"/>
                  </a:lnTo>
                  <a:cubicBezTo>
                    <a:pt x="6382" y="1608"/>
                    <a:pt x="6323" y="1620"/>
                    <a:pt x="6275" y="1644"/>
                  </a:cubicBezTo>
                  <a:lnTo>
                    <a:pt x="5704" y="1918"/>
                  </a:lnTo>
                  <a:lnTo>
                    <a:pt x="5132" y="1918"/>
                  </a:lnTo>
                  <a:lnTo>
                    <a:pt x="5132" y="644"/>
                  </a:lnTo>
                  <a:lnTo>
                    <a:pt x="5704" y="644"/>
                  </a:lnTo>
                  <a:lnTo>
                    <a:pt x="6287" y="918"/>
                  </a:lnTo>
                  <a:cubicBezTo>
                    <a:pt x="6323" y="941"/>
                    <a:pt x="6370" y="953"/>
                    <a:pt x="6430" y="953"/>
                  </a:cubicBezTo>
                  <a:lnTo>
                    <a:pt x="8990" y="953"/>
                  </a:lnTo>
                  <a:cubicBezTo>
                    <a:pt x="9025" y="953"/>
                    <a:pt x="9061" y="953"/>
                    <a:pt x="9097" y="941"/>
                  </a:cubicBezTo>
                  <a:lnTo>
                    <a:pt x="9954" y="656"/>
                  </a:lnTo>
                  <a:lnTo>
                    <a:pt x="9954" y="1287"/>
                  </a:lnTo>
                  <a:lnTo>
                    <a:pt x="10597" y="1287"/>
                  </a:lnTo>
                  <a:lnTo>
                    <a:pt x="10597" y="644"/>
                  </a:lnTo>
                  <a:lnTo>
                    <a:pt x="11240" y="644"/>
                  </a:lnTo>
                  <a:lnTo>
                    <a:pt x="11240" y="1287"/>
                  </a:lnTo>
                  <a:lnTo>
                    <a:pt x="11883" y="1287"/>
                  </a:lnTo>
                  <a:lnTo>
                    <a:pt x="11883" y="644"/>
                  </a:lnTo>
                  <a:close/>
                  <a:moveTo>
                    <a:pt x="8990" y="2263"/>
                  </a:moveTo>
                  <a:lnTo>
                    <a:pt x="9347" y="2382"/>
                  </a:lnTo>
                  <a:lnTo>
                    <a:pt x="9633" y="2477"/>
                  </a:lnTo>
                  <a:lnTo>
                    <a:pt x="9633" y="3204"/>
                  </a:lnTo>
                  <a:lnTo>
                    <a:pt x="8990" y="3204"/>
                  </a:lnTo>
                  <a:lnTo>
                    <a:pt x="8990" y="2263"/>
                  </a:lnTo>
                  <a:close/>
                  <a:moveTo>
                    <a:pt x="6739" y="2263"/>
                  </a:moveTo>
                  <a:lnTo>
                    <a:pt x="6739" y="3215"/>
                  </a:lnTo>
                  <a:lnTo>
                    <a:pt x="6108" y="3215"/>
                  </a:lnTo>
                  <a:lnTo>
                    <a:pt x="6108" y="2453"/>
                  </a:lnTo>
                  <a:lnTo>
                    <a:pt x="6501" y="2263"/>
                  </a:lnTo>
                  <a:close/>
                  <a:moveTo>
                    <a:pt x="8347" y="2251"/>
                  </a:moveTo>
                  <a:lnTo>
                    <a:pt x="8347" y="3215"/>
                  </a:lnTo>
                  <a:lnTo>
                    <a:pt x="7382" y="3215"/>
                  </a:lnTo>
                  <a:lnTo>
                    <a:pt x="7382" y="2251"/>
                  </a:lnTo>
                  <a:close/>
                  <a:moveTo>
                    <a:pt x="2572" y="4501"/>
                  </a:moveTo>
                  <a:lnTo>
                    <a:pt x="2572" y="5132"/>
                  </a:lnTo>
                  <a:lnTo>
                    <a:pt x="655" y="5132"/>
                  </a:lnTo>
                  <a:lnTo>
                    <a:pt x="655" y="4501"/>
                  </a:lnTo>
                  <a:close/>
                  <a:moveTo>
                    <a:pt x="8144" y="5775"/>
                  </a:moveTo>
                  <a:lnTo>
                    <a:pt x="8466" y="6418"/>
                  </a:lnTo>
                  <a:lnTo>
                    <a:pt x="5346" y="6418"/>
                  </a:lnTo>
                  <a:lnTo>
                    <a:pt x="5013" y="5775"/>
                  </a:lnTo>
                  <a:close/>
                  <a:moveTo>
                    <a:pt x="10240" y="3858"/>
                  </a:moveTo>
                  <a:lnTo>
                    <a:pt x="10240" y="6418"/>
                  </a:lnTo>
                  <a:lnTo>
                    <a:pt x="9156" y="6418"/>
                  </a:lnTo>
                  <a:lnTo>
                    <a:pt x="8597" y="5311"/>
                  </a:lnTo>
                  <a:cubicBezTo>
                    <a:pt x="8537" y="5216"/>
                    <a:pt x="8442" y="5132"/>
                    <a:pt x="8323" y="5132"/>
                  </a:cubicBezTo>
                  <a:lnTo>
                    <a:pt x="4489" y="5132"/>
                  </a:lnTo>
                  <a:cubicBezTo>
                    <a:pt x="4311" y="5132"/>
                    <a:pt x="4168" y="5287"/>
                    <a:pt x="4168" y="5466"/>
                  </a:cubicBezTo>
                  <a:cubicBezTo>
                    <a:pt x="4168" y="5513"/>
                    <a:pt x="4180" y="5573"/>
                    <a:pt x="4192" y="5609"/>
                  </a:cubicBezTo>
                  <a:lnTo>
                    <a:pt x="4608" y="6430"/>
                  </a:lnTo>
                  <a:lnTo>
                    <a:pt x="3715" y="6430"/>
                  </a:lnTo>
                  <a:lnTo>
                    <a:pt x="3203" y="5394"/>
                  </a:lnTo>
                  <a:lnTo>
                    <a:pt x="3203" y="4263"/>
                  </a:lnTo>
                  <a:lnTo>
                    <a:pt x="3394" y="3858"/>
                  </a:lnTo>
                  <a:lnTo>
                    <a:pt x="3834" y="3858"/>
                  </a:lnTo>
                  <a:lnTo>
                    <a:pt x="3834" y="4501"/>
                  </a:lnTo>
                  <a:lnTo>
                    <a:pt x="4477" y="4501"/>
                  </a:lnTo>
                  <a:lnTo>
                    <a:pt x="4477" y="3858"/>
                  </a:lnTo>
                  <a:lnTo>
                    <a:pt x="5120" y="3858"/>
                  </a:lnTo>
                  <a:lnTo>
                    <a:pt x="5120" y="4501"/>
                  </a:lnTo>
                  <a:lnTo>
                    <a:pt x="5763" y="4501"/>
                  </a:lnTo>
                  <a:lnTo>
                    <a:pt x="5763" y="3858"/>
                  </a:lnTo>
                  <a:lnTo>
                    <a:pt x="6394" y="3858"/>
                  </a:lnTo>
                  <a:lnTo>
                    <a:pt x="6394" y="4501"/>
                  </a:lnTo>
                  <a:lnTo>
                    <a:pt x="7037" y="4501"/>
                  </a:lnTo>
                  <a:lnTo>
                    <a:pt x="7037" y="3858"/>
                  </a:lnTo>
                  <a:lnTo>
                    <a:pt x="7680" y="3858"/>
                  </a:lnTo>
                  <a:lnTo>
                    <a:pt x="7680" y="4501"/>
                  </a:lnTo>
                  <a:lnTo>
                    <a:pt x="8323" y="4501"/>
                  </a:lnTo>
                  <a:lnTo>
                    <a:pt x="8323" y="3858"/>
                  </a:lnTo>
                  <a:lnTo>
                    <a:pt x="8954" y="3858"/>
                  </a:lnTo>
                  <a:lnTo>
                    <a:pt x="8954" y="4501"/>
                  </a:lnTo>
                  <a:lnTo>
                    <a:pt x="9597" y="4501"/>
                  </a:lnTo>
                  <a:lnTo>
                    <a:pt x="9597" y="3858"/>
                  </a:lnTo>
                  <a:close/>
                  <a:moveTo>
                    <a:pt x="8656" y="7061"/>
                  </a:moveTo>
                  <a:lnTo>
                    <a:pt x="8656" y="8335"/>
                  </a:lnTo>
                  <a:lnTo>
                    <a:pt x="8144" y="8335"/>
                  </a:lnTo>
                  <a:lnTo>
                    <a:pt x="8573" y="7061"/>
                  </a:lnTo>
                  <a:close/>
                  <a:moveTo>
                    <a:pt x="13431" y="7442"/>
                  </a:moveTo>
                  <a:lnTo>
                    <a:pt x="15038" y="7657"/>
                  </a:lnTo>
                  <a:lnTo>
                    <a:pt x="14895" y="8669"/>
                  </a:lnTo>
                  <a:lnTo>
                    <a:pt x="14348" y="8109"/>
                  </a:lnTo>
                  <a:cubicBezTo>
                    <a:pt x="14280" y="8049"/>
                    <a:pt x="14198" y="8017"/>
                    <a:pt x="14116" y="8017"/>
                  </a:cubicBezTo>
                  <a:cubicBezTo>
                    <a:pt x="14069" y="8017"/>
                    <a:pt x="14022" y="8028"/>
                    <a:pt x="13978" y="8049"/>
                  </a:cubicBezTo>
                  <a:lnTo>
                    <a:pt x="13288" y="8395"/>
                  </a:lnTo>
                  <a:lnTo>
                    <a:pt x="13431" y="7442"/>
                  </a:lnTo>
                  <a:close/>
                  <a:moveTo>
                    <a:pt x="18158" y="3870"/>
                  </a:moveTo>
                  <a:lnTo>
                    <a:pt x="18610" y="4323"/>
                  </a:lnTo>
                  <a:lnTo>
                    <a:pt x="18610" y="7359"/>
                  </a:lnTo>
                  <a:lnTo>
                    <a:pt x="18336" y="8990"/>
                  </a:lnTo>
                  <a:lnTo>
                    <a:pt x="16800" y="8990"/>
                  </a:lnTo>
                  <a:lnTo>
                    <a:pt x="16979" y="8454"/>
                  </a:lnTo>
                  <a:cubicBezTo>
                    <a:pt x="17026" y="8323"/>
                    <a:pt x="16979" y="8192"/>
                    <a:pt x="16860" y="8097"/>
                  </a:cubicBezTo>
                  <a:lnTo>
                    <a:pt x="16360" y="7716"/>
                  </a:lnTo>
                  <a:lnTo>
                    <a:pt x="17634" y="7716"/>
                  </a:lnTo>
                  <a:lnTo>
                    <a:pt x="17634" y="7073"/>
                  </a:lnTo>
                  <a:lnTo>
                    <a:pt x="15419" y="7073"/>
                  </a:lnTo>
                  <a:lnTo>
                    <a:pt x="10907" y="6478"/>
                  </a:lnTo>
                  <a:lnTo>
                    <a:pt x="10907" y="3870"/>
                  </a:lnTo>
                  <a:close/>
                  <a:moveTo>
                    <a:pt x="4501" y="7073"/>
                  </a:moveTo>
                  <a:lnTo>
                    <a:pt x="4501" y="7787"/>
                  </a:lnTo>
                  <a:lnTo>
                    <a:pt x="4823" y="8430"/>
                  </a:lnTo>
                  <a:lnTo>
                    <a:pt x="4823" y="9562"/>
                  </a:lnTo>
                  <a:lnTo>
                    <a:pt x="4811" y="9562"/>
                  </a:lnTo>
                  <a:lnTo>
                    <a:pt x="4620" y="9954"/>
                  </a:lnTo>
                  <a:lnTo>
                    <a:pt x="3858" y="9954"/>
                  </a:lnTo>
                  <a:lnTo>
                    <a:pt x="3858" y="7073"/>
                  </a:lnTo>
                  <a:close/>
                  <a:moveTo>
                    <a:pt x="14062" y="8740"/>
                  </a:moveTo>
                  <a:lnTo>
                    <a:pt x="14800" y="9466"/>
                  </a:lnTo>
                  <a:lnTo>
                    <a:pt x="14681" y="10193"/>
                  </a:lnTo>
                  <a:lnTo>
                    <a:pt x="13990" y="9692"/>
                  </a:lnTo>
                  <a:cubicBezTo>
                    <a:pt x="13925" y="9649"/>
                    <a:pt x="13855" y="9623"/>
                    <a:pt x="13784" y="9623"/>
                  </a:cubicBezTo>
                  <a:cubicBezTo>
                    <a:pt x="13738" y="9623"/>
                    <a:pt x="13691" y="9634"/>
                    <a:pt x="13645" y="9657"/>
                  </a:cubicBezTo>
                  <a:lnTo>
                    <a:pt x="13074" y="9954"/>
                  </a:lnTo>
                  <a:lnTo>
                    <a:pt x="13074" y="9954"/>
                  </a:lnTo>
                  <a:lnTo>
                    <a:pt x="13193" y="9169"/>
                  </a:lnTo>
                  <a:lnTo>
                    <a:pt x="14062" y="8740"/>
                  </a:lnTo>
                  <a:close/>
                  <a:moveTo>
                    <a:pt x="7906" y="7061"/>
                  </a:moveTo>
                  <a:lnTo>
                    <a:pt x="7394" y="8561"/>
                  </a:lnTo>
                  <a:cubicBezTo>
                    <a:pt x="7335" y="8728"/>
                    <a:pt x="7430" y="8907"/>
                    <a:pt x="7609" y="8966"/>
                  </a:cubicBezTo>
                  <a:cubicBezTo>
                    <a:pt x="7632" y="8978"/>
                    <a:pt x="7668" y="8978"/>
                    <a:pt x="7716" y="8978"/>
                  </a:cubicBezTo>
                  <a:lnTo>
                    <a:pt x="8752" y="8978"/>
                  </a:lnTo>
                  <a:lnTo>
                    <a:pt x="9216" y="10585"/>
                  </a:lnTo>
                  <a:lnTo>
                    <a:pt x="8347" y="10585"/>
                  </a:lnTo>
                  <a:cubicBezTo>
                    <a:pt x="8085" y="10585"/>
                    <a:pt x="7680" y="10514"/>
                    <a:pt x="7359" y="9800"/>
                  </a:cubicBezTo>
                  <a:lnTo>
                    <a:pt x="5977" y="7061"/>
                  </a:lnTo>
                  <a:close/>
                  <a:moveTo>
                    <a:pt x="10133" y="7061"/>
                  </a:moveTo>
                  <a:lnTo>
                    <a:pt x="9954" y="7597"/>
                  </a:lnTo>
                  <a:cubicBezTo>
                    <a:pt x="9918" y="7728"/>
                    <a:pt x="9954" y="7859"/>
                    <a:pt x="10061" y="7954"/>
                  </a:cubicBezTo>
                  <a:cubicBezTo>
                    <a:pt x="10073" y="7966"/>
                    <a:pt x="11371" y="9026"/>
                    <a:pt x="11538" y="10585"/>
                  </a:cubicBezTo>
                  <a:lnTo>
                    <a:pt x="9871" y="10585"/>
                  </a:lnTo>
                  <a:lnTo>
                    <a:pt x="9299" y="8621"/>
                  </a:lnTo>
                  <a:lnTo>
                    <a:pt x="9299" y="7061"/>
                  </a:lnTo>
                  <a:close/>
                  <a:moveTo>
                    <a:pt x="13752" y="10324"/>
                  </a:moveTo>
                  <a:lnTo>
                    <a:pt x="14562" y="10943"/>
                  </a:lnTo>
                  <a:lnTo>
                    <a:pt x="14479" y="11502"/>
                  </a:lnTo>
                  <a:lnTo>
                    <a:pt x="12871" y="11288"/>
                  </a:lnTo>
                  <a:lnTo>
                    <a:pt x="12955" y="10728"/>
                  </a:lnTo>
                  <a:lnTo>
                    <a:pt x="13752" y="10324"/>
                  </a:lnTo>
                  <a:close/>
                  <a:moveTo>
                    <a:pt x="4787" y="1"/>
                  </a:moveTo>
                  <a:cubicBezTo>
                    <a:pt x="4608" y="1"/>
                    <a:pt x="4465" y="156"/>
                    <a:pt x="4465" y="334"/>
                  </a:cubicBezTo>
                  <a:lnTo>
                    <a:pt x="4465" y="2251"/>
                  </a:lnTo>
                  <a:cubicBezTo>
                    <a:pt x="4465" y="2430"/>
                    <a:pt x="4608" y="2573"/>
                    <a:pt x="4787" y="2573"/>
                  </a:cubicBezTo>
                  <a:lnTo>
                    <a:pt x="5430" y="2573"/>
                  </a:lnTo>
                  <a:lnTo>
                    <a:pt x="5430" y="3215"/>
                  </a:lnTo>
                  <a:lnTo>
                    <a:pt x="3215" y="3215"/>
                  </a:lnTo>
                  <a:cubicBezTo>
                    <a:pt x="3096" y="3215"/>
                    <a:pt x="2977" y="3287"/>
                    <a:pt x="2929" y="3394"/>
                  </a:cubicBezTo>
                  <a:lnTo>
                    <a:pt x="2691" y="3858"/>
                  </a:lnTo>
                  <a:lnTo>
                    <a:pt x="322" y="3858"/>
                  </a:lnTo>
                  <a:cubicBezTo>
                    <a:pt x="143" y="3858"/>
                    <a:pt x="1" y="4001"/>
                    <a:pt x="1" y="4180"/>
                  </a:cubicBezTo>
                  <a:lnTo>
                    <a:pt x="1" y="5466"/>
                  </a:lnTo>
                  <a:cubicBezTo>
                    <a:pt x="1" y="5644"/>
                    <a:pt x="143" y="5787"/>
                    <a:pt x="322" y="5787"/>
                  </a:cubicBezTo>
                  <a:lnTo>
                    <a:pt x="2691" y="5787"/>
                  </a:lnTo>
                  <a:lnTo>
                    <a:pt x="3215" y="6835"/>
                  </a:lnTo>
                  <a:lnTo>
                    <a:pt x="3215" y="10609"/>
                  </a:lnTo>
                  <a:lnTo>
                    <a:pt x="5013" y="10609"/>
                  </a:lnTo>
                  <a:lnTo>
                    <a:pt x="5466" y="9716"/>
                  </a:lnTo>
                  <a:lnTo>
                    <a:pt x="5466" y="8288"/>
                  </a:lnTo>
                  <a:lnTo>
                    <a:pt x="5132" y="7657"/>
                  </a:lnTo>
                  <a:lnTo>
                    <a:pt x="5132" y="7085"/>
                  </a:lnTo>
                  <a:lnTo>
                    <a:pt x="5251" y="7085"/>
                  </a:lnTo>
                  <a:lnTo>
                    <a:pt x="6775" y="10109"/>
                  </a:lnTo>
                  <a:cubicBezTo>
                    <a:pt x="7132" y="10871"/>
                    <a:pt x="7656" y="11252"/>
                    <a:pt x="8347" y="11252"/>
                  </a:cubicBezTo>
                  <a:lnTo>
                    <a:pt x="11871" y="11252"/>
                  </a:lnTo>
                  <a:cubicBezTo>
                    <a:pt x="12050" y="11252"/>
                    <a:pt x="12204" y="11109"/>
                    <a:pt x="12204" y="10931"/>
                  </a:cubicBezTo>
                  <a:cubicBezTo>
                    <a:pt x="12204" y="9240"/>
                    <a:pt x="11085" y="8026"/>
                    <a:pt x="10657" y="7621"/>
                  </a:cubicBezTo>
                  <a:lnTo>
                    <a:pt x="10823" y="7121"/>
                  </a:lnTo>
                  <a:lnTo>
                    <a:pt x="12800" y="7383"/>
                  </a:lnTo>
                  <a:lnTo>
                    <a:pt x="12204" y="11538"/>
                  </a:lnTo>
                  <a:cubicBezTo>
                    <a:pt x="12169" y="11717"/>
                    <a:pt x="12288" y="11883"/>
                    <a:pt x="12466" y="11895"/>
                  </a:cubicBezTo>
                  <a:lnTo>
                    <a:pt x="14717" y="12217"/>
                  </a:lnTo>
                  <a:cubicBezTo>
                    <a:pt x="14738" y="12221"/>
                    <a:pt x="14759" y="12223"/>
                    <a:pt x="14780" y="12223"/>
                  </a:cubicBezTo>
                  <a:cubicBezTo>
                    <a:pt x="14933" y="12223"/>
                    <a:pt x="15063" y="12112"/>
                    <a:pt x="15074" y="11955"/>
                  </a:cubicBezTo>
                  <a:lnTo>
                    <a:pt x="15645" y="7990"/>
                  </a:lnTo>
                  <a:lnTo>
                    <a:pt x="16312" y="8502"/>
                  </a:lnTo>
                  <a:lnTo>
                    <a:pt x="16062" y="9240"/>
                  </a:lnTo>
                  <a:cubicBezTo>
                    <a:pt x="16003" y="9407"/>
                    <a:pt x="16086" y="9585"/>
                    <a:pt x="16264" y="9645"/>
                  </a:cubicBezTo>
                  <a:cubicBezTo>
                    <a:pt x="16300" y="9657"/>
                    <a:pt x="16324" y="9657"/>
                    <a:pt x="16372" y="9657"/>
                  </a:cubicBezTo>
                  <a:lnTo>
                    <a:pt x="18622" y="9657"/>
                  </a:lnTo>
                  <a:cubicBezTo>
                    <a:pt x="18777" y="9657"/>
                    <a:pt x="18920" y="9538"/>
                    <a:pt x="18931" y="9395"/>
                  </a:cubicBezTo>
                  <a:lnTo>
                    <a:pt x="19253" y="7478"/>
                  </a:lnTo>
                  <a:lnTo>
                    <a:pt x="19253" y="7418"/>
                  </a:lnTo>
                  <a:lnTo>
                    <a:pt x="19253" y="4168"/>
                  </a:lnTo>
                  <a:cubicBezTo>
                    <a:pt x="19253" y="4085"/>
                    <a:pt x="19229" y="4001"/>
                    <a:pt x="19170" y="3942"/>
                  </a:cubicBezTo>
                  <a:lnTo>
                    <a:pt x="18515" y="3311"/>
                  </a:lnTo>
                  <a:cubicBezTo>
                    <a:pt x="18455" y="3251"/>
                    <a:pt x="18372" y="3215"/>
                    <a:pt x="18289" y="3215"/>
                  </a:cubicBezTo>
                  <a:lnTo>
                    <a:pt x="10264" y="3215"/>
                  </a:lnTo>
                  <a:lnTo>
                    <a:pt x="10264" y="2573"/>
                  </a:lnTo>
                  <a:lnTo>
                    <a:pt x="12824" y="2573"/>
                  </a:lnTo>
                  <a:cubicBezTo>
                    <a:pt x="13014" y="2573"/>
                    <a:pt x="13157" y="2430"/>
                    <a:pt x="13157" y="2251"/>
                  </a:cubicBezTo>
                  <a:lnTo>
                    <a:pt x="13157" y="334"/>
                  </a:lnTo>
                  <a:cubicBezTo>
                    <a:pt x="13157" y="156"/>
                    <a:pt x="13014" y="1"/>
                    <a:pt x="12824" y="1"/>
                  </a:cubicBezTo>
                  <a:lnTo>
                    <a:pt x="9942" y="1"/>
                  </a:lnTo>
                  <a:cubicBezTo>
                    <a:pt x="9907" y="1"/>
                    <a:pt x="9871" y="1"/>
                    <a:pt x="9835" y="13"/>
                  </a:cubicBezTo>
                  <a:lnTo>
                    <a:pt x="8930" y="310"/>
                  </a:lnTo>
                  <a:lnTo>
                    <a:pt x="6489" y="310"/>
                  </a:lnTo>
                  <a:lnTo>
                    <a:pt x="5906" y="37"/>
                  </a:lnTo>
                  <a:cubicBezTo>
                    <a:pt x="5870" y="13"/>
                    <a:pt x="5823" y="1"/>
                    <a:pt x="5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7"/>
            <p:cNvSpPr/>
            <p:nvPr/>
          </p:nvSpPr>
          <p:spPr>
            <a:xfrm>
              <a:off x="5116700" y="3340425"/>
              <a:ext cx="96175" cy="47950"/>
            </a:xfrm>
            <a:custGeom>
              <a:avLst/>
              <a:gdLst/>
              <a:ahLst/>
              <a:cxnLst/>
              <a:rect l="l" t="t" r="r" b="b"/>
              <a:pathLst>
                <a:path w="3847" h="1918" extrusionOk="0">
                  <a:moveTo>
                    <a:pt x="3215" y="631"/>
                  </a:moveTo>
                  <a:lnTo>
                    <a:pt x="3215" y="1274"/>
                  </a:lnTo>
                  <a:lnTo>
                    <a:pt x="1941" y="1274"/>
                  </a:lnTo>
                  <a:lnTo>
                    <a:pt x="1941" y="631"/>
                  </a:lnTo>
                  <a:close/>
                  <a:moveTo>
                    <a:pt x="0" y="0"/>
                  </a:moveTo>
                  <a:lnTo>
                    <a:pt x="0" y="631"/>
                  </a:lnTo>
                  <a:lnTo>
                    <a:pt x="1286" y="631"/>
                  </a:lnTo>
                  <a:lnTo>
                    <a:pt x="1286" y="1917"/>
                  </a:lnTo>
                  <a:lnTo>
                    <a:pt x="3846" y="1917"/>
                  </a:lnTo>
                  <a:lnTo>
                    <a:pt x="38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7"/>
            <p:cNvSpPr/>
            <p:nvPr/>
          </p:nvSpPr>
          <p:spPr>
            <a:xfrm>
              <a:off x="5052700" y="3340425"/>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7"/>
            <p:cNvSpPr/>
            <p:nvPr/>
          </p:nvSpPr>
          <p:spPr>
            <a:xfrm>
              <a:off x="5084550" y="3340425"/>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47"/>
          <p:cNvGrpSpPr/>
          <p:nvPr/>
        </p:nvGrpSpPr>
        <p:grpSpPr>
          <a:xfrm>
            <a:off x="3539507" y="3221601"/>
            <a:ext cx="430271" cy="242741"/>
            <a:chOff x="3981450" y="3244275"/>
            <a:chExt cx="482800" cy="272375"/>
          </a:xfrm>
        </p:grpSpPr>
        <p:sp>
          <p:nvSpPr>
            <p:cNvPr id="1497" name="Google Shape;1497;p47"/>
            <p:cNvSpPr/>
            <p:nvPr/>
          </p:nvSpPr>
          <p:spPr>
            <a:xfrm>
              <a:off x="3981450" y="3244275"/>
              <a:ext cx="482800" cy="272375"/>
            </a:xfrm>
            <a:custGeom>
              <a:avLst/>
              <a:gdLst/>
              <a:ahLst/>
              <a:cxnLst/>
              <a:rect l="l" t="t" r="r" b="b"/>
              <a:pathLst>
                <a:path w="19312" h="10895" extrusionOk="0">
                  <a:moveTo>
                    <a:pt x="7727" y="1918"/>
                  </a:moveTo>
                  <a:lnTo>
                    <a:pt x="7727" y="2894"/>
                  </a:lnTo>
                  <a:lnTo>
                    <a:pt x="7084" y="2894"/>
                  </a:lnTo>
                  <a:lnTo>
                    <a:pt x="7084" y="1918"/>
                  </a:lnTo>
                  <a:close/>
                  <a:moveTo>
                    <a:pt x="9644" y="1918"/>
                  </a:moveTo>
                  <a:lnTo>
                    <a:pt x="9644" y="2894"/>
                  </a:lnTo>
                  <a:lnTo>
                    <a:pt x="8370" y="2894"/>
                  </a:lnTo>
                  <a:lnTo>
                    <a:pt x="8370" y="1918"/>
                  </a:lnTo>
                  <a:close/>
                  <a:moveTo>
                    <a:pt x="10942" y="1918"/>
                  </a:moveTo>
                  <a:lnTo>
                    <a:pt x="10942" y="2894"/>
                  </a:lnTo>
                  <a:lnTo>
                    <a:pt x="10299" y="2894"/>
                  </a:lnTo>
                  <a:lnTo>
                    <a:pt x="10299" y="1918"/>
                  </a:lnTo>
                  <a:close/>
                  <a:moveTo>
                    <a:pt x="11430" y="644"/>
                  </a:moveTo>
                  <a:lnTo>
                    <a:pt x="12204" y="1417"/>
                  </a:lnTo>
                  <a:lnTo>
                    <a:pt x="12204" y="2894"/>
                  </a:lnTo>
                  <a:lnTo>
                    <a:pt x="11573" y="2894"/>
                  </a:lnTo>
                  <a:lnTo>
                    <a:pt x="11573" y="1608"/>
                  </a:lnTo>
                  <a:cubicBezTo>
                    <a:pt x="11585" y="1429"/>
                    <a:pt x="11430" y="1287"/>
                    <a:pt x="11251" y="1287"/>
                  </a:cubicBezTo>
                  <a:lnTo>
                    <a:pt x="6763" y="1287"/>
                  </a:lnTo>
                  <a:cubicBezTo>
                    <a:pt x="6584" y="1287"/>
                    <a:pt x="6429" y="1429"/>
                    <a:pt x="6429" y="1608"/>
                  </a:cubicBezTo>
                  <a:lnTo>
                    <a:pt x="6429" y="2894"/>
                  </a:lnTo>
                  <a:lnTo>
                    <a:pt x="5798" y="2894"/>
                  </a:lnTo>
                  <a:lnTo>
                    <a:pt x="5798" y="644"/>
                  </a:lnTo>
                  <a:close/>
                  <a:moveTo>
                    <a:pt x="12859" y="2310"/>
                  </a:moveTo>
                  <a:lnTo>
                    <a:pt x="14145" y="2513"/>
                  </a:lnTo>
                  <a:lnTo>
                    <a:pt x="14145" y="2894"/>
                  </a:lnTo>
                  <a:lnTo>
                    <a:pt x="12859" y="2894"/>
                  </a:lnTo>
                  <a:lnTo>
                    <a:pt x="12859" y="2310"/>
                  </a:lnTo>
                  <a:close/>
                  <a:moveTo>
                    <a:pt x="14145" y="3525"/>
                  </a:moveTo>
                  <a:lnTo>
                    <a:pt x="14145" y="4168"/>
                  </a:lnTo>
                  <a:lnTo>
                    <a:pt x="13502" y="4168"/>
                  </a:lnTo>
                  <a:lnTo>
                    <a:pt x="13502" y="3525"/>
                  </a:lnTo>
                  <a:close/>
                  <a:moveTo>
                    <a:pt x="5167" y="4168"/>
                  </a:moveTo>
                  <a:lnTo>
                    <a:pt x="5167" y="4811"/>
                  </a:lnTo>
                  <a:lnTo>
                    <a:pt x="667" y="4811"/>
                  </a:lnTo>
                  <a:lnTo>
                    <a:pt x="667" y="4168"/>
                  </a:lnTo>
                  <a:close/>
                  <a:moveTo>
                    <a:pt x="10942" y="3525"/>
                  </a:moveTo>
                  <a:lnTo>
                    <a:pt x="10942" y="4168"/>
                  </a:lnTo>
                  <a:lnTo>
                    <a:pt x="9025" y="4168"/>
                  </a:lnTo>
                  <a:lnTo>
                    <a:pt x="9025" y="4811"/>
                  </a:lnTo>
                  <a:lnTo>
                    <a:pt x="10942" y="4811"/>
                  </a:lnTo>
                  <a:lnTo>
                    <a:pt x="10942" y="5442"/>
                  </a:lnTo>
                  <a:lnTo>
                    <a:pt x="5810" y="5442"/>
                  </a:lnTo>
                  <a:lnTo>
                    <a:pt x="5810" y="3525"/>
                  </a:lnTo>
                  <a:close/>
                  <a:moveTo>
                    <a:pt x="16062" y="3525"/>
                  </a:moveTo>
                  <a:lnTo>
                    <a:pt x="16062" y="5454"/>
                  </a:lnTo>
                  <a:lnTo>
                    <a:pt x="11573" y="5454"/>
                  </a:lnTo>
                  <a:lnTo>
                    <a:pt x="11573" y="3525"/>
                  </a:lnTo>
                  <a:lnTo>
                    <a:pt x="12847" y="3525"/>
                  </a:lnTo>
                  <a:lnTo>
                    <a:pt x="12847" y="4168"/>
                  </a:lnTo>
                  <a:lnTo>
                    <a:pt x="12204" y="4168"/>
                  </a:lnTo>
                  <a:lnTo>
                    <a:pt x="12204" y="4811"/>
                  </a:lnTo>
                  <a:lnTo>
                    <a:pt x="15419" y="4811"/>
                  </a:lnTo>
                  <a:lnTo>
                    <a:pt x="15419" y="4168"/>
                  </a:lnTo>
                  <a:lnTo>
                    <a:pt x="14776" y="4168"/>
                  </a:lnTo>
                  <a:lnTo>
                    <a:pt x="14776" y="3525"/>
                  </a:lnTo>
                  <a:close/>
                  <a:moveTo>
                    <a:pt x="1310" y="5454"/>
                  </a:moveTo>
                  <a:lnTo>
                    <a:pt x="1310" y="6085"/>
                  </a:lnTo>
                  <a:lnTo>
                    <a:pt x="679" y="6085"/>
                  </a:lnTo>
                  <a:lnTo>
                    <a:pt x="679" y="5454"/>
                  </a:lnTo>
                  <a:close/>
                  <a:moveTo>
                    <a:pt x="17359" y="4168"/>
                  </a:moveTo>
                  <a:lnTo>
                    <a:pt x="17359" y="6644"/>
                  </a:lnTo>
                  <a:lnTo>
                    <a:pt x="16716" y="5668"/>
                  </a:lnTo>
                  <a:lnTo>
                    <a:pt x="16716" y="4168"/>
                  </a:lnTo>
                  <a:close/>
                  <a:moveTo>
                    <a:pt x="7132" y="6109"/>
                  </a:moveTo>
                  <a:lnTo>
                    <a:pt x="7239" y="6740"/>
                  </a:lnTo>
                  <a:lnTo>
                    <a:pt x="6453" y="6740"/>
                  </a:lnTo>
                  <a:lnTo>
                    <a:pt x="6453" y="6109"/>
                  </a:lnTo>
                  <a:close/>
                  <a:moveTo>
                    <a:pt x="3989" y="5454"/>
                  </a:moveTo>
                  <a:cubicBezTo>
                    <a:pt x="4108" y="5763"/>
                    <a:pt x="4191" y="6073"/>
                    <a:pt x="4203" y="6418"/>
                  </a:cubicBezTo>
                  <a:cubicBezTo>
                    <a:pt x="4191" y="6740"/>
                    <a:pt x="4108" y="7073"/>
                    <a:pt x="3989" y="7383"/>
                  </a:cubicBezTo>
                  <a:lnTo>
                    <a:pt x="3453" y="7383"/>
                  </a:lnTo>
                  <a:cubicBezTo>
                    <a:pt x="3334" y="7073"/>
                    <a:pt x="3262" y="6763"/>
                    <a:pt x="3250" y="6418"/>
                  </a:cubicBezTo>
                  <a:cubicBezTo>
                    <a:pt x="3262" y="6085"/>
                    <a:pt x="3334" y="5763"/>
                    <a:pt x="3453" y="5454"/>
                  </a:cubicBezTo>
                  <a:close/>
                  <a:moveTo>
                    <a:pt x="18633" y="3525"/>
                  </a:moveTo>
                  <a:lnTo>
                    <a:pt x="18633" y="7383"/>
                  </a:lnTo>
                  <a:lnTo>
                    <a:pt x="18002" y="7383"/>
                  </a:lnTo>
                  <a:lnTo>
                    <a:pt x="18002" y="3525"/>
                  </a:lnTo>
                  <a:close/>
                  <a:moveTo>
                    <a:pt x="9061" y="6109"/>
                  </a:moveTo>
                  <a:lnTo>
                    <a:pt x="9596" y="9323"/>
                  </a:lnTo>
                  <a:lnTo>
                    <a:pt x="8322" y="9323"/>
                  </a:lnTo>
                  <a:lnTo>
                    <a:pt x="8322" y="9299"/>
                  </a:lnTo>
                  <a:lnTo>
                    <a:pt x="8215" y="8668"/>
                  </a:lnTo>
                  <a:lnTo>
                    <a:pt x="9025" y="8668"/>
                  </a:lnTo>
                  <a:lnTo>
                    <a:pt x="9025" y="8025"/>
                  </a:lnTo>
                  <a:lnTo>
                    <a:pt x="8120" y="8025"/>
                  </a:lnTo>
                  <a:lnTo>
                    <a:pt x="8013" y="7383"/>
                  </a:lnTo>
                  <a:lnTo>
                    <a:pt x="8692" y="7383"/>
                  </a:lnTo>
                  <a:lnTo>
                    <a:pt x="8692" y="6740"/>
                  </a:lnTo>
                  <a:lnTo>
                    <a:pt x="7894" y="6740"/>
                  </a:lnTo>
                  <a:lnTo>
                    <a:pt x="7787" y="6109"/>
                  </a:lnTo>
                  <a:close/>
                  <a:moveTo>
                    <a:pt x="15752" y="6109"/>
                  </a:moveTo>
                  <a:cubicBezTo>
                    <a:pt x="15633" y="8049"/>
                    <a:pt x="14609" y="9776"/>
                    <a:pt x="14288" y="10276"/>
                  </a:cubicBezTo>
                  <a:lnTo>
                    <a:pt x="12216" y="10276"/>
                  </a:lnTo>
                  <a:cubicBezTo>
                    <a:pt x="12775" y="9478"/>
                    <a:pt x="13704" y="7906"/>
                    <a:pt x="13811" y="6109"/>
                  </a:cubicBezTo>
                  <a:lnTo>
                    <a:pt x="14454" y="6109"/>
                  </a:lnTo>
                  <a:cubicBezTo>
                    <a:pt x="14395" y="6763"/>
                    <a:pt x="14168" y="8275"/>
                    <a:pt x="13264" y="9442"/>
                  </a:cubicBezTo>
                  <a:lnTo>
                    <a:pt x="13764" y="9835"/>
                  </a:lnTo>
                  <a:cubicBezTo>
                    <a:pt x="14823" y="8514"/>
                    <a:pt x="15061" y="6799"/>
                    <a:pt x="15109" y="6109"/>
                  </a:cubicBezTo>
                  <a:close/>
                  <a:moveTo>
                    <a:pt x="5465" y="1"/>
                  </a:moveTo>
                  <a:cubicBezTo>
                    <a:pt x="5286" y="1"/>
                    <a:pt x="5144" y="155"/>
                    <a:pt x="5144" y="334"/>
                  </a:cubicBezTo>
                  <a:lnTo>
                    <a:pt x="5144" y="3549"/>
                  </a:lnTo>
                  <a:lnTo>
                    <a:pt x="333" y="3549"/>
                  </a:lnTo>
                  <a:cubicBezTo>
                    <a:pt x="155" y="3549"/>
                    <a:pt x="0" y="3692"/>
                    <a:pt x="0" y="3870"/>
                  </a:cubicBezTo>
                  <a:lnTo>
                    <a:pt x="0" y="6430"/>
                  </a:lnTo>
                  <a:cubicBezTo>
                    <a:pt x="0" y="6609"/>
                    <a:pt x="155" y="6763"/>
                    <a:pt x="333" y="6763"/>
                  </a:cubicBezTo>
                  <a:lnTo>
                    <a:pt x="1607" y="6763"/>
                  </a:lnTo>
                  <a:cubicBezTo>
                    <a:pt x="1786" y="6763"/>
                    <a:pt x="1941" y="6609"/>
                    <a:pt x="1941" y="6430"/>
                  </a:cubicBezTo>
                  <a:lnTo>
                    <a:pt x="1941" y="5454"/>
                  </a:lnTo>
                  <a:lnTo>
                    <a:pt x="2762" y="5454"/>
                  </a:lnTo>
                  <a:cubicBezTo>
                    <a:pt x="2655" y="5763"/>
                    <a:pt x="2596" y="6085"/>
                    <a:pt x="2596" y="6418"/>
                  </a:cubicBezTo>
                  <a:cubicBezTo>
                    <a:pt x="2607" y="6906"/>
                    <a:pt x="2727" y="7394"/>
                    <a:pt x="2953" y="7847"/>
                  </a:cubicBezTo>
                  <a:cubicBezTo>
                    <a:pt x="3012" y="7954"/>
                    <a:pt x="3119" y="8025"/>
                    <a:pt x="3239" y="8025"/>
                  </a:cubicBezTo>
                  <a:lnTo>
                    <a:pt x="4203" y="8025"/>
                  </a:lnTo>
                  <a:cubicBezTo>
                    <a:pt x="4322" y="8025"/>
                    <a:pt x="4441" y="7954"/>
                    <a:pt x="4489" y="7847"/>
                  </a:cubicBezTo>
                  <a:cubicBezTo>
                    <a:pt x="4691" y="7394"/>
                    <a:pt x="4810" y="6906"/>
                    <a:pt x="4846" y="6418"/>
                  </a:cubicBezTo>
                  <a:cubicBezTo>
                    <a:pt x="4846" y="6085"/>
                    <a:pt x="4786" y="5763"/>
                    <a:pt x="4679" y="5454"/>
                  </a:cubicBezTo>
                  <a:lnTo>
                    <a:pt x="5167" y="5454"/>
                  </a:lnTo>
                  <a:lnTo>
                    <a:pt x="5167" y="5775"/>
                  </a:lnTo>
                  <a:cubicBezTo>
                    <a:pt x="5167" y="5954"/>
                    <a:pt x="5322" y="6109"/>
                    <a:pt x="5501" y="6109"/>
                  </a:cubicBezTo>
                  <a:lnTo>
                    <a:pt x="5822" y="6109"/>
                  </a:lnTo>
                  <a:lnTo>
                    <a:pt x="5822" y="7073"/>
                  </a:lnTo>
                  <a:cubicBezTo>
                    <a:pt x="5822" y="7252"/>
                    <a:pt x="5977" y="7394"/>
                    <a:pt x="6156" y="7394"/>
                  </a:cubicBezTo>
                  <a:lnTo>
                    <a:pt x="7370" y="7394"/>
                  </a:lnTo>
                  <a:lnTo>
                    <a:pt x="7763" y="9692"/>
                  </a:lnTo>
                  <a:cubicBezTo>
                    <a:pt x="7787" y="9835"/>
                    <a:pt x="7918" y="9954"/>
                    <a:pt x="8072" y="9954"/>
                  </a:cubicBezTo>
                  <a:lnTo>
                    <a:pt x="9989" y="9954"/>
                  </a:lnTo>
                  <a:cubicBezTo>
                    <a:pt x="10168" y="9954"/>
                    <a:pt x="10323" y="9811"/>
                    <a:pt x="10323" y="9633"/>
                  </a:cubicBezTo>
                  <a:lnTo>
                    <a:pt x="10323" y="9573"/>
                  </a:lnTo>
                  <a:lnTo>
                    <a:pt x="9739" y="6085"/>
                  </a:lnTo>
                  <a:lnTo>
                    <a:pt x="13192" y="6085"/>
                  </a:lnTo>
                  <a:cubicBezTo>
                    <a:pt x="13037" y="8371"/>
                    <a:pt x="11370" y="10347"/>
                    <a:pt x="11359" y="10371"/>
                  </a:cubicBezTo>
                  <a:cubicBezTo>
                    <a:pt x="11240" y="10514"/>
                    <a:pt x="11251" y="10716"/>
                    <a:pt x="11394" y="10823"/>
                  </a:cubicBezTo>
                  <a:cubicBezTo>
                    <a:pt x="11454" y="10871"/>
                    <a:pt x="11525" y="10895"/>
                    <a:pt x="11597" y="10895"/>
                  </a:cubicBezTo>
                  <a:lnTo>
                    <a:pt x="14490" y="10895"/>
                  </a:lnTo>
                  <a:cubicBezTo>
                    <a:pt x="14585" y="10895"/>
                    <a:pt x="14680" y="10847"/>
                    <a:pt x="14752" y="10764"/>
                  </a:cubicBezTo>
                  <a:cubicBezTo>
                    <a:pt x="15645" y="9442"/>
                    <a:pt x="16216" y="7906"/>
                    <a:pt x="16395" y="6311"/>
                  </a:cubicBezTo>
                  <a:lnTo>
                    <a:pt x="17431" y="7871"/>
                  </a:lnTo>
                  <a:cubicBezTo>
                    <a:pt x="17490" y="7966"/>
                    <a:pt x="17586" y="8025"/>
                    <a:pt x="17705" y="8025"/>
                  </a:cubicBezTo>
                  <a:lnTo>
                    <a:pt x="18979" y="8025"/>
                  </a:lnTo>
                  <a:cubicBezTo>
                    <a:pt x="19157" y="8025"/>
                    <a:pt x="19312" y="7871"/>
                    <a:pt x="19312" y="7692"/>
                  </a:cubicBezTo>
                  <a:lnTo>
                    <a:pt x="19312" y="3203"/>
                  </a:lnTo>
                  <a:cubicBezTo>
                    <a:pt x="19276" y="3037"/>
                    <a:pt x="19121" y="2894"/>
                    <a:pt x="18955" y="2894"/>
                  </a:cubicBezTo>
                  <a:lnTo>
                    <a:pt x="17669" y="2894"/>
                  </a:lnTo>
                  <a:cubicBezTo>
                    <a:pt x="17490" y="2894"/>
                    <a:pt x="17347" y="3037"/>
                    <a:pt x="17347" y="3215"/>
                  </a:cubicBezTo>
                  <a:lnTo>
                    <a:pt x="17347" y="3549"/>
                  </a:lnTo>
                  <a:lnTo>
                    <a:pt x="16704" y="3549"/>
                  </a:lnTo>
                  <a:lnTo>
                    <a:pt x="16704" y="3215"/>
                  </a:lnTo>
                  <a:cubicBezTo>
                    <a:pt x="16704" y="3037"/>
                    <a:pt x="16550" y="2894"/>
                    <a:pt x="16371" y="2894"/>
                  </a:cubicBezTo>
                  <a:lnTo>
                    <a:pt x="14764" y="2894"/>
                  </a:lnTo>
                  <a:lnTo>
                    <a:pt x="14764" y="2251"/>
                  </a:lnTo>
                  <a:cubicBezTo>
                    <a:pt x="14764" y="2084"/>
                    <a:pt x="14645" y="1953"/>
                    <a:pt x="14502" y="1941"/>
                  </a:cubicBezTo>
                  <a:lnTo>
                    <a:pt x="12847" y="1656"/>
                  </a:lnTo>
                  <a:lnTo>
                    <a:pt x="12847" y="1287"/>
                  </a:lnTo>
                  <a:cubicBezTo>
                    <a:pt x="12847" y="1191"/>
                    <a:pt x="12823" y="1120"/>
                    <a:pt x="12764" y="1060"/>
                  </a:cubicBezTo>
                  <a:lnTo>
                    <a:pt x="11787" y="96"/>
                  </a:lnTo>
                  <a:cubicBezTo>
                    <a:pt x="11728" y="36"/>
                    <a:pt x="11644" y="1"/>
                    <a:pt x="1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7"/>
            <p:cNvSpPr/>
            <p:nvPr/>
          </p:nvSpPr>
          <p:spPr>
            <a:xfrm>
              <a:off x="4142775" y="334845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7"/>
            <p:cNvSpPr/>
            <p:nvPr/>
          </p:nvSpPr>
          <p:spPr>
            <a:xfrm>
              <a:off x="4174625" y="334845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47"/>
          <p:cNvGrpSpPr/>
          <p:nvPr/>
        </p:nvGrpSpPr>
        <p:grpSpPr>
          <a:xfrm>
            <a:off x="898905" y="3242191"/>
            <a:ext cx="430263" cy="201438"/>
            <a:chOff x="3200100" y="3268400"/>
            <a:chExt cx="481925" cy="225625"/>
          </a:xfrm>
        </p:grpSpPr>
        <p:sp>
          <p:nvSpPr>
            <p:cNvPr id="1501" name="Google Shape;1501;p47"/>
            <p:cNvSpPr/>
            <p:nvPr/>
          </p:nvSpPr>
          <p:spPr>
            <a:xfrm>
              <a:off x="3200100" y="3268400"/>
              <a:ext cx="481925" cy="225625"/>
            </a:xfrm>
            <a:custGeom>
              <a:avLst/>
              <a:gdLst/>
              <a:ahLst/>
              <a:cxnLst/>
              <a:rect l="l" t="t" r="r" b="b"/>
              <a:pathLst>
                <a:path w="19277" h="9025" extrusionOk="0">
                  <a:moveTo>
                    <a:pt x="1488" y="643"/>
                  </a:moveTo>
                  <a:lnTo>
                    <a:pt x="2131" y="1286"/>
                  </a:lnTo>
                  <a:lnTo>
                    <a:pt x="1298" y="1286"/>
                  </a:lnTo>
                  <a:lnTo>
                    <a:pt x="1298" y="643"/>
                  </a:lnTo>
                  <a:close/>
                  <a:moveTo>
                    <a:pt x="9632" y="1929"/>
                  </a:moveTo>
                  <a:lnTo>
                    <a:pt x="9632" y="3203"/>
                  </a:lnTo>
                  <a:lnTo>
                    <a:pt x="655" y="3203"/>
                  </a:lnTo>
                  <a:lnTo>
                    <a:pt x="655" y="1929"/>
                  </a:lnTo>
                  <a:close/>
                  <a:moveTo>
                    <a:pt x="12716" y="1310"/>
                  </a:moveTo>
                  <a:lnTo>
                    <a:pt x="13549" y="2429"/>
                  </a:lnTo>
                  <a:cubicBezTo>
                    <a:pt x="13609" y="2500"/>
                    <a:pt x="13692" y="2560"/>
                    <a:pt x="13799" y="2560"/>
                  </a:cubicBezTo>
                  <a:lnTo>
                    <a:pt x="14133" y="2560"/>
                  </a:lnTo>
                  <a:lnTo>
                    <a:pt x="14133" y="3203"/>
                  </a:lnTo>
                  <a:lnTo>
                    <a:pt x="10275" y="3203"/>
                  </a:lnTo>
                  <a:lnTo>
                    <a:pt x="10275" y="1846"/>
                  </a:lnTo>
                  <a:lnTo>
                    <a:pt x="12716" y="1310"/>
                  </a:lnTo>
                  <a:close/>
                  <a:moveTo>
                    <a:pt x="2584" y="3846"/>
                  </a:moveTo>
                  <a:lnTo>
                    <a:pt x="2584" y="4489"/>
                  </a:lnTo>
                  <a:lnTo>
                    <a:pt x="1941" y="4489"/>
                  </a:lnTo>
                  <a:lnTo>
                    <a:pt x="1941" y="3846"/>
                  </a:lnTo>
                  <a:close/>
                  <a:moveTo>
                    <a:pt x="3858" y="3846"/>
                  </a:moveTo>
                  <a:lnTo>
                    <a:pt x="3858" y="4489"/>
                  </a:lnTo>
                  <a:lnTo>
                    <a:pt x="3215" y="4489"/>
                  </a:lnTo>
                  <a:lnTo>
                    <a:pt x="3215" y="3846"/>
                  </a:lnTo>
                  <a:close/>
                  <a:moveTo>
                    <a:pt x="5144" y="3846"/>
                  </a:moveTo>
                  <a:lnTo>
                    <a:pt x="5144" y="4489"/>
                  </a:lnTo>
                  <a:lnTo>
                    <a:pt x="4501" y="4489"/>
                  </a:lnTo>
                  <a:lnTo>
                    <a:pt x="4501" y="3846"/>
                  </a:lnTo>
                  <a:close/>
                  <a:moveTo>
                    <a:pt x="7072" y="3846"/>
                  </a:moveTo>
                  <a:lnTo>
                    <a:pt x="7072" y="4489"/>
                  </a:lnTo>
                  <a:lnTo>
                    <a:pt x="5798" y="4489"/>
                  </a:lnTo>
                  <a:lnTo>
                    <a:pt x="5798" y="3846"/>
                  </a:lnTo>
                  <a:close/>
                  <a:moveTo>
                    <a:pt x="16050" y="3846"/>
                  </a:moveTo>
                  <a:lnTo>
                    <a:pt x="16050" y="4989"/>
                  </a:lnTo>
                  <a:lnTo>
                    <a:pt x="14907" y="3846"/>
                  </a:lnTo>
                  <a:close/>
                  <a:moveTo>
                    <a:pt x="9025" y="3846"/>
                  </a:moveTo>
                  <a:cubicBezTo>
                    <a:pt x="9025" y="3929"/>
                    <a:pt x="8989" y="4012"/>
                    <a:pt x="8954" y="4084"/>
                  </a:cubicBezTo>
                  <a:cubicBezTo>
                    <a:pt x="8787" y="4310"/>
                    <a:pt x="8549" y="4453"/>
                    <a:pt x="8263" y="4501"/>
                  </a:cubicBezTo>
                  <a:lnTo>
                    <a:pt x="8406" y="5120"/>
                  </a:lnTo>
                  <a:lnTo>
                    <a:pt x="7715" y="5120"/>
                  </a:lnTo>
                  <a:lnTo>
                    <a:pt x="7715" y="3846"/>
                  </a:lnTo>
                  <a:close/>
                  <a:moveTo>
                    <a:pt x="10251" y="3846"/>
                  </a:moveTo>
                  <a:lnTo>
                    <a:pt x="10251" y="5120"/>
                  </a:lnTo>
                  <a:lnTo>
                    <a:pt x="8406" y="5120"/>
                  </a:lnTo>
                  <a:cubicBezTo>
                    <a:pt x="8858" y="5048"/>
                    <a:pt x="9263" y="4786"/>
                    <a:pt x="9501" y="4382"/>
                  </a:cubicBezTo>
                  <a:cubicBezTo>
                    <a:pt x="9585" y="4215"/>
                    <a:pt x="9632" y="4036"/>
                    <a:pt x="9644" y="3846"/>
                  </a:cubicBezTo>
                  <a:close/>
                  <a:moveTo>
                    <a:pt x="17324" y="3858"/>
                  </a:moveTo>
                  <a:lnTo>
                    <a:pt x="17324" y="6298"/>
                  </a:lnTo>
                  <a:lnTo>
                    <a:pt x="16693" y="5644"/>
                  </a:lnTo>
                  <a:lnTo>
                    <a:pt x="16693" y="3858"/>
                  </a:lnTo>
                  <a:close/>
                  <a:moveTo>
                    <a:pt x="18610" y="2560"/>
                  </a:moveTo>
                  <a:lnTo>
                    <a:pt x="18610" y="8013"/>
                  </a:lnTo>
                  <a:lnTo>
                    <a:pt x="17145" y="8013"/>
                  </a:lnTo>
                  <a:lnTo>
                    <a:pt x="12978" y="3846"/>
                  </a:lnTo>
                  <a:lnTo>
                    <a:pt x="13990" y="3846"/>
                  </a:lnTo>
                  <a:lnTo>
                    <a:pt x="17431" y="7287"/>
                  </a:lnTo>
                  <a:cubicBezTo>
                    <a:pt x="17490" y="7346"/>
                    <a:pt x="17574" y="7376"/>
                    <a:pt x="17657" y="7376"/>
                  </a:cubicBezTo>
                  <a:cubicBezTo>
                    <a:pt x="17740" y="7376"/>
                    <a:pt x="17824" y="7346"/>
                    <a:pt x="17883" y="7287"/>
                  </a:cubicBezTo>
                  <a:cubicBezTo>
                    <a:pt x="17943" y="7227"/>
                    <a:pt x="17967" y="7132"/>
                    <a:pt x="17967" y="7060"/>
                  </a:cubicBezTo>
                  <a:lnTo>
                    <a:pt x="17967" y="3536"/>
                  </a:lnTo>
                  <a:cubicBezTo>
                    <a:pt x="17967" y="3358"/>
                    <a:pt x="17824" y="3203"/>
                    <a:pt x="17645" y="3203"/>
                  </a:cubicBezTo>
                  <a:lnTo>
                    <a:pt x="14752" y="3203"/>
                  </a:lnTo>
                  <a:lnTo>
                    <a:pt x="14752" y="2560"/>
                  </a:lnTo>
                  <a:close/>
                  <a:moveTo>
                    <a:pt x="11763" y="3834"/>
                  </a:moveTo>
                  <a:lnTo>
                    <a:pt x="11585" y="4370"/>
                  </a:lnTo>
                  <a:cubicBezTo>
                    <a:pt x="11549" y="4441"/>
                    <a:pt x="11573" y="4524"/>
                    <a:pt x="11597" y="4608"/>
                  </a:cubicBezTo>
                  <a:lnTo>
                    <a:pt x="13037" y="7537"/>
                  </a:lnTo>
                  <a:lnTo>
                    <a:pt x="11478" y="8203"/>
                  </a:lnTo>
                  <a:lnTo>
                    <a:pt x="10930" y="5405"/>
                  </a:lnTo>
                  <a:lnTo>
                    <a:pt x="10930" y="3834"/>
                  </a:lnTo>
                  <a:close/>
                  <a:moveTo>
                    <a:pt x="3858" y="5108"/>
                  </a:moveTo>
                  <a:lnTo>
                    <a:pt x="3858" y="5441"/>
                  </a:lnTo>
                  <a:cubicBezTo>
                    <a:pt x="3858" y="5477"/>
                    <a:pt x="3870" y="5536"/>
                    <a:pt x="3893" y="5584"/>
                  </a:cubicBezTo>
                  <a:lnTo>
                    <a:pt x="4167" y="6167"/>
                  </a:lnTo>
                  <a:lnTo>
                    <a:pt x="4167" y="7703"/>
                  </a:lnTo>
                  <a:lnTo>
                    <a:pt x="4191" y="7703"/>
                  </a:lnTo>
                  <a:cubicBezTo>
                    <a:pt x="4191" y="8061"/>
                    <a:pt x="3905" y="8334"/>
                    <a:pt x="3548" y="8334"/>
                  </a:cubicBezTo>
                  <a:cubicBezTo>
                    <a:pt x="3191" y="8334"/>
                    <a:pt x="2905" y="8061"/>
                    <a:pt x="2905" y="7703"/>
                  </a:cubicBezTo>
                  <a:lnTo>
                    <a:pt x="2905" y="6167"/>
                  </a:lnTo>
                  <a:lnTo>
                    <a:pt x="3191" y="5584"/>
                  </a:lnTo>
                  <a:cubicBezTo>
                    <a:pt x="3203" y="5536"/>
                    <a:pt x="3215" y="5501"/>
                    <a:pt x="3215" y="5441"/>
                  </a:cubicBezTo>
                  <a:lnTo>
                    <a:pt x="3215" y="5108"/>
                  </a:lnTo>
                  <a:close/>
                  <a:moveTo>
                    <a:pt x="988" y="0"/>
                  </a:moveTo>
                  <a:cubicBezTo>
                    <a:pt x="810" y="0"/>
                    <a:pt x="655" y="155"/>
                    <a:pt x="655" y="333"/>
                  </a:cubicBezTo>
                  <a:lnTo>
                    <a:pt x="655" y="1298"/>
                  </a:lnTo>
                  <a:lnTo>
                    <a:pt x="333" y="1298"/>
                  </a:lnTo>
                  <a:cubicBezTo>
                    <a:pt x="155" y="1298"/>
                    <a:pt x="0" y="1453"/>
                    <a:pt x="0" y="1631"/>
                  </a:cubicBezTo>
                  <a:lnTo>
                    <a:pt x="0" y="3548"/>
                  </a:lnTo>
                  <a:cubicBezTo>
                    <a:pt x="0" y="3727"/>
                    <a:pt x="155" y="3870"/>
                    <a:pt x="333" y="3870"/>
                  </a:cubicBezTo>
                  <a:lnTo>
                    <a:pt x="1298" y="3870"/>
                  </a:lnTo>
                  <a:lnTo>
                    <a:pt x="1298" y="4846"/>
                  </a:lnTo>
                  <a:cubicBezTo>
                    <a:pt x="1298" y="5024"/>
                    <a:pt x="1453" y="5167"/>
                    <a:pt x="1631" y="5167"/>
                  </a:cubicBezTo>
                  <a:lnTo>
                    <a:pt x="2596" y="5167"/>
                  </a:lnTo>
                  <a:lnTo>
                    <a:pt x="2596" y="5405"/>
                  </a:lnTo>
                  <a:lnTo>
                    <a:pt x="2310" y="5989"/>
                  </a:lnTo>
                  <a:cubicBezTo>
                    <a:pt x="2298" y="6037"/>
                    <a:pt x="2286" y="6072"/>
                    <a:pt x="2286" y="6132"/>
                  </a:cubicBezTo>
                  <a:lnTo>
                    <a:pt x="2286" y="7739"/>
                  </a:lnTo>
                  <a:cubicBezTo>
                    <a:pt x="2286" y="8453"/>
                    <a:pt x="2858" y="9025"/>
                    <a:pt x="3560" y="9025"/>
                  </a:cubicBezTo>
                  <a:cubicBezTo>
                    <a:pt x="4263" y="9025"/>
                    <a:pt x="4846" y="8442"/>
                    <a:pt x="4846" y="7739"/>
                  </a:cubicBezTo>
                  <a:lnTo>
                    <a:pt x="4846" y="6132"/>
                  </a:lnTo>
                  <a:cubicBezTo>
                    <a:pt x="4846" y="6096"/>
                    <a:pt x="4822" y="6037"/>
                    <a:pt x="4810" y="5989"/>
                  </a:cubicBezTo>
                  <a:lnTo>
                    <a:pt x="4524" y="5405"/>
                  </a:lnTo>
                  <a:lnTo>
                    <a:pt x="4524" y="5167"/>
                  </a:lnTo>
                  <a:lnTo>
                    <a:pt x="7084" y="5167"/>
                  </a:lnTo>
                  <a:lnTo>
                    <a:pt x="7084" y="5501"/>
                  </a:lnTo>
                  <a:cubicBezTo>
                    <a:pt x="7084" y="5679"/>
                    <a:pt x="7239" y="5822"/>
                    <a:pt x="7418" y="5822"/>
                  </a:cubicBezTo>
                  <a:lnTo>
                    <a:pt x="10359" y="5822"/>
                  </a:lnTo>
                  <a:lnTo>
                    <a:pt x="10954" y="8775"/>
                  </a:lnTo>
                  <a:cubicBezTo>
                    <a:pt x="10978" y="8858"/>
                    <a:pt x="11037" y="8954"/>
                    <a:pt x="11121" y="8989"/>
                  </a:cubicBezTo>
                  <a:cubicBezTo>
                    <a:pt x="11168" y="9025"/>
                    <a:pt x="11228" y="9025"/>
                    <a:pt x="11275" y="9025"/>
                  </a:cubicBezTo>
                  <a:cubicBezTo>
                    <a:pt x="11311" y="9025"/>
                    <a:pt x="11359" y="9013"/>
                    <a:pt x="11394" y="8989"/>
                  </a:cubicBezTo>
                  <a:lnTo>
                    <a:pt x="13633" y="8025"/>
                  </a:lnTo>
                  <a:cubicBezTo>
                    <a:pt x="13799" y="7953"/>
                    <a:pt x="13871" y="7775"/>
                    <a:pt x="13799" y="7608"/>
                  </a:cubicBezTo>
                  <a:cubicBezTo>
                    <a:pt x="13799" y="7608"/>
                    <a:pt x="13799" y="7596"/>
                    <a:pt x="13788" y="7596"/>
                  </a:cubicBezTo>
                  <a:lnTo>
                    <a:pt x="12240" y="4501"/>
                  </a:lnTo>
                  <a:lnTo>
                    <a:pt x="12359" y="4155"/>
                  </a:lnTo>
                  <a:lnTo>
                    <a:pt x="16812" y="8608"/>
                  </a:lnTo>
                  <a:cubicBezTo>
                    <a:pt x="16871" y="8668"/>
                    <a:pt x="16955" y="8692"/>
                    <a:pt x="17026" y="8692"/>
                  </a:cubicBezTo>
                  <a:lnTo>
                    <a:pt x="18955" y="8692"/>
                  </a:lnTo>
                  <a:cubicBezTo>
                    <a:pt x="19133" y="8692"/>
                    <a:pt x="19276" y="8549"/>
                    <a:pt x="19276" y="8370"/>
                  </a:cubicBezTo>
                  <a:lnTo>
                    <a:pt x="19276" y="2262"/>
                  </a:lnTo>
                  <a:cubicBezTo>
                    <a:pt x="19264" y="2072"/>
                    <a:pt x="19110" y="1929"/>
                    <a:pt x="18931" y="1929"/>
                  </a:cubicBezTo>
                  <a:lnTo>
                    <a:pt x="13966" y="1929"/>
                  </a:lnTo>
                  <a:lnTo>
                    <a:pt x="13097" y="762"/>
                  </a:lnTo>
                  <a:cubicBezTo>
                    <a:pt x="13040" y="676"/>
                    <a:pt x="12944" y="636"/>
                    <a:pt x="12846" y="636"/>
                  </a:cubicBezTo>
                  <a:cubicBezTo>
                    <a:pt x="12823" y="636"/>
                    <a:pt x="12799" y="638"/>
                    <a:pt x="12776" y="643"/>
                  </a:cubicBezTo>
                  <a:lnTo>
                    <a:pt x="9918" y="1286"/>
                  </a:lnTo>
                  <a:lnTo>
                    <a:pt x="9299" y="1286"/>
                  </a:lnTo>
                  <a:lnTo>
                    <a:pt x="9299" y="643"/>
                  </a:lnTo>
                  <a:lnTo>
                    <a:pt x="8668" y="643"/>
                  </a:lnTo>
                  <a:lnTo>
                    <a:pt x="8668" y="1286"/>
                  </a:lnTo>
                  <a:lnTo>
                    <a:pt x="8025" y="1286"/>
                  </a:lnTo>
                  <a:lnTo>
                    <a:pt x="8025" y="643"/>
                  </a:lnTo>
                  <a:lnTo>
                    <a:pt x="7382" y="643"/>
                  </a:lnTo>
                  <a:lnTo>
                    <a:pt x="7382" y="1286"/>
                  </a:lnTo>
                  <a:lnTo>
                    <a:pt x="6751" y="1286"/>
                  </a:lnTo>
                  <a:lnTo>
                    <a:pt x="6751" y="643"/>
                  </a:lnTo>
                  <a:lnTo>
                    <a:pt x="6108" y="643"/>
                  </a:lnTo>
                  <a:lnTo>
                    <a:pt x="6108" y="1286"/>
                  </a:lnTo>
                  <a:lnTo>
                    <a:pt x="5465" y="1286"/>
                  </a:lnTo>
                  <a:lnTo>
                    <a:pt x="5465" y="643"/>
                  </a:lnTo>
                  <a:lnTo>
                    <a:pt x="4822" y="643"/>
                  </a:lnTo>
                  <a:lnTo>
                    <a:pt x="4822" y="1286"/>
                  </a:lnTo>
                  <a:lnTo>
                    <a:pt x="4191" y="1286"/>
                  </a:lnTo>
                  <a:lnTo>
                    <a:pt x="4191" y="643"/>
                  </a:lnTo>
                  <a:lnTo>
                    <a:pt x="3548" y="643"/>
                  </a:lnTo>
                  <a:lnTo>
                    <a:pt x="3548" y="1286"/>
                  </a:lnTo>
                  <a:lnTo>
                    <a:pt x="3036" y="1286"/>
                  </a:lnTo>
                  <a:lnTo>
                    <a:pt x="1846" y="95"/>
                  </a:lnTo>
                  <a:cubicBezTo>
                    <a:pt x="1786" y="36"/>
                    <a:pt x="1703" y="0"/>
                    <a:pt x="1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7"/>
            <p:cNvSpPr/>
            <p:nvPr/>
          </p:nvSpPr>
          <p:spPr>
            <a:xfrm>
              <a:off x="3473050" y="331630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7"/>
            <p:cNvSpPr/>
            <p:nvPr/>
          </p:nvSpPr>
          <p:spPr>
            <a:xfrm>
              <a:off x="3505200" y="3316300"/>
              <a:ext cx="16075" cy="16100"/>
            </a:xfrm>
            <a:custGeom>
              <a:avLst/>
              <a:gdLst/>
              <a:ahLst/>
              <a:cxnLst/>
              <a:rect l="l" t="t" r="r" b="b"/>
              <a:pathLst>
                <a:path w="643" h="644" extrusionOk="0">
                  <a:moveTo>
                    <a:pt x="0" y="1"/>
                  </a:moveTo>
                  <a:lnTo>
                    <a:pt x="0" y="644"/>
                  </a:lnTo>
                  <a:lnTo>
                    <a:pt x="643" y="644"/>
                  </a:ln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7"/>
          <p:cNvGrpSpPr/>
          <p:nvPr/>
        </p:nvGrpSpPr>
        <p:grpSpPr>
          <a:xfrm>
            <a:off x="3539567" y="1389176"/>
            <a:ext cx="430284" cy="250666"/>
            <a:chOff x="1633525" y="2593600"/>
            <a:chExt cx="481625" cy="280575"/>
          </a:xfrm>
        </p:grpSpPr>
        <p:sp>
          <p:nvSpPr>
            <p:cNvPr id="1505" name="Google Shape;1505;p47"/>
            <p:cNvSpPr/>
            <p:nvPr/>
          </p:nvSpPr>
          <p:spPr>
            <a:xfrm>
              <a:off x="1633525" y="2593600"/>
              <a:ext cx="481625" cy="280575"/>
            </a:xfrm>
            <a:custGeom>
              <a:avLst/>
              <a:gdLst/>
              <a:ahLst/>
              <a:cxnLst/>
              <a:rect l="l" t="t" r="r" b="b"/>
              <a:pathLst>
                <a:path w="19265" h="11223" extrusionOk="0">
                  <a:moveTo>
                    <a:pt x="11573" y="1275"/>
                  </a:moveTo>
                  <a:lnTo>
                    <a:pt x="11573" y="1918"/>
                  </a:lnTo>
                  <a:lnTo>
                    <a:pt x="10299" y="1918"/>
                  </a:lnTo>
                  <a:lnTo>
                    <a:pt x="10299" y="1275"/>
                  </a:lnTo>
                  <a:close/>
                  <a:moveTo>
                    <a:pt x="13943" y="632"/>
                  </a:moveTo>
                  <a:lnTo>
                    <a:pt x="14586" y="1918"/>
                  </a:lnTo>
                  <a:lnTo>
                    <a:pt x="13609" y="1918"/>
                  </a:lnTo>
                  <a:lnTo>
                    <a:pt x="13788" y="1382"/>
                  </a:lnTo>
                  <a:cubicBezTo>
                    <a:pt x="13824" y="1310"/>
                    <a:pt x="13824" y="1251"/>
                    <a:pt x="13812" y="1179"/>
                  </a:cubicBezTo>
                  <a:lnTo>
                    <a:pt x="13633" y="632"/>
                  </a:lnTo>
                  <a:close/>
                  <a:moveTo>
                    <a:pt x="2703" y="2251"/>
                  </a:moveTo>
                  <a:lnTo>
                    <a:pt x="3096" y="3215"/>
                  </a:lnTo>
                  <a:lnTo>
                    <a:pt x="2596" y="3215"/>
                  </a:lnTo>
                  <a:lnTo>
                    <a:pt x="2596" y="2251"/>
                  </a:lnTo>
                  <a:close/>
                  <a:moveTo>
                    <a:pt x="1941" y="3834"/>
                  </a:moveTo>
                  <a:lnTo>
                    <a:pt x="1941" y="4477"/>
                  </a:lnTo>
                  <a:lnTo>
                    <a:pt x="667" y="4477"/>
                  </a:lnTo>
                  <a:lnTo>
                    <a:pt x="667" y="3834"/>
                  </a:lnTo>
                  <a:close/>
                  <a:moveTo>
                    <a:pt x="3239" y="3834"/>
                  </a:moveTo>
                  <a:lnTo>
                    <a:pt x="3239" y="4477"/>
                  </a:lnTo>
                  <a:lnTo>
                    <a:pt x="2596" y="4477"/>
                  </a:lnTo>
                  <a:lnTo>
                    <a:pt x="2596" y="3834"/>
                  </a:lnTo>
                  <a:close/>
                  <a:moveTo>
                    <a:pt x="7085" y="3834"/>
                  </a:moveTo>
                  <a:lnTo>
                    <a:pt x="7085" y="4477"/>
                  </a:lnTo>
                  <a:lnTo>
                    <a:pt x="6442" y="4477"/>
                  </a:lnTo>
                  <a:lnTo>
                    <a:pt x="6442" y="3834"/>
                  </a:lnTo>
                  <a:close/>
                  <a:moveTo>
                    <a:pt x="14776" y="2560"/>
                  </a:moveTo>
                  <a:lnTo>
                    <a:pt x="14776" y="4477"/>
                  </a:lnTo>
                  <a:lnTo>
                    <a:pt x="11561" y="4477"/>
                  </a:lnTo>
                  <a:lnTo>
                    <a:pt x="11561" y="3203"/>
                  </a:lnTo>
                  <a:lnTo>
                    <a:pt x="8347" y="3203"/>
                  </a:lnTo>
                  <a:lnTo>
                    <a:pt x="8347" y="4477"/>
                  </a:lnTo>
                  <a:lnTo>
                    <a:pt x="7704" y="4477"/>
                  </a:lnTo>
                  <a:lnTo>
                    <a:pt x="7704" y="2560"/>
                  </a:lnTo>
                  <a:close/>
                  <a:moveTo>
                    <a:pt x="9656" y="3858"/>
                  </a:moveTo>
                  <a:lnTo>
                    <a:pt x="9656" y="4489"/>
                  </a:lnTo>
                  <a:lnTo>
                    <a:pt x="9014" y="4489"/>
                  </a:lnTo>
                  <a:lnTo>
                    <a:pt x="9014" y="3858"/>
                  </a:lnTo>
                  <a:close/>
                  <a:moveTo>
                    <a:pt x="10930" y="3858"/>
                  </a:moveTo>
                  <a:lnTo>
                    <a:pt x="10930" y="4489"/>
                  </a:lnTo>
                  <a:lnTo>
                    <a:pt x="10299" y="4489"/>
                  </a:lnTo>
                  <a:lnTo>
                    <a:pt x="10299" y="3858"/>
                  </a:lnTo>
                  <a:close/>
                  <a:moveTo>
                    <a:pt x="5394" y="3525"/>
                  </a:moveTo>
                  <a:lnTo>
                    <a:pt x="5799" y="3715"/>
                  </a:lnTo>
                  <a:lnTo>
                    <a:pt x="5799" y="4608"/>
                  </a:lnTo>
                  <a:lnTo>
                    <a:pt x="5394" y="4811"/>
                  </a:lnTo>
                  <a:lnTo>
                    <a:pt x="4263" y="4811"/>
                  </a:lnTo>
                  <a:lnTo>
                    <a:pt x="3870" y="4608"/>
                  </a:lnTo>
                  <a:lnTo>
                    <a:pt x="3870" y="3715"/>
                  </a:lnTo>
                  <a:lnTo>
                    <a:pt x="3882" y="3715"/>
                  </a:lnTo>
                  <a:lnTo>
                    <a:pt x="4287" y="3525"/>
                  </a:lnTo>
                  <a:lnTo>
                    <a:pt x="4525" y="3525"/>
                  </a:lnTo>
                  <a:lnTo>
                    <a:pt x="4525" y="4168"/>
                  </a:lnTo>
                  <a:lnTo>
                    <a:pt x="5156" y="4168"/>
                  </a:lnTo>
                  <a:lnTo>
                    <a:pt x="5156" y="3525"/>
                  </a:lnTo>
                  <a:close/>
                  <a:moveTo>
                    <a:pt x="18646" y="2560"/>
                  </a:moveTo>
                  <a:lnTo>
                    <a:pt x="18646" y="3203"/>
                  </a:lnTo>
                  <a:lnTo>
                    <a:pt x="16729" y="3203"/>
                  </a:lnTo>
                  <a:lnTo>
                    <a:pt x="16729" y="3834"/>
                  </a:lnTo>
                  <a:lnTo>
                    <a:pt x="18646" y="3834"/>
                  </a:lnTo>
                  <a:lnTo>
                    <a:pt x="18646" y="4477"/>
                  </a:lnTo>
                  <a:lnTo>
                    <a:pt x="17681" y="4477"/>
                  </a:lnTo>
                  <a:lnTo>
                    <a:pt x="17681" y="5120"/>
                  </a:lnTo>
                  <a:lnTo>
                    <a:pt x="18646" y="5120"/>
                  </a:lnTo>
                  <a:lnTo>
                    <a:pt x="18646" y="5763"/>
                  </a:lnTo>
                  <a:lnTo>
                    <a:pt x="17824" y="5763"/>
                  </a:lnTo>
                  <a:lnTo>
                    <a:pt x="16324" y="3942"/>
                  </a:lnTo>
                  <a:cubicBezTo>
                    <a:pt x="16264" y="3870"/>
                    <a:pt x="16169" y="3823"/>
                    <a:pt x="16074" y="3823"/>
                  </a:cubicBezTo>
                  <a:lnTo>
                    <a:pt x="15431" y="3823"/>
                  </a:lnTo>
                  <a:lnTo>
                    <a:pt x="15431" y="2560"/>
                  </a:lnTo>
                  <a:close/>
                  <a:moveTo>
                    <a:pt x="12514" y="5120"/>
                  </a:moveTo>
                  <a:lnTo>
                    <a:pt x="12514" y="6418"/>
                  </a:lnTo>
                  <a:lnTo>
                    <a:pt x="10752" y="6418"/>
                  </a:lnTo>
                  <a:lnTo>
                    <a:pt x="9918" y="5585"/>
                  </a:lnTo>
                  <a:cubicBezTo>
                    <a:pt x="9942" y="5430"/>
                    <a:pt x="9954" y="5287"/>
                    <a:pt x="9966" y="5120"/>
                  </a:cubicBezTo>
                  <a:lnTo>
                    <a:pt x="11609" y="5120"/>
                  </a:lnTo>
                  <a:cubicBezTo>
                    <a:pt x="11609" y="5204"/>
                    <a:pt x="11573" y="5287"/>
                    <a:pt x="11526" y="5358"/>
                  </a:cubicBezTo>
                  <a:cubicBezTo>
                    <a:pt x="11371" y="5585"/>
                    <a:pt x="11133" y="5728"/>
                    <a:pt x="10847" y="5775"/>
                  </a:cubicBezTo>
                  <a:lnTo>
                    <a:pt x="10990" y="6394"/>
                  </a:lnTo>
                  <a:cubicBezTo>
                    <a:pt x="11442" y="6323"/>
                    <a:pt x="11847" y="6061"/>
                    <a:pt x="12085" y="5656"/>
                  </a:cubicBezTo>
                  <a:cubicBezTo>
                    <a:pt x="12169" y="5489"/>
                    <a:pt x="12216" y="5311"/>
                    <a:pt x="12228" y="5120"/>
                  </a:cubicBezTo>
                  <a:close/>
                  <a:moveTo>
                    <a:pt x="9323" y="5132"/>
                  </a:moveTo>
                  <a:cubicBezTo>
                    <a:pt x="9192" y="7204"/>
                    <a:pt x="7894" y="9633"/>
                    <a:pt x="7537" y="10264"/>
                  </a:cubicBezTo>
                  <a:lnTo>
                    <a:pt x="5430" y="10264"/>
                  </a:lnTo>
                  <a:cubicBezTo>
                    <a:pt x="6037" y="9287"/>
                    <a:pt x="7275" y="7097"/>
                    <a:pt x="7394" y="5132"/>
                  </a:cubicBezTo>
                  <a:lnTo>
                    <a:pt x="8002" y="5132"/>
                  </a:lnTo>
                  <a:cubicBezTo>
                    <a:pt x="7882" y="6001"/>
                    <a:pt x="7478" y="8216"/>
                    <a:pt x="6513" y="9418"/>
                  </a:cubicBezTo>
                  <a:lnTo>
                    <a:pt x="7025" y="9823"/>
                  </a:lnTo>
                  <a:cubicBezTo>
                    <a:pt x="8132" y="8418"/>
                    <a:pt x="8549" y="5966"/>
                    <a:pt x="8656" y="5132"/>
                  </a:cubicBezTo>
                  <a:close/>
                  <a:moveTo>
                    <a:pt x="14788" y="5132"/>
                  </a:moveTo>
                  <a:lnTo>
                    <a:pt x="14788" y="5704"/>
                  </a:lnTo>
                  <a:lnTo>
                    <a:pt x="14502" y="6275"/>
                  </a:lnTo>
                  <a:cubicBezTo>
                    <a:pt x="14443" y="6394"/>
                    <a:pt x="14467" y="6537"/>
                    <a:pt x="14550" y="6632"/>
                  </a:cubicBezTo>
                  <a:lnTo>
                    <a:pt x="16586" y="8954"/>
                  </a:lnTo>
                  <a:lnTo>
                    <a:pt x="15098" y="10442"/>
                  </a:lnTo>
                  <a:lnTo>
                    <a:pt x="14598" y="9942"/>
                  </a:lnTo>
                  <a:lnTo>
                    <a:pt x="15657" y="8883"/>
                  </a:lnTo>
                  <a:lnTo>
                    <a:pt x="15205" y="8442"/>
                  </a:lnTo>
                  <a:lnTo>
                    <a:pt x="14824" y="8823"/>
                  </a:lnTo>
                  <a:lnTo>
                    <a:pt x="13181" y="6632"/>
                  </a:lnTo>
                  <a:lnTo>
                    <a:pt x="13181" y="5132"/>
                  </a:lnTo>
                  <a:close/>
                  <a:moveTo>
                    <a:pt x="13169" y="1"/>
                  </a:moveTo>
                  <a:cubicBezTo>
                    <a:pt x="12990" y="1"/>
                    <a:pt x="12835" y="144"/>
                    <a:pt x="12835" y="322"/>
                  </a:cubicBezTo>
                  <a:cubicBezTo>
                    <a:pt x="12835" y="358"/>
                    <a:pt x="12835" y="405"/>
                    <a:pt x="12859" y="429"/>
                  </a:cubicBezTo>
                  <a:lnTo>
                    <a:pt x="13133" y="1298"/>
                  </a:lnTo>
                  <a:lnTo>
                    <a:pt x="12931" y="1929"/>
                  </a:lnTo>
                  <a:lnTo>
                    <a:pt x="12204" y="1929"/>
                  </a:lnTo>
                  <a:lnTo>
                    <a:pt x="12204" y="965"/>
                  </a:lnTo>
                  <a:cubicBezTo>
                    <a:pt x="12204" y="786"/>
                    <a:pt x="12050" y="644"/>
                    <a:pt x="11871" y="644"/>
                  </a:cubicBezTo>
                  <a:lnTo>
                    <a:pt x="9966" y="644"/>
                  </a:lnTo>
                  <a:cubicBezTo>
                    <a:pt x="9787" y="644"/>
                    <a:pt x="9645" y="786"/>
                    <a:pt x="9645" y="965"/>
                  </a:cubicBezTo>
                  <a:lnTo>
                    <a:pt x="9645" y="1929"/>
                  </a:lnTo>
                  <a:lnTo>
                    <a:pt x="9002" y="1929"/>
                  </a:lnTo>
                  <a:lnTo>
                    <a:pt x="9002" y="1298"/>
                  </a:lnTo>
                  <a:lnTo>
                    <a:pt x="8359" y="1298"/>
                  </a:lnTo>
                  <a:lnTo>
                    <a:pt x="8359" y="1929"/>
                  </a:lnTo>
                  <a:lnTo>
                    <a:pt x="7716" y="1929"/>
                  </a:lnTo>
                  <a:lnTo>
                    <a:pt x="7716" y="1298"/>
                  </a:lnTo>
                  <a:lnTo>
                    <a:pt x="7085" y="1298"/>
                  </a:lnTo>
                  <a:lnTo>
                    <a:pt x="7085" y="3203"/>
                  </a:lnTo>
                  <a:lnTo>
                    <a:pt x="6192" y="3203"/>
                  </a:lnTo>
                  <a:lnTo>
                    <a:pt x="5608" y="2918"/>
                  </a:lnTo>
                  <a:cubicBezTo>
                    <a:pt x="5561" y="2906"/>
                    <a:pt x="5513" y="2882"/>
                    <a:pt x="5454" y="2882"/>
                  </a:cubicBezTo>
                  <a:lnTo>
                    <a:pt x="4180" y="2882"/>
                  </a:lnTo>
                  <a:cubicBezTo>
                    <a:pt x="4132" y="2882"/>
                    <a:pt x="4072" y="2906"/>
                    <a:pt x="4025" y="2918"/>
                  </a:cubicBezTo>
                  <a:lnTo>
                    <a:pt x="3703" y="3084"/>
                  </a:lnTo>
                  <a:lnTo>
                    <a:pt x="3191" y="1798"/>
                  </a:lnTo>
                  <a:cubicBezTo>
                    <a:pt x="3156" y="1679"/>
                    <a:pt x="3037" y="1596"/>
                    <a:pt x="2894" y="1596"/>
                  </a:cubicBezTo>
                  <a:lnTo>
                    <a:pt x="2263" y="1596"/>
                  </a:lnTo>
                  <a:cubicBezTo>
                    <a:pt x="2084" y="1596"/>
                    <a:pt x="1929" y="1739"/>
                    <a:pt x="1929" y="1918"/>
                  </a:cubicBezTo>
                  <a:lnTo>
                    <a:pt x="1929" y="3203"/>
                  </a:lnTo>
                  <a:lnTo>
                    <a:pt x="322" y="3203"/>
                  </a:lnTo>
                  <a:cubicBezTo>
                    <a:pt x="143" y="3203"/>
                    <a:pt x="1" y="3346"/>
                    <a:pt x="1" y="3525"/>
                  </a:cubicBezTo>
                  <a:lnTo>
                    <a:pt x="1" y="4811"/>
                  </a:lnTo>
                  <a:cubicBezTo>
                    <a:pt x="24" y="4989"/>
                    <a:pt x="179" y="5132"/>
                    <a:pt x="358" y="5132"/>
                  </a:cubicBezTo>
                  <a:lnTo>
                    <a:pt x="3477" y="5132"/>
                  </a:lnTo>
                  <a:lnTo>
                    <a:pt x="4061" y="5418"/>
                  </a:lnTo>
                  <a:cubicBezTo>
                    <a:pt x="4108" y="5430"/>
                    <a:pt x="4144" y="5442"/>
                    <a:pt x="4203" y="5442"/>
                  </a:cubicBezTo>
                  <a:lnTo>
                    <a:pt x="5489" y="5442"/>
                  </a:lnTo>
                  <a:cubicBezTo>
                    <a:pt x="5537" y="5442"/>
                    <a:pt x="5596" y="5430"/>
                    <a:pt x="5632" y="5418"/>
                  </a:cubicBezTo>
                  <a:lnTo>
                    <a:pt x="6216" y="5132"/>
                  </a:lnTo>
                  <a:lnTo>
                    <a:pt x="6763" y="5132"/>
                  </a:lnTo>
                  <a:cubicBezTo>
                    <a:pt x="6585" y="7513"/>
                    <a:pt x="4620" y="10371"/>
                    <a:pt x="4596" y="10407"/>
                  </a:cubicBezTo>
                  <a:cubicBezTo>
                    <a:pt x="4489" y="10550"/>
                    <a:pt x="4537" y="10740"/>
                    <a:pt x="4668" y="10847"/>
                  </a:cubicBezTo>
                  <a:cubicBezTo>
                    <a:pt x="4727" y="10895"/>
                    <a:pt x="4787" y="10907"/>
                    <a:pt x="4846" y="10907"/>
                  </a:cubicBezTo>
                  <a:lnTo>
                    <a:pt x="7728" y="10907"/>
                  </a:lnTo>
                  <a:cubicBezTo>
                    <a:pt x="7847" y="10907"/>
                    <a:pt x="7954" y="10847"/>
                    <a:pt x="8002" y="10752"/>
                  </a:cubicBezTo>
                  <a:cubicBezTo>
                    <a:pt x="8799" y="9383"/>
                    <a:pt x="9395" y="7918"/>
                    <a:pt x="9787" y="6370"/>
                  </a:cubicBezTo>
                  <a:lnTo>
                    <a:pt x="10383" y="6966"/>
                  </a:lnTo>
                  <a:cubicBezTo>
                    <a:pt x="10442" y="7025"/>
                    <a:pt x="10526" y="7049"/>
                    <a:pt x="10609" y="7049"/>
                  </a:cubicBezTo>
                  <a:lnTo>
                    <a:pt x="12693" y="7049"/>
                  </a:lnTo>
                  <a:lnTo>
                    <a:pt x="14359" y="9264"/>
                  </a:lnTo>
                  <a:lnTo>
                    <a:pt x="13907" y="9716"/>
                  </a:lnTo>
                  <a:cubicBezTo>
                    <a:pt x="13788" y="9835"/>
                    <a:pt x="13788" y="10049"/>
                    <a:pt x="13907" y="10157"/>
                  </a:cubicBezTo>
                  <a:lnTo>
                    <a:pt x="14871" y="11133"/>
                  </a:lnTo>
                  <a:cubicBezTo>
                    <a:pt x="14931" y="11192"/>
                    <a:pt x="15014" y="11222"/>
                    <a:pt x="15098" y="11222"/>
                  </a:cubicBezTo>
                  <a:cubicBezTo>
                    <a:pt x="15181" y="11222"/>
                    <a:pt x="15264" y="11192"/>
                    <a:pt x="15324" y="11133"/>
                  </a:cubicBezTo>
                  <a:lnTo>
                    <a:pt x="17241" y="9216"/>
                  </a:lnTo>
                  <a:cubicBezTo>
                    <a:pt x="17360" y="9097"/>
                    <a:pt x="17360" y="8895"/>
                    <a:pt x="17253" y="8776"/>
                  </a:cubicBezTo>
                  <a:lnTo>
                    <a:pt x="15157" y="6370"/>
                  </a:lnTo>
                  <a:lnTo>
                    <a:pt x="15383" y="5918"/>
                  </a:lnTo>
                  <a:cubicBezTo>
                    <a:pt x="15395" y="5870"/>
                    <a:pt x="15407" y="5835"/>
                    <a:pt x="15407" y="5775"/>
                  </a:cubicBezTo>
                  <a:lnTo>
                    <a:pt x="15407" y="4489"/>
                  </a:lnTo>
                  <a:lnTo>
                    <a:pt x="15907" y="4489"/>
                  </a:lnTo>
                  <a:lnTo>
                    <a:pt x="17407" y="6311"/>
                  </a:lnTo>
                  <a:cubicBezTo>
                    <a:pt x="17467" y="6382"/>
                    <a:pt x="17550" y="6430"/>
                    <a:pt x="17657" y="6430"/>
                  </a:cubicBezTo>
                  <a:lnTo>
                    <a:pt x="18943" y="6430"/>
                  </a:lnTo>
                  <a:cubicBezTo>
                    <a:pt x="19122" y="6430"/>
                    <a:pt x="19265" y="6275"/>
                    <a:pt x="19265" y="6097"/>
                  </a:cubicBezTo>
                  <a:lnTo>
                    <a:pt x="19265" y="2251"/>
                  </a:lnTo>
                  <a:cubicBezTo>
                    <a:pt x="19265" y="2072"/>
                    <a:pt x="19122" y="1918"/>
                    <a:pt x="18943" y="1918"/>
                  </a:cubicBezTo>
                  <a:lnTo>
                    <a:pt x="15288" y="1918"/>
                  </a:lnTo>
                  <a:lnTo>
                    <a:pt x="14419" y="179"/>
                  </a:lnTo>
                  <a:cubicBezTo>
                    <a:pt x="14359" y="72"/>
                    <a:pt x="14252" y="1"/>
                    <a:pt x="14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7"/>
            <p:cNvSpPr/>
            <p:nvPr/>
          </p:nvSpPr>
          <p:spPr>
            <a:xfrm>
              <a:off x="193892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7"/>
            <p:cNvSpPr/>
            <p:nvPr/>
          </p:nvSpPr>
          <p:spPr>
            <a:xfrm>
              <a:off x="197077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47"/>
          <p:cNvGrpSpPr/>
          <p:nvPr/>
        </p:nvGrpSpPr>
        <p:grpSpPr>
          <a:xfrm>
            <a:off x="6228213" y="1389038"/>
            <a:ext cx="385827" cy="250635"/>
            <a:chOff x="6326375" y="1947400"/>
            <a:chExt cx="482525" cy="313450"/>
          </a:xfrm>
        </p:grpSpPr>
        <p:sp>
          <p:nvSpPr>
            <p:cNvPr id="1509" name="Google Shape;1509;p47"/>
            <p:cNvSpPr/>
            <p:nvPr/>
          </p:nvSpPr>
          <p:spPr>
            <a:xfrm>
              <a:off x="6326375" y="1947400"/>
              <a:ext cx="482525" cy="313450"/>
            </a:xfrm>
            <a:custGeom>
              <a:avLst/>
              <a:gdLst/>
              <a:ahLst/>
              <a:cxnLst/>
              <a:rect l="l" t="t" r="r" b="b"/>
              <a:pathLst>
                <a:path w="19301" h="12538" extrusionOk="0">
                  <a:moveTo>
                    <a:pt x="11276" y="667"/>
                  </a:moveTo>
                  <a:lnTo>
                    <a:pt x="11276" y="1310"/>
                  </a:lnTo>
                  <a:lnTo>
                    <a:pt x="10002" y="1310"/>
                  </a:lnTo>
                  <a:lnTo>
                    <a:pt x="10002" y="667"/>
                  </a:lnTo>
                  <a:close/>
                  <a:moveTo>
                    <a:pt x="4870" y="1631"/>
                  </a:moveTo>
                  <a:lnTo>
                    <a:pt x="4870" y="2905"/>
                  </a:lnTo>
                  <a:lnTo>
                    <a:pt x="4227" y="2905"/>
                  </a:lnTo>
                  <a:lnTo>
                    <a:pt x="4227" y="1631"/>
                  </a:lnTo>
                  <a:close/>
                  <a:moveTo>
                    <a:pt x="14169" y="1631"/>
                  </a:moveTo>
                  <a:lnTo>
                    <a:pt x="14169" y="2905"/>
                  </a:lnTo>
                  <a:lnTo>
                    <a:pt x="13574" y="2905"/>
                  </a:lnTo>
                  <a:lnTo>
                    <a:pt x="12669" y="2608"/>
                  </a:lnTo>
                  <a:cubicBezTo>
                    <a:pt x="12633" y="2596"/>
                    <a:pt x="12609" y="2596"/>
                    <a:pt x="12562" y="2596"/>
                  </a:cubicBezTo>
                  <a:lnTo>
                    <a:pt x="8656" y="2596"/>
                  </a:lnTo>
                  <a:lnTo>
                    <a:pt x="6442" y="2905"/>
                  </a:lnTo>
                  <a:lnTo>
                    <a:pt x="5501" y="2905"/>
                  </a:lnTo>
                  <a:lnTo>
                    <a:pt x="5501" y="1631"/>
                  </a:lnTo>
                  <a:lnTo>
                    <a:pt x="6442" y="1631"/>
                  </a:lnTo>
                  <a:lnTo>
                    <a:pt x="8656" y="1941"/>
                  </a:lnTo>
                  <a:lnTo>
                    <a:pt x="12562" y="1941"/>
                  </a:lnTo>
                  <a:cubicBezTo>
                    <a:pt x="12585" y="1941"/>
                    <a:pt x="12633" y="1941"/>
                    <a:pt x="12669" y="1929"/>
                  </a:cubicBezTo>
                  <a:lnTo>
                    <a:pt x="13574" y="1631"/>
                  </a:lnTo>
                  <a:close/>
                  <a:moveTo>
                    <a:pt x="9668" y="3227"/>
                  </a:moveTo>
                  <a:lnTo>
                    <a:pt x="9668" y="4191"/>
                  </a:lnTo>
                  <a:lnTo>
                    <a:pt x="9037" y="4191"/>
                  </a:lnTo>
                  <a:lnTo>
                    <a:pt x="9037" y="3227"/>
                  </a:lnTo>
                  <a:close/>
                  <a:moveTo>
                    <a:pt x="10966" y="3227"/>
                  </a:moveTo>
                  <a:lnTo>
                    <a:pt x="10966" y="4191"/>
                  </a:lnTo>
                  <a:lnTo>
                    <a:pt x="10323" y="4191"/>
                  </a:lnTo>
                  <a:lnTo>
                    <a:pt x="10323" y="3227"/>
                  </a:lnTo>
                  <a:close/>
                  <a:moveTo>
                    <a:pt x="12252" y="3227"/>
                  </a:moveTo>
                  <a:lnTo>
                    <a:pt x="12252" y="4191"/>
                  </a:lnTo>
                  <a:lnTo>
                    <a:pt x="11609" y="4191"/>
                  </a:lnTo>
                  <a:lnTo>
                    <a:pt x="11609" y="3227"/>
                  </a:lnTo>
                  <a:close/>
                  <a:moveTo>
                    <a:pt x="12442" y="4834"/>
                  </a:moveTo>
                  <a:lnTo>
                    <a:pt x="13085" y="5477"/>
                  </a:lnTo>
                  <a:lnTo>
                    <a:pt x="703" y="5477"/>
                  </a:lnTo>
                  <a:lnTo>
                    <a:pt x="703" y="4834"/>
                  </a:lnTo>
                  <a:close/>
                  <a:moveTo>
                    <a:pt x="11609" y="6108"/>
                  </a:moveTo>
                  <a:lnTo>
                    <a:pt x="11609" y="6441"/>
                  </a:lnTo>
                  <a:cubicBezTo>
                    <a:pt x="11609" y="6620"/>
                    <a:pt x="11454" y="6763"/>
                    <a:pt x="11276" y="6763"/>
                  </a:cubicBezTo>
                  <a:lnTo>
                    <a:pt x="8061" y="6763"/>
                  </a:lnTo>
                  <a:cubicBezTo>
                    <a:pt x="7882" y="6763"/>
                    <a:pt x="7740" y="6620"/>
                    <a:pt x="7740" y="6441"/>
                  </a:cubicBezTo>
                  <a:lnTo>
                    <a:pt x="7740" y="6108"/>
                  </a:lnTo>
                  <a:close/>
                  <a:moveTo>
                    <a:pt x="4549" y="8692"/>
                  </a:moveTo>
                  <a:lnTo>
                    <a:pt x="4549" y="9323"/>
                  </a:lnTo>
                  <a:lnTo>
                    <a:pt x="3918" y="9323"/>
                  </a:lnTo>
                  <a:lnTo>
                    <a:pt x="3918" y="8692"/>
                  </a:lnTo>
                  <a:close/>
                  <a:moveTo>
                    <a:pt x="6787" y="8692"/>
                  </a:moveTo>
                  <a:lnTo>
                    <a:pt x="6787" y="9323"/>
                  </a:lnTo>
                  <a:lnTo>
                    <a:pt x="5180" y="9323"/>
                  </a:lnTo>
                  <a:lnTo>
                    <a:pt x="5180" y="8692"/>
                  </a:lnTo>
                  <a:close/>
                  <a:moveTo>
                    <a:pt x="8085" y="8692"/>
                  </a:moveTo>
                  <a:lnTo>
                    <a:pt x="8085" y="9966"/>
                  </a:lnTo>
                  <a:lnTo>
                    <a:pt x="7442" y="9966"/>
                  </a:lnTo>
                  <a:lnTo>
                    <a:pt x="7442" y="8692"/>
                  </a:lnTo>
                  <a:close/>
                  <a:moveTo>
                    <a:pt x="11276" y="8692"/>
                  </a:moveTo>
                  <a:cubicBezTo>
                    <a:pt x="11276" y="8775"/>
                    <a:pt x="11252" y="8847"/>
                    <a:pt x="11204" y="8930"/>
                  </a:cubicBezTo>
                  <a:cubicBezTo>
                    <a:pt x="11038" y="9144"/>
                    <a:pt x="10799" y="9299"/>
                    <a:pt x="10526" y="9347"/>
                  </a:cubicBezTo>
                  <a:lnTo>
                    <a:pt x="10668" y="9966"/>
                  </a:lnTo>
                  <a:lnTo>
                    <a:pt x="10645" y="9966"/>
                  </a:lnTo>
                  <a:cubicBezTo>
                    <a:pt x="10287" y="9966"/>
                    <a:pt x="10002" y="9680"/>
                    <a:pt x="10002" y="9323"/>
                  </a:cubicBezTo>
                  <a:lnTo>
                    <a:pt x="10002" y="8692"/>
                  </a:lnTo>
                  <a:close/>
                  <a:moveTo>
                    <a:pt x="12550" y="8692"/>
                  </a:moveTo>
                  <a:lnTo>
                    <a:pt x="12550" y="9192"/>
                  </a:lnTo>
                  <a:lnTo>
                    <a:pt x="12562" y="9192"/>
                  </a:lnTo>
                  <a:lnTo>
                    <a:pt x="11788" y="9966"/>
                  </a:lnTo>
                  <a:lnTo>
                    <a:pt x="10668" y="9966"/>
                  </a:lnTo>
                  <a:cubicBezTo>
                    <a:pt x="11121" y="9894"/>
                    <a:pt x="11514" y="9620"/>
                    <a:pt x="11752" y="9228"/>
                  </a:cubicBezTo>
                  <a:cubicBezTo>
                    <a:pt x="11847" y="9061"/>
                    <a:pt x="11895" y="8882"/>
                    <a:pt x="11907" y="8692"/>
                  </a:cubicBezTo>
                  <a:close/>
                  <a:moveTo>
                    <a:pt x="18658" y="6751"/>
                  </a:moveTo>
                  <a:lnTo>
                    <a:pt x="18658" y="10609"/>
                  </a:lnTo>
                  <a:lnTo>
                    <a:pt x="18027" y="10609"/>
                  </a:lnTo>
                  <a:lnTo>
                    <a:pt x="18027" y="6751"/>
                  </a:lnTo>
                  <a:close/>
                  <a:moveTo>
                    <a:pt x="13716" y="6108"/>
                  </a:moveTo>
                  <a:lnTo>
                    <a:pt x="14169" y="6561"/>
                  </a:lnTo>
                  <a:lnTo>
                    <a:pt x="14169" y="7704"/>
                  </a:lnTo>
                  <a:cubicBezTo>
                    <a:pt x="14169" y="7882"/>
                    <a:pt x="14312" y="8037"/>
                    <a:pt x="14490" y="8037"/>
                  </a:cubicBezTo>
                  <a:lnTo>
                    <a:pt x="15133" y="8037"/>
                  </a:lnTo>
                  <a:cubicBezTo>
                    <a:pt x="15669" y="8037"/>
                    <a:pt x="16098" y="7596"/>
                    <a:pt x="16098" y="7061"/>
                  </a:cubicBezTo>
                  <a:lnTo>
                    <a:pt x="16098" y="6739"/>
                  </a:lnTo>
                  <a:lnTo>
                    <a:pt x="17384" y="6739"/>
                  </a:lnTo>
                  <a:lnTo>
                    <a:pt x="17384" y="10609"/>
                  </a:lnTo>
                  <a:lnTo>
                    <a:pt x="16741" y="10609"/>
                  </a:lnTo>
                  <a:lnTo>
                    <a:pt x="16741" y="9323"/>
                  </a:lnTo>
                  <a:cubicBezTo>
                    <a:pt x="16741" y="9144"/>
                    <a:pt x="16598" y="9001"/>
                    <a:pt x="16419" y="9001"/>
                  </a:cubicBezTo>
                  <a:lnTo>
                    <a:pt x="14490" y="9001"/>
                  </a:lnTo>
                  <a:cubicBezTo>
                    <a:pt x="14312" y="9001"/>
                    <a:pt x="14169" y="9144"/>
                    <a:pt x="14169" y="9323"/>
                  </a:cubicBezTo>
                  <a:cubicBezTo>
                    <a:pt x="14169" y="9359"/>
                    <a:pt x="14169" y="9382"/>
                    <a:pt x="14181" y="9418"/>
                  </a:cubicBezTo>
                  <a:lnTo>
                    <a:pt x="14728" y="11347"/>
                  </a:lnTo>
                  <a:lnTo>
                    <a:pt x="13204" y="11787"/>
                  </a:lnTo>
                  <a:lnTo>
                    <a:pt x="13204" y="8358"/>
                  </a:lnTo>
                  <a:cubicBezTo>
                    <a:pt x="13204" y="8180"/>
                    <a:pt x="13050" y="8037"/>
                    <a:pt x="12871" y="8037"/>
                  </a:cubicBezTo>
                  <a:lnTo>
                    <a:pt x="5489" y="8037"/>
                  </a:lnTo>
                  <a:lnTo>
                    <a:pt x="5489" y="6108"/>
                  </a:lnTo>
                  <a:lnTo>
                    <a:pt x="7097" y="6108"/>
                  </a:lnTo>
                  <a:lnTo>
                    <a:pt x="7097" y="6441"/>
                  </a:lnTo>
                  <a:cubicBezTo>
                    <a:pt x="7097" y="6977"/>
                    <a:pt x="7525" y="7406"/>
                    <a:pt x="8061" y="7406"/>
                  </a:cubicBezTo>
                  <a:lnTo>
                    <a:pt x="11276" y="7406"/>
                  </a:lnTo>
                  <a:cubicBezTo>
                    <a:pt x="11811" y="7406"/>
                    <a:pt x="12252" y="6977"/>
                    <a:pt x="12252" y="6441"/>
                  </a:cubicBezTo>
                  <a:lnTo>
                    <a:pt x="12252" y="6108"/>
                  </a:lnTo>
                  <a:close/>
                  <a:moveTo>
                    <a:pt x="9645" y="0"/>
                  </a:moveTo>
                  <a:cubicBezTo>
                    <a:pt x="9466" y="0"/>
                    <a:pt x="9311" y="143"/>
                    <a:pt x="9311" y="322"/>
                  </a:cubicBezTo>
                  <a:lnTo>
                    <a:pt x="9311" y="1286"/>
                  </a:lnTo>
                  <a:lnTo>
                    <a:pt x="8692" y="1286"/>
                  </a:lnTo>
                  <a:lnTo>
                    <a:pt x="6466" y="977"/>
                  </a:lnTo>
                  <a:lnTo>
                    <a:pt x="3870" y="977"/>
                  </a:lnTo>
                  <a:cubicBezTo>
                    <a:pt x="3691" y="977"/>
                    <a:pt x="3537" y="1131"/>
                    <a:pt x="3537" y="1310"/>
                  </a:cubicBezTo>
                  <a:lnTo>
                    <a:pt x="3537" y="3227"/>
                  </a:lnTo>
                  <a:cubicBezTo>
                    <a:pt x="3537" y="3405"/>
                    <a:pt x="3691" y="3548"/>
                    <a:pt x="3870" y="3548"/>
                  </a:cubicBezTo>
                  <a:lnTo>
                    <a:pt x="6466" y="3548"/>
                  </a:lnTo>
                  <a:lnTo>
                    <a:pt x="8347" y="3286"/>
                  </a:lnTo>
                  <a:lnTo>
                    <a:pt x="8347" y="4191"/>
                  </a:lnTo>
                  <a:lnTo>
                    <a:pt x="322" y="4191"/>
                  </a:lnTo>
                  <a:cubicBezTo>
                    <a:pt x="143" y="4191"/>
                    <a:pt x="0" y="4346"/>
                    <a:pt x="0" y="4525"/>
                  </a:cubicBezTo>
                  <a:lnTo>
                    <a:pt x="0" y="5799"/>
                  </a:lnTo>
                  <a:cubicBezTo>
                    <a:pt x="0" y="5977"/>
                    <a:pt x="143" y="6132"/>
                    <a:pt x="322" y="6132"/>
                  </a:cubicBezTo>
                  <a:lnTo>
                    <a:pt x="4822" y="6132"/>
                  </a:lnTo>
                  <a:lnTo>
                    <a:pt x="4822" y="8049"/>
                  </a:lnTo>
                  <a:lnTo>
                    <a:pt x="3215" y="8049"/>
                  </a:lnTo>
                  <a:lnTo>
                    <a:pt x="3215" y="9966"/>
                  </a:lnTo>
                  <a:lnTo>
                    <a:pt x="6739" y="9966"/>
                  </a:lnTo>
                  <a:lnTo>
                    <a:pt x="6739" y="10609"/>
                  </a:lnTo>
                  <a:lnTo>
                    <a:pt x="8656" y="10609"/>
                  </a:lnTo>
                  <a:lnTo>
                    <a:pt x="8656" y="8692"/>
                  </a:lnTo>
                  <a:lnTo>
                    <a:pt x="9299" y="8692"/>
                  </a:lnTo>
                  <a:lnTo>
                    <a:pt x="9299" y="9323"/>
                  </a:lnTo>
                  <a:cubicBezTo>
                    <a:pt x="9299" y="10037"/>
                    <a:pt x="9883" y="10609"/>
                    <a:pt x="10573" y="10609"/>
                  </a:cubicBezTo>
                  <a:lnTo>
                    <a:pt x="11859" y="10609"/>
                  </a:lnTo>
                  <a:cubicBezTo>
                    <a:pt x="11942" y="10609"/>
                    <a:pt x="12026" y="10573"/>
                    <a:pt x="12085" y="10513"/>
                  </a:cubicBezTo>
                  <a:lnTo>
                    <a:pt x="12502" y="10097"/>
                  </a:lnTo>
                  <a:lnTo>
                    <a:pt x="12502" y="12216"/>
                  </a:lnTo>
                  <a:cubicBezTo>
                    <a:pt x="12502" y="12395"/>
                    <a:pt x="12645" y="12537"/>
                    <a:pt x="12823" y="12537"/>
                  </a:cubicBezTo>
                  <a:cubicBezTo>
                    <a:pt x="12859" y="12537"/>
                    <a:pt x="12883" y="12537"/>
                    <a:pt x="12919" y="12526"/>
                  </a:cubicBezTo>
                  <a:lnTo>
                    <a:pt x="15157" y="11883"/>
                  </a:lnTo>
                  <a:cubicBezTo>
                    <a:pt x="15324" y="11835"/>
                    <a:pt x="15431" y="11656"/>
                    <a:pt x="15383" y="11478"/>
                  </a:cubicBezTo>
                  <a:lnTo>
                    <a:pt x="14859" y="9656"/>
                  </a:lnTo>
                  <a:lnTo>
                    <a:pt x="16038" y="9656"/>
                  </a:lnTo>
                  <a:lnTo>
                    <a:pt x="16038" y="10930"/>
                  </a:lnTo>
                  <a:cubicBezTo>
                    <a:pt x="16038" y="11109"/>
                    <a:pt x="16193" y="11264"/>
                    <a:pt x="16372" y="11264"/>
                  </a:cubicBezTo>
                  <a:lnTo>
                    <a:pt x="18931" y="11264"/>
                  </a:lnTo>
                  <a:cubicBezTo>
                    <a:pt x="19110" y="11264"/>
                    <a:pt x="19253" y="11109"/>
                    <a:pt x="19253" y="10930"/>
                  </a:cubicBezTo>
                  <a:lnTo>
                    <a:pt x="19253" y="6441"/>
                  </a:lnTo>
                  <a:cubicBezTo>
                    <a:pt x="19300" y="6263"/>
                    <a:pt x="19158" y="6108"/>
                    <a:pt x="18979" y="6108"/>
                  </a:cubicBezTo>
                  <a:lnTo>
                    <a:pt x="15764" y="6108"/>
                  </a:lnTo>
                  <a:cubicBezTo>
                    <a:pt x="15586" y="6108"/>
                    <a:pt x="15431" y="6263"/>
                    <a:pt x="15431" y="6441"/>
                  </a:cubicBezTo>
                  <a:lnTo>
                    <a:pt x="15431" y="7084"/>
                  </a:lnTo>
                  <a:cubicBezTo>
                    <a:pt x="15431" y="7263"/>
                    <a:pt x="15288" y="7406"/>
                    <a:pt x="15109" y="7406"/>
                  </a:cubicBezTo>
                  <a:lnTo>
                    <a:pt x="14776" y="7406"/>
                  </a:lnTo>
                  <a:lnTo>
                    <a:pt x="14776" y="6441"/>
                  </a:lnTo>
                  <a:cubicBezTo>
                    <a:pt x="14776" y="6346"/>
                    <a:pt x="14752" y="6275"/>
                    <a:pt x="14693" y="6215"/>
                  </a:cubicBezTo>
                  <a:lnTo>
                    <a:pt x="12859" y="4382"/>
                  </a:lnTo>
                  <a:lnTo>
                    <a:pt x="12859" y="3358"/>
                  </a:lnTo>
                  <a:lnTo>
                    <a:pt x="13395" y="3536"/>
                  </a:lnTo>
                  <a:cubicBezTo>
                    <a:pt x="13419" y="3548"/>
                    <a:pt x="13455" y="3548"/>
                    <a:pt x="13502" y="3548"/>
                  </a:cubicBezTo>
                  <a:lnTo>
                    <a:pt x="14467" y="3548"/>
                  </a:lnTo>
                  <a:cubicBezTo>
                    <a:pt x="14645" y="3548"/>
                    <a:pt x="14788" y="3405"/>
                    <a:pt x="14788" y="3227"/>
                  </a:cubicBezTo>
                  <a:lnTo>
                    <a:pt x="14788" y="1310"/>
                  </a:lnTo>
                  <a:cubicBezTo>
                    <a:pt x="14788" y="1131"/>
                    <a:pt x="14645" y="977"/>
                    <a:pt x="14467" y="977"/>
                  </a:cubicBezTo>
                  <a:lnTo>
                    <a:pt x="13502" y="977"/>
                  </a:lnTo>
                  <a:cubicBezTo>
                    <a:pt x="13466" y="977"/>
                    <a:pt x="13419" y="977"/>
                    <a:pt x="13395" y="988"/>
                  </a:cubicBezTo>
                  <a:lnTo>
                    <a:pt x="12490" y="1286"/>
                  </a:lnTo>
                  <a:lnTo>
                    <a:pt x="11895" y="1286"/>
                  </a:lnTo>
                  <a:lnTo>
                    <a:pt x="11895" y="322"/>
                  </a:lnTo>
                  <a:cubicBezTo>
                    <a:pt x="11895" y="143"/>
                    <a:pt x="11740" y="0"/>
                    <a:pt x="1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7"/>
            <p:cNvSpPr/>
            <p:nvPr/>
          </p:nvSpPr>
          <p:spPr>
            <a:xfrm>
              <a:off x="6479975" y="2116175"/>
              <a:ext cx="16075" cy="16075"/>
            </a:xfrm>
            <a:custGeom>
              <a:avLst/>
              <a:gdLst/>
              <a:ahLst/>
              <a:cxnLst/>
              <a:rect l="l" t="t" r="r" b="b"/>
              <a:pathLst>
                <a:path w="643" h="643" extrusionOk="0">
                  <a:moveTo>
                    <a:pt x="0" y="0"/>
                  </a:moveTo>
                  <a:lnTo>
                    <a:pt x="0" y="643"/>
                  </a:lnTo>
                  <a:lnTo>
                    <a:pt x="643" y="643"/>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7"/>
            <p:cNvSpPr/>
            <p:nvPr/>
          </p:nvSpPr>
          <p:spPr>
            <a:xfrm>
              <a:off x="6640400" y="2116175"/>
              <a:ext cx="15800" cy="16075"/>
            </a:xfrm>
            <a:custGeom>
              <a:avLst/>
              <a:gdLst/>
              <a:ahLst/>
              <a:cxnLst/>
              <a:rect l="l" t="t" r="r" b="b"/>
              <a:pathLst>
                <a:path w="632" h="643" extrusionOk="0">
                  <a:moveTo>
                    <a:pt x="1" y="0"/>
                  </a:moveTo>
                  <a:lnTo>
                    <a:pt x="1" y="643"/>
                  </a:lnTo>
                  <a:lnTo>
                    <a:pt x="632" y="643"/>
                  </a:lnTo>
                  <a:lnTo>
                    <a:pt x="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47"/>
          <p:cNvGrpSpPr/>
          <p:nvPr/>
        </p:nvGrpSpPr>
        <p:grpSpPr>
          <a:xfrm>
            <a:off x="898988" y="1413912"/>
            <a:ext cx="430297" cy="200828"/>
            <a:chOff x="851575" y="2622475"/>
            <a:chExt cx="483425" cy="225650"/>
          </a:xfrm>
        </p:grpSpPr>
        <p:sp>
          <p:nvSpPr>
            <p:cNvPr id="1513" name="Google Shape;1513;p47"/>
            <p:cNvSpPr/>
            <p:nvPr/>
          </p:nvSpPr>
          <p:spPr>
            <a:xfrm>
              <a:off x="851575" y="2622475"/>
              <a:ext cx="483425" cy="225650"/>
            </a:xfrm>
            <a:custGeom>
              <a:avLst/>
              <a:gdLst/>
              <a:ahLst/>
              <a:cxnLst/>
              <a:rect l="l" t="t" r="r" b="b"/>
              <a:pathLst>
                <a:path w="19337" h="9026" extrusionOk="0">
                  <a:moveTo>
                    <a:pt x="7716" y="1906"/>
                  </a:moveTo>
                  <a:lnTo>
                    <a:pt x="7716" y="2548"/>
                  </a:lnTo>
                  <a:lnTo>
                    <a:pt x="656" y="2548"/>
                  </a:lnTo>
                  <a:lnTo>
                    <a:pt x="656" y="1906"/>
                  </a:lnTo>
                  <a:close/>
                  <a:moveTo>
                    <a:pt x="17015" y="2048"/>
                  </a:moveTo>
                  <a:lnTo>
                    <a:pt x="17515" y="2548"/>
                  </a:lnTo>
                  <a:lnTo>
                    <a:pt x="17015" y="3049"/>
                  </a:lnTo>
                  <a:lnTo>
                    <a:pt x="16515" y="2548"/>
                  </a:lnTo>
                  <a:lnTo>
                    <a:pt x="17015" y="2048"/>
                  </a:lnTo>
                  <a:close/>
                  <a:moveTo>
                    <a:pt x="1942" y="3191"/>
                  </a:moveTo>
                  <a:lnTo>
                    <a:pt x="1942" y="3834"/>
                  </a:lnTo>
                  <a:lnTo>
                    <a:pt x="1299" y="3834"/>
                  </a:lnTo>
                  <a:lnTo>
                    <a:pt x="1299" y="3191"/>
                  </a:lnTo>
                  <a:close/>
                  <a:moveTo>
                    <a:pt x="7716" y="3191"/>
                  </a:moveTo>
                  <a:lnTo>
                    <a:pt x="7716" y="3834"/>
                  </a:lnTo>
                  <a:lnTo>
                    <a:pt x="6430" y="3834"/>
                  </a:lnTo>
                  <a:lnTo>
                    <a:pt x="6430" y="3191"/>
                  </a:lnTo>
                  <a:close/>
                  <a:moveTo>
                    <a:pt x="3215" y="3191"/>
                  </a:moveTo>
                  <a:lnTo>
                    <a:pt x="3215" y="4465"/>
                  </a:lnTo>
                  <a:lnTo>
                    <a:pt x="2584" y="4465"/>
                  </a:lnTo>
                  <a:lnTo>
                    <a:pt x="2584" y="3191"/>
                  </a:lnTo>
                  <a:close/>
                  <a:moveTo>
                    <a:pt x="4501" y="3191"/>
                  </a:moveTo>
                  <a:lnTo>
                    <a:pt x="4501" y="4465"/>
                  </a:lnTo>
                  <a:lnTo>
                    <a:pt x="3858" y="4465"/>
                  </a:lnTo>
                  <a:lnTo>
                    <a:pt x="3858" y="3191"/>
                  </a:lnTo>
                  <a:close/>
                  <a:moveTo>
                    <a:pt x="5799" y="3191"/>
                  </a:moveTo>
                  <a:lnTo>
                    <a:pt x="5799" y="4465"/>
                  </a:lnTo>
                  <a:lnTo>
                    <a:pt x="5156" y="4465"/>
                  </a:lnTo>
                  <a:lnTo>
                    <a:pt x="5156" y="3191"/>
                  </a:lnTo>
                  <a:close/>
                  <a:moveTo>
                    <a:pt x="8907" y="4465"/>
                  </a:moveTo>
                  <a:lnTo>
                    <a:pt x="8359" y="4823"/>
                  </a:lnTo>
                  <a:lnTo>
                    <a:pt x="8359" y="4465"/>
                  </a:lnTo>
                  <a:close/>
                  <a:moveTo>
                    <a:pt x="13502" y="1251"/>
                  </a:moveTo>
                  <a:lnTo>
                    <a:pt x="13502" y="1584"/>
                  </a:lnTo>
                  <a:cubicBezTo>
                    <a:pt x="13502" y="1763"/>
                    <a:pt x="13645" y="1906"/>
                    <a:pt x="13824" y="1906"/>
                  </a:cubicBezTo>
                  <a:lnTo>
                    <a:pt x="14979" y="1906"/>
                  </a:lnTo>
                  <a:lnTo>
                    <a:pt x="17027" y="3965"/>
                  </a:lnTo>
                  <a:lnTo>
                    <a:pt x="17027" y="4168"/>
                  </a:lnTo>
                  <a:cubicBezTo>
                    <a:pt x="16312" y="4203"/>
                    <a:pt x="15634" y="4453"/>
                    <a:pt x="15098" y="4906"/>
                  </a:cubicBezTo>
                  <a:lnTo>
                    <a:pt x="15098" y="4156"/>
                  </a:lnTo>
                  <a:cubicBezTo>
                    <a:pt x="15098" y="3977"/>
                    <a:pt x="14943" y="3834"/>
                    <a:pt x="14765" y="3834"/>
                  </a:cubicBezTo>
                  <a:lnTo>
                    <a:pt x="8359" y="3834"/>
                  </a:lnTo>
                  <a:lnTo>
                    <a:pt x="8359" y="1906"/>
                  </a:lnTo>
                  <a:lnTo>
                    <a:pt x="8680" y="1906"/>
                  </a:lnTo>
                  <a:cubicBezTo>
                    <a:pt x="8859" y="1906"/>
                    <a:pt x="9002" y="1763"/>
                    <a:pt x="9002" y="1584"/>
                  </a:cubicBezTo>
                  <a:lnTo>
                    <a:pt x="9002" y="1251"/>
                  </a:lnTo>
                  <a:close/>
                  <a:moveTo>
                    <a:pt x="14443" y="4489"/>
                  </a:moveTo>
                  <a:lnTo>
                    <a:pt x="14443" y="5525"/>
                  </a:lnTo>
                  <a:lnTo>
                    <a:pt x="14455" y="5525"/>
                  </a:lnTo>
                  <a:lnTo>
                    <a:pt x="13753" y="5763"/>
                  </a:lnTo>
                  <a:lnTo>
                    <a:pt x="12669" y="5763"/>
                  </a:lnTo>
                  <a:lnTo>
                    <a:pt x="11597" y="4489"/>
                  </a:lnTo>
                  <a:lnTo>
                    <a:pt x="12740" y="4489"/>
                  </a:lnTo>
                  <a:cubicBezTo>
                    <a:pt x="12824" y="4692"/>
                    <a:pt x="12848" y="4906"/>
                    <a:pt x="12836" y="5120"/>
                  </a:cubicBezTo>
                  <a:lnTo>
                    <a:pt x="13479" y="5120"/>
                  </a:lnTo>
                  <a:cubicBezTo>
                    <a:pt x="13479" y="4918"/>
                    <a:pt x="13455" y="4692"/>
                    <a:pt x="13419" y="4489"/>
                  </a:cubicBezTo>
                  <a:close/>
                  <a:moveTo>
                    <a:pt x="17163" y="4810"/>
                  </a:moveTo>
                  <a:cubicBezTo>
                    <a:pt x="17177" y="4810"/>
                    <a:pt x="17191" y="4810"/>
                    <a:pt x="17205" y="4811"/>
                  </a:cubicBezTo>
                  <a:cubicBezTo>
                    <a:pt x="18074" y="5775"/>
                    <a:pt x="18563" y="7013"/>
                    <a:pt x="18610" y="8323"/>
                  </a:cubicBezTo>
                  <a:lnTo>
                    <a:pt x="16670" y="8323"/>
                  </a:lnTo>
                  <a:cubicBezTo>
                    <a:pt x="16610" y="7704"/>
                    <a:pt x="16348" y="6311"/>
                    <a:pt x="15241" y="5644"/>
                  </a:cubicBezTo>
                  <a:cubicBezTo>
                    <a:pt x="15743" y="5107"/>
                    <a:pt x="16440" y="4810"/>
                    <a:pt x="17163" y="4810"/>
                  </a:cubicBezTo>
                  <a:close/>
                  <a:moveTo>
                    <a:pt x="8359" y="1"/>
                  </a:moveTo>
                  <a:lnTo>
                    <a:pt x="8359" y="1286"/>
                  </a:lnTo>
                  <a:lnTo>
                    <a:pt x="334" y="1286"/>
                  </a:lnTo>
                  <a:cubicBezTo>
                    <a:pt x="156" y="1286"/>
                    <a:pt x="1" y="1429"/>
                    <a:pt x="1" y="1608"/>
                  </a:cubicBezTo>
                  <a:lnTo>
                    <a:pt x="1" y="2894"/>
                  </a:lnTo>
                  <a:cubicBezTo>
                    <a:pt x="1" y="3072"/>
                    <a:pt x="156" y="3215"/>
                    <a:pt x="334" y="3215"/>
                  </a:cubicBezTo>
                  <a:lnTo>
                    <a:pt x="656" y="3215"/>
                  </a:lnTo>
                  <a:lnTo>
                    <a:pt x="656" y="4192"/>
                  </a:lnTo>
                  <a:cubicBezTo>
                    <a:pt x="656" y="4370"/>
                    <a:pt x="810" y="4513"/>
                    <a:pt x="989" y="4513"/>
                  </a:cubicBezTo>
                  <a:lnTo>
                    <a:pt x="1953" y="4513"/>
                  </a:lnTo>
                  <a:lnTo>
                    <a:pt x="1953" y="4834"/>
                  </a:lnTo>
                  <a:cubicBezTo>
                    <a:pt x="1953" y="5013"/>
                    <a:pt x="2096" y="5168"/>
                    <a:pt x="2275" y="5168"/>
                  </a:cubicBezTo>
                  <a:lnTo>
                    <a:pt x="6133" y="5168"/>
                  </a:lnTo>
                  <a:cubicBezTo>
                    <a:pt x="6311" y="5168"/>
                    <a:pt x="6466" y="5013"/>
                    <a:pt x="6466" y="4834"/>
                  </a:cubicBezTo>
                  <a:lnTo>
                    <a:pt x="6466" y="4513"/>
                  </a:lnTo>
                  <a:lnTo>
                    <a:pt x="7740" y="4513"/>
                  </a:lnTo>
                  <a:lnTo>
                    <a:pt x="7740" y="5477"/>
                  </a:lnTo>
                  <a:cubicBezTo>
                    <a:pt x="7740" y="5656"/>
                    <a:pt x="7895" y="5811"/>
                    <a:pt x="8073" y="5811"/>
                  </a:cubicBezTo>
                  <a:cubicBezTo>
                    <a:pt x="8133" y="5811"/>
                    <a:pt x="8192" y="5787"/>
                    <a:pt x="8252" y="5751"/>
                  </a:cubicBezTo>
                  <a:lnTo>
                    <a:pt x="10097" y="4513"/>
                  </a:lnTo>
                  <a:lnTo>
                    <a:pt x="10812" y="4513"/>
                  </a:lnTo>
                  <a:lnTo>
                    <a:pt x="12312" y="6323"/>
                  </a:lnTo>
                  <a:cubicBezTo>
                    <a:pt x="12371" y="6406"/>
                    <a:pt x="12455" y="6442"/>
                    <a:pt x="12562" y="6442"/>
                  </a:cubicBezTo>
                  <a:lnTo>
                    <a:pt x="13848" y="6442"/>
                  </a:lnTo>
                  <a:cubicBezTo>
                    <a:pt x="13872" y="6442"/>
                    <a:pt x="13919" y="6442"/>
                    <a:pt x="13943" y="6430"/>
                  </a:cubicBezTo>
                  <a:lnTo>
                    <a:pt x="14776" y="6144"/>
                  </a:lnTo>
                  <a:cubicBezTo>
                    <a:pt x="16062" y="6763"/>
                    <a:pt x="16086" y="8668"/>
                    <a:pt x="16086" y="8692"/>
                  </a:cubicBezTo>
                  <a:cubicBezTo>
                    <a:pt x="16086" y="8871"/>
                    <a:pt x="16241" y="9025"/>
                    <a:pt x="16420" y="9025"/>
                  </a:cubicBezTo>
                  <a:lnTo>
                    <a:pt x="18979" y="9025"/>
                  </a:lnTo>
                  <a:cubicBezTo>
                    <a:pt x="19158" y="9025"/>
                    <a:pt x="19301" y="8871"/>
                    <a:pt x="19301" y="8692"/>
                  </a:cubicBezTo>
                  <a:cubicBezTo>
                    <a:pt x="19337" y="7097"/>
                    <a:pt x="18753" y="5573"/>
                    <a:pt x="17693" y="4394"/>
                  </a:cubicBezTo>
                  <a:lnTo>
                    <a:pt x="17658" y="3834"/>
                  </a:lnTo>
                  <a:cubicBezTo>
                    <a:pt x="17658" y="3739"/>
                    <a:pt x="17622" y="3668"/>
                    <a:pt x="17563" y="3608"/>
                  </a:cubicBezTo>
                  <a:lnTo>
                    <a:pt x="17479" y="3513"/>
                  </a:lnTo>
                  <a:lnTo>
                    <a:pt x="18205" y="2787"/>
                  </a:lnTo>
                  <a:cubicBezTo>
                    <a:pt x="18325" y="2668"/>
                    <a:pt x="18325" y="2465"/>
                    <a:pt x="18205" y="2346"/>
                  </a:cubicBezTo>
                  <a:lnTo>
                    <a:pt x="17241" y="1370"/>
                  </a:lnTo>
                  <a:cubicBezTo>
                    <a:pt x="17182" y="1310"/>
                    <a:pt x="17098" y="1280"/>
                    <a:pt x="17015" y="1280"/>
                  </a:cubicBezTo>
                  <a:cubicBezTo>
                    <a:pt x="16931" y="1280"/>
                    <a:pt x="16848" y="1310"/>
                    <a:pt x="16789" y="1370"/>
                  </a:cubicBezTo>
                  <a:lnTo>
                    <a:pt x="16062" y="2108"/>
                  </a:lnTo>
                  <a:lnTo>
                    <a:pt x="15336" y="1370"/>
                  </a:lnTo>
                  <a:cubicBezTo>
                    <a:pt x="15277" y="1310"/>
                    <a:pt x="15181" y="1286"/>
                    <a:pt x="15110" y="1286"/>
                  </a:cubicBezTo>
                  <a:lnTo>
                    <a:pt x="14145" y="1286"/>
                  </a:lnTo>
                  <a:lnTo>
                    <a:pt x="14145" y="1"/>
                  </a:lnTo>
                  <a:lnTo>
                    <a:pt x="13502" y="1"/>
                  </a:lnTo>
                  <a:lnTo>
                    <a:pt x="13502" y="643"/>
                  </a:lnTo>
                  <a:lnTo>
                    <a:pt x="12860" y="643"/>
                  </a:lnTo>
                  <a:lnTo>
                    <a:pt x="12860" y="1"/>
                  </a:lnTo>
                  <a:lnTo>
                    <a:pt x="12217" y="1"/>
                  </a:lnTo>
                  <a:lnTo>
                    <a:pt x="12217" y="643"/>
                  </a:lnTo>
                  <a:lnTo>
                    <a:pt x="11586" y="643"/>
                  </a:lnTo>
                  <a:lnTo>
                    <a:pt x="11586" y="1"/>
                  </a:lnTo>
                  <a:lnTo>
                    <a:pt x="10943" y="1"/>
                  </a:lnTo>
                  <a:lnTo>
                    <a:pt x="10943" y="643"/>
                  </a:lnTo>
                  <a:lnTo>
                    <a:pt x="10300" y="643"/>
                  </a:lnTo>
                  <a:lnTo>
                    <a:pt x="10300" y="1"/>
                  </a:lnTo>
                  <a:lnTo>
                    <a:pt x="9657" y="1"/>
                  </a:lnTo>
                  <a:lnTo>
                    <a:pt x="9657" y="643"/>
                  </a:lnTo>
                  <a:lnTo>
                    <a:pt x="9026" y="643"/>
                  </a:lnTo>
                  <a:lnTo>
                    <a:pt x="90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7"/>
            <p:cNvSpPr/>
            <p:nvPr/>
          </p:nvSpPr>
          <p:spPr>
            <a:xfrm>
              <a:off x="1284975" y="27981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7"/>
            <p:cNvSpPr/>
            <p:nvPr/>
          </p:nvSpPr>
          <p:spPr>
            <a:xfrm>
              <a:off x="1076325" y="2670100"/>
              <a:ext cx="96450" cy="32175"/>
            </a:xfrm>
            <a:custGeom>
              <a:avLst/>
              <a:gdLst/>
              <a:ahLst/>
              <a:cxnLst/>
              <a:rect l="l" t="t" r="r" b="b"/>
              <a:pathLst>
                <a:path w="3858" h="1287" extrusionOk="0">
                  <a:moveTo>
                    <a:pt x="3215" y="1"/>
                  </a:moveTo>
                  <a:lnTo>
                    <a:pt x="3215" y="643"/>
                  </a:lnTo>
                  <a:lnTo>
                    <a:pt x="0" y="643"/>
                  </a:lnTo>
                  <a:lnTo>
                    <a:pt x="0" y="1286"/>
                  </a:lnTo>
                  <a:lnTo>
                    <a:pt x="3858" y="1286"/>
                  </a:lnTo>
                  <a:lnTo>
                    <a:pt x="3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7"/>
            <p:cNvSpPr/>
            <p:nvPr/>
          </p:nvSpPr>
          <p:spPr>
            <a:xfrm>
              <a:off x="1188825" y="2686175"/>
              <a:ext cx="16100" cy="16100"/>
            </a:xfrm>
            <a:custGeom>
              <a:avLst/>
              <a:gdLst/>
              <a:ahLst/>
              <a:cxnLst/>
              <a:rect l="l" t="t" r="r" b="b"/>
              <a:pathLst>
                <a:path w="644" h="644" extrusionOk="0">
                  <a:moveTo>
                    <a:pt x="1" y="0"/>
                  </a:moveTo>
                  <a:lnTo>
                    <a:pt x="1" y="643"/>
                  </a:lnTo>
                  <a:lnTo>
                    <a:pt x="644" y="643"/>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7"/>
            <p:cNvSpPr/>
            <p:nvPr/>
          </p:nvSpPr>
          <p:spPr>
            <a:xfrm>
              <a:off x="1220675" y="2686175"/>
              <a:ext cx="16100" cy="16100"/>
            </a:xfrm>
            <a:custGeom>
              <a:avLst/>
              <a:gdLst/>
              <a:ahLst/>
              <a:cxnLst/>
              <a:rect l="l" t="t" r="r" b="b"/>
              <a:pathLst>
                <a:path w="644" h="644" extrusionOk="0">
                  <a:moveTo>
                    <a:pt x="1" y="0"/>
                  </a:moveTo>
                  <a:lnTo>
                    <a:pt x="1" y="643"/>
                  </a:lnTo>
                  <a:lnTo>
                    <a:pt x="643" y="643"/>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grpSp>
        <p:nvGrpSpPr>
          <p:cNvPr id="1522" name="Google Shape;1522;p48"/>
          <p:cNvGrpSpPr/>
          <p:nvPr/>
        </p:nvGrpSpPr>
        <p:grpSpPr>
          <a:xfrm>
            <a:off x="2702002" y="3614706"/>
            <a:ext cx="779569" cy="719708"/>
            <a:chOff x="1861525" y="2810075"/>
            <a:chExt cx="818875" cy="756075"/>
          </a:xfrm>
        </p:grpSpPr>
        <p:sp>
          <p:nvSpPr>
            <p:cNvPr id="1523" name="Google Shape;1523;p4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8"/>
          <p:cNvGrpSpPr/>
          <p:nvPr/>
        </p:nvGrpSpPr>
        <p:grpSpPr>
          <a:xfrm flipH="1">
            <a:off x="981014" y="3614711"/>
            <a:ext cx="1845922" cy="1528778"/>
            <a:chOff x="7647594" y="2728116"/>
            <a:chExt cx="2609815" cy="2152602"/>
          </a:xfrm>
        </p:grpSpPr>
        <p:sp>
          <p:nvSpPr>
            <p:cNvPr id="1526" name="Google Shape;1526;p48"/>
            <p:cNvSpPr/>
            <p:nvPr/>
          </p:nvSpPr>
          <p:spPr>
            <a:xfrm>
              <a:off x="7647653" y="334956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8"/>
            <p:cNvGrpSpPr/>
            <p:nvPr/>
          </p:nvGrpSpPr>
          <p:grpSpPr>
            <a:xfrm>
              <a:off x="7647594" y="2728116"/>
              <a:ext cx="2609756" cy="1771277"/>
              <a:chOff x="2508925" y="2162750"/>
              <a:chExt cx="829600" cy="563025"/>
            </a:xfrm>
          </p:grpSpPr>
          <p:sp>
            <p:nvSpPr>
              <p:cNvPr id="1528" name="Google Shape;1528;p4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0" name="Google Shape;1530;p48"/>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Conclusions</a:t>
            </a:r>
            <a:endParaRPr dirty="0"/>
          </a:p>
        </p:txBody>
      </p:sp>
      <p:sp>
        <p:nvSpPr>
          <p:cNvPr id="1531" name="Google Shape;1531;p48"/>
          <p:cNvSpPr txBox="1">
            <a:spLocks noGrp="1"/>
          </p:cNvSpPr>
          <p:nvPr>
            <p:ph type="subTitle" idx="3"/>
          </p:nvPr>
        </p:nvSpPr>
        <p:spPr>
          <a:xfrm>
            <a:off x="3592925" y="2090331"/>
            <a:ext cx="19581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Mass Shootings</a:t>
            </a:r>
            <a:endParaRPr dirty="0"/>
          </a:p>
        </p:txBody>
      </p:sp>
      <p:sp>
        <p:nvSpPr>
          <p:cNvPr id="1532" name="Google Shape;1532;p48"/>
          <p:cNvSpPr txBox="1">
            <a:spLocks noGrp="1"/>
          </p:cNvSpPr>
          <p:nvPr>
            <p:ph type="subTitle" idx="2"/>
          </p:nvPr>
        </p:nvSpPr>
        <p:spPr>
          <a:xfrm>
            <a:off x="924925" y="2381901"/>
            <a:ext cx="1958100" cy="1050300"/>
          </a:xfrm>
          <a:prstGeom prst="rect">
            <a:avLst/>
          </a:prstGeom>
        </p:spPr>
        <p:txBody>
          <a:bodyPr spcFirstLastPara="1" wrap="square" lIns="91425" tIns="91425" rIns="91425" bIns="91425" anchor="t" anchorCtr="0">
            <a:noAutofit/>
          </a:bodyPr>
          <a:lstStyle/>
          <a:p>
            <a:pPr marL="0" lvl="0" indent="0" algn="ctr" rtl="0">
              <a:spcBef>
                <a:spcPts val="0"/>
              </a:spcBef>
              <a:buNone/>
            </a:pPr>
            <a:r>
              <a:rPr lang="en" dirty="0"/>
              <a:t>Accidental Frequency </a:t>
            </a:r>
          </a:p>
          <a:p>
            <a:pPr marL="0" lvl="0" indent="0" algn="ctr" rtl="0">
              <a:spcBef>
                <a:spcPts val="0"/>
              </a:spcBef>
              <a:buNone/>
            </a:pPr>
            <a:r>
              <a:rPr lang="en" dirty="0"/>
              <a:t>Magnitude of Incidents</a:t>
            </a:r>
          </a:p>
          <a:p>
            <a:pPr marL="0" lvl="0" indent="0" algn="ctr" rtl="0">
              <a:spcBef>
                <a:spcPts val="0"/>
              </a:spcBef>
              <a:buNone/>
            </a:pPr>
            <a:r>
              <a:rPr lang="en" dirty="0"/>
              <a:t>Number of People Killed </a:t>
            </a:r>
            <a:endParaRPr dirty="0"/>
          </a:p>
        </p:txBody>
      </p:sp>
      <p:sp>
        <p:nvSpPr>
          <p:cNvPr id="1533" name="Google Shape;1533;p48"/>
          <p:cNvSpPr txBox="1">
            <a:spLocks noGrp="1"/>
          </p:cNvSpPr>
          <p:nvPr>
            <p:ph type="subTitle" idx="4"/>
          </p:nvPr>
        </p:nvSpPr>
        <p:spPr>
          <a:xfrm>
            <a:off x="3592925" y="2381902"/>
            <a:ext cx="1958100" cy="1050300"/>
          </a:xfrm>
          <a:prstGeom prst="rect">
            <a:avLst/>
          </a:prstGeom>
        </p:spPr>
        <p:txBody>
          <a:bodyPr spcFirstLastPara="1" wrap="square" lIns="91425" tIns="91425" rIns="91425" bIns="91425" anchor="t" anchorCtr="0">
            <a:noAutofit/>
          </a:bodyPr>
          <a:lstStyle/>
          <a:p>
            <a:pPr marL="0" lvl="0" indent="0" algn="ctr" rtl="0">
              <a:spcBef>
                <a:spcPts val="0"/>
              </a:spcBef>
              <a:buNone/>
            </a:pPr>
            <a:r>
              <a:rPr lang="en-US" dirty="0"/>
              <a:t>Chart Frequency</a:t>
            </a:r>
          </a:p>
          <a:p>
            <a:pPr marL="0" lvl="0" indent="0" algn="ctr" rtl="0">
              <a:spcBef>
                <a:spcPts val="0"/>
              </a:spcBef>
              <a:buNone/>
            </a:pPr>
            <a:r>
              <a:rPr lang="en-US" dirty="0"/>
              <a:t>Mass Shootings </a:t>
            </a:r>
          </a:p>
          <a:p>
            <a:pPr marL="0" lvl="0" indent="0" algn="ctr" rtl="0">
              <a:spcBef>
                <a:spcPts val="0"/>
              </a:spcBef>
              <a:buNone/>
            </a:pPr>
            <a:r>
              <a:rPr lang="en-US" dirty="0"/>
              <a:t>Number of People Killed</a:t>
            </a:r>
          </a:p>
          <a:p>
            <a:pPr marL="0" lvl="0" indent="0" algn="ctr" rtl="0">
              <a:spcBef>
                <a:spcPts val="0"/>
              </a:spcBef>
              <a:spcAft>
                <a:spcPts val="1200"/>
              </a:spcAft>
              <a:buNone/>
            </a:pPr>
            <a:endParaRPr dirty="0"/>
          </a:p>
        </p:txBody>
      </p:sp>
      <p:sp>
        <p:nvSpPr>
          <p:cNvPr id="1534" name="Google Shape;1534;p48"/>
          <p:cNvSpPr txBox="1">
            <a:spLocks noGrp="1"/>
          </p:cNvSpPr>
          <p:nvPr>
            <p:ph type="subTitle" idx="5"/>
          </p:nvPr>
        </p:nvSpPr>
        <p:spPr>
          <a:xfrm>
            <a:off x="6260950" y="2052350"/>
            <a:ext cx="19581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Correlation</a:t>
            </a:r>
            <a:endParaRPr dirty="0"/>
          </a:p>
        </p:txBody>
      </p:sp>
      <p:sp>
        <p:nvSpPr>
          <p:cNvPr id="1535" name="Google Shape;1535;p48"/>
          <p:cNvSpPr txBox="1">
            <a:spLocks noGrp="1"/>
          </p:cNvSpPr>
          <p:nvPr>
            <p:ph type="subTitle" idx="6"/>
          </p:nvPr>
        </p:nvSpPr>
        <p:spPr>
          <a:xfrm>
            <a:off x="6102574" y="2228788"/>
            <a:ext cx="2322673" cy="103288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Looking at state laws and NICs information to determine correlation could be drawn between the two.</a:t>
            </a:r>
            <a:endParaRPr dirty="0"/>
          </a:p>
        </p:txBody>
      </p:sp>
      <p:sp>
        <p:nvSpPr>
          <p:cNvPr id="1536" name="Google Shape;1536;p48"/>
          <p:cNvSpPr txBox="1">
            <a:spLocks noGrp="1"/>
          </p:cNvSpPr>
          <p:nvPr>
            <p:ph type="subTitle" idx="1"/>
          </p:nvPr>
        </p:nvSpPr>
        <p:spPr>
          <a:xfrm>
            <a:off x="924925" y="2052350"/>
            <a:ext cx="19581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Incidents</a:t>
            </a:r>
            <a:endParaRPr dirty="0"/>
          </a:p>
        </p:txBody>
      </p:sp>
      <p:grpSp>
        <p:nvGrpSpPr>
          <p:cNvPr id="1537" name="Google Shape;1537;p48"/>
          <p:cNvGrpSpPr/>
          <p:nvPr/>
        </p:nvGrpSpPr>
        <p:grpSpPr>
          <a:xfrm flipH="1">
            <a:off x="3649014" y="3614711"/>
            <a:ext cx="1845922" cy="1528778"/>
            <a:chOff x="7647594" y="2728116"/>
            <a:chExt cx="2609815" cy="2152602"/>
          </a:xfrm>
        </p:grpSpPr>
        <p:sp>
          <p:nvSpPr>
            <p:cNvPr id="1538" name="Google Shape;1538;p48"/>
            <p:cNvSpPr/>
            <p:nvPr/>
          </p:nvSpPr>
          <p:spPr>
            <a:xfrm>
              <a:off x="7647653" y="334956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 name="Google Shape;1539;p48"/>
            <p:cNvGrpSpPr/>
            <p:nvPr/>
          </p:nvGrpSpPr>
          <p:grpSpPr>
            <a:xfrm>
              <a:off x="7647594" y="2728116"/>
              <a:ext cx="2609756" cy="1771277"/>
              <a:chOff x="2508925" y="2162750"/>
              <a:chExt cx="829600" cy="563025"/>
            </a:xfrm>
          </p:grpSpPr>
          <p:sp>
            <p:nvSpPr>
              <p:cNvPr id="1540" name="Google Shape;1540;p4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2" name="Google Shape;1542;p48"/>
          <p:cNvGrpSpPr/>
          <p:nvPr/>
        </p:nvGrpSpPr>
        <p:grpSpPr>
          <a:xfrm flipH="1">
            <a:off x="6317014" y="3614711"/>
            <a:ext cx="1845922" cy="1528778"/>
            <a:chOff x="7647594" y="2728116"/>
            <a:chExt cx="2609815" cy="2152602"/>
          </a:xfrm>
        </p:grpSpPr>
        <p:sp>
          <p:nvSpPr>
            <p:cNvPr id="1543" name="Google Shape;1543;p48"/>
            <p:cNvSpPr/>
            <p:nvPr/>
          </p:nvSpPr>
          <p:spPr>
            <a:xfrm>
              <a:off x="7647653" y="334956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48"/>
            <p:cNvGrpSpPr/>
            <p:nvPr/>
          </p:nvGrpSpPr>
          <p:grpSpPr>
            <a:xfrm>
              <a:off x="7647594" y="2728116"/>
              <a:ext cx="2609756" cy="1771277"/>
              <a:chOff x="2508925" y="2162750"/>
              <a:chExt cx="829600" cy="563025"/>
            </a:xfrm>
          </p:grpSpPr>
          <p:sp>
            <p:nvSpPr>
              <p:cNvPr id="1545" name="Google Shape;1545;p4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547" name="Google Shape;1547;p48"/>
          <p:cNvCxnSpPr/>
          <p:nvPr/>
        </p:nvCxnSpPr>
        <p:spPr>
          <a:xfrm>
            <a:off x="1903975" y="3432200"/>
            <a:ext cx="0" cy="719700"/>
          </a:xfrm>
          <a:prstGeom prst="straightConnector1">
            <a:avLst/>
          </a:prstGeom>
          <a:noFill/>
          <a:ln w="19050" cap="flat" cmpd="sng">
            <a:solidFill>
              <a:schemeClr val="accent6"/>
            </a:solidFill>
            <a:prstDash val="solid"/>
            <a:round/>
            <a:headEnd type="oval" w="med" len="med"/>
            <a:tailEnd type="oval" w="med" len="med"/>
          </a:ln>
        </p:spPr>
      </p:cxnSp>
      <p:cxnSp>
        <p:nvCxnSpPr>
          <p:cNvPr id="1548" name="Google Shape;1548;p48"/>
          <p:cNvCxnSpPr/>
          <p:nvPr/>
        </p:nvCxnSpPr>
        <p:spPr>
          <a:xfrm>
            <a:off x="4571975" y="3432200"/>
            <a:ext cx="0" cy="719700"/>
          </a:xfrm>
          <a:prstGeom prst="straightConnector1">
            <a:avLst/>
          </a:prstGeom>
          <a:noFill/>
          <a:ln w="19050" cap="flat" cmpd="sng">
            <a:solidFill>
              <a:schemeClr val="accent6"/>
            </a:solidFill>
            <a:prstDash val="solid"/>
            <a:round/>
            <a:headEnd type="oval" w="med" len="med"/>
            <a:tailEnd type="oval" w="med" len="med"/>
          </a:ln>
        </p:spPr>
      </p:cxnSp>
      <p:cxnSp>
        <p:nvCxnSpPr>
          <p:cNvPr id="1549" name="Google Shape;1549;p48"/>
          <p:cNvCxnSpPr/>
          <p:nvPr/>
        </p:nvCxnSpPr>
        <p:spPr>
          <a:xfrm>
            <a:off x="7240000" y="3432200"/>
            <a:ext cx="0" cy="719700"/>
          </a:xfrm>
          <a:prstGeom prst="straightConnector1">
            <a:avLst/>
          </a:prstGeom>
          <a:noFill/>
          <a:ln w="19050" cap="flat" cmpd="sng">
            <a:solidFill>
              <a:schemeClr val="accent6"/>
            </a:solidFill>
            <a:prstDash val="solid"/>
            <a:round/>
            <a:headEnd type="oval" w="med" len="med"/>
            <a:tailEnd type="oval" w="med" len="med"/>
          </a:ln>
        </p:spPr>
      </p:cxnSp>
      <p:grpSp>
        <p:nvGrpSpPr>
          <p:cNvPr id="1550" name="Google Shape;1550;p48"/>
          <p:cNvGrpSpPr/>
          <p:nvPr/>
        </p:nvGrpSpPr>
        <p:grpSpPr>
          <a:xfrm>
            <a:off x="1563981" y="1413481"/>
            <a:ext cx="679984" cy="572657"/>
            <a:chOff x="835075" y="539400"/>
            <a:chExt cx="1565700" cy="1318575"/>
          </a:xfrm>
        </p:grpSpPr>
        <p:sp>
          <p:nvSpPr>
            <p:cNvPr id="1551" name="Google Shape;1551;p48"/>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rot="10800000">
              <a:off x="1414851" y="1570875"/>
              <a:ext cx="405900" cy="287100"/>
            </a:xfrm>
            <a:prstGeom prst="triangle">
              <a:avLst>
                <a:gd name="adj" fmla="val 4942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48"/>
          <p:cNvGrpSpPr/>
          <p:nvPr/>
        </p:nvGrpSpPr>
        <p:grpSpPr>
          <a:xfrm>
            <a:off x="4231981" y="1413481"/>
            <a:ext cx="679984" cy="572657"/>
            <a:chOff x="835075" y="539400"/>
            <a:chExt cx="1565700" cy="1318575"/>
          </a:xfrm>
        </p:grpSpPr>
        <p:sp>
          <p:nvSpPr>
            <p:cNvPr id="1554" name="Google Shape;1554;p48"/>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rot="10800000">
              <a:off x="1414851" y="1570875"/>
              <a:ext cx="405900" cy="287100"/>
            </a:xfrm>
            <a:prstGeom prst="triangle">
              <a:avLst>
                <a:gd name="adj" fmla="val 4942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48"/>
          <p:cNvGrpSpPr/>
          <p:nvPr/>
        </p:nvGrpSpPr>
        <p:grpSpPr>
          <a:xfrm>
            <a:off x="6900008" y="1413481"/>
            <a:ext cx="679984" cy="572657"/>
            <a:chOff x="835075" y="539400"/>
            <a:chExt cx="1565700" cy="1318575"/>
          </a:xfrm>
        </p:grpSpPr>
        <p:sp>
          <p:nvSpPr>
            <p:cNvPr id="1557" name="Google Shape;1557;p48"/>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rot="10800000">
              <a:off x="1414851" y="1570875"/>
              <a:ext cx="405900" cy="287100"/>
            </a:xfrm>
            <a:prstGeom prst="triangle">
              <a:avLst>
                <a:gd name="adj" fmla="val 4942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 name="Google Shape;1559;p48"/>
          <p:cNvSpPr/>
          <p:nvPr/>
        </p:nvSpPr>
        <p:spPr>
          <a:xfrm>
            <a:off x="1840223" y="1546735"/>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 name="Google Shape;1560;p48"/>
          <p:cNvGrpSpPr/>
          <p:nvPr/>
        </p:nvGrpSpPr>
        <p:grpSpPr>
          <a:xfrm>
            <a:off x="4444473" y="1546735"/>
            <a:ext cx="255000" cy="202500"/>
            <a:chOff x="4444473" y="1553791"/>
            <a:chExt cx="255000" cy="202500"/>
          </a:xfrm>
        </p:grpSpPr>
        <p:sp>
          <p:nvSpPr>
            <p:cNvPr id="1561" name="Google Shape;1561;p48"/>
            <p:cNvSpPr/>
            <p:nvPr/>
          </p:nvSpPr>
          <p:spPr>
            <a:xfrm>
              <a:off x="4444473" y="1553791"/>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4571973" y="1553791"/>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48"/>
          <p:cNvGrpSpPr/>
          <p:nvPr/>
        </p:nvGrpSpPr>
        <p:grpSpPr>
          <a:xfrm>
            <a:off x="7047973" y="1546735"/>
            <a:ext cx="382500" cy="202500"/>
            <a:chOff x="7047973" y="1553791"/>
            <a:chExt cx="382500" cy="202500"/>
          </a:xfrm>
        </p:grpSpPr>
        <p:sp>
          <p:nvSpPr>
            <p:cNvPr id="1564" name="Google Shape;1564;p48"/>
            <p:cNvSpPr/>
            <p:nvPr/>
          </p:nvSpPr>
          <p:spPr>
            <a:xfrm>
              <a:off x="7047973" y="1553791"/>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175473" y="1553791"/>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7302973" y="1553791"/>
              <a:ext cx="127500" cy="202500"/>
            </a:xfrm>
            <a:prstGeom prst="parallelogram">
              <a:avLst>
                <a:gd name="adj" fmla="val 4734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5115027" y="3981635"/>
            <a:ext cx="989692" cy="913717"/>
            <a:chOff x="1861525" y="2810075"/>
            <a:chExt cx="818875" cy="756075"/>
          </a:xfrm>
        </p:grpSpPr>
        <p:sp>
          <p:nvSpPr>
            <p:cNvPr id="1568" name="Google Shape;1568;p4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8"/>
          <p:cNvGrpSpPr/>
          <p:nvPr/>
        </p:nvGrpSpPr>
        <p:grpSpPr>
          <a:xfrm>
            <a:off x="-324823" y="633010"/>
            <a:ext cx="989692" cy="913717"/>
            <a:chOff x="1861525" y="2810075"/>
            <a:chExt cx="818875" cy="756075"/>
          </a:xfrm>
        </p:grpSpPr>
        <p:sp>
          <p:nvSpPr>
            <p:cNvPr id="1571" name="Google Shape;1571;p48"/>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 name="Google Shape;1573;p48"/>
          <p:cNvSpPr/>
          <p:nvPr/>
        </p:nvSpPr>
        <p:spPr>
          <a:xfrm>
            <a:off x="3089179" y="144420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37513" y="195222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5840846" y="18675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8592513" y="174922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2167;p56">
            <a:extLst>
              <a:ext uri="{FF2B5EF4-FFF2-40B4-BE49-F238E27FC236}">
                <a16:creationId xmlns:a16="http://schemas.microsoft.com/office/drawing/2014/main" id="{1754420A-411E-993C-AF14-21D4923F6ACE}"/>
              </a:ext>
            </a:extLst>
          </p:cNvPr>
          <p:cNvGrpSpPr/>
          <p:nvPr/>
        </p:nvGrpSpPr>
        <p:grpSpPr>
          <a:xfrm>
            <a:off x="3514582" y="495939"/>
            <a:ext cx="2114673" cy="642825"/>
            <a:chOff x="2909425" y="2894249"/>
            <a:chExt cx="2114673" cy="642825"/>
          </a:xfrm>
        </p:grpSpPr>
        <p:sp>
          <p:nvSpPr>
            <p:cNvPr id="58" name="Google Shape;2168;p56">
              <a:extLst>
                <a:ext uri="{FF2B5EF4-FFF2-40B4-BE49-F238E27FC236}">
                  <a16:creationId xmlns:a16="http://schemas.microsoft.com/office/drawing/2014/main" id="{9676D1A9-D96A-33D1-1432-4F58A60879EB}"/>
                </a:ext>
              </a:extLst>
            </p:cNvPr>
            <p:cNvSpPr/>
            <p:nvPr/>
          </p:nvSpPr>
          <p:spPr>
            <a:xfrm>
              <a:off x="4215474" y="3037808"/>
              <a:ext cx="598623" cy="134786"/>
            </a:xfrm>
            <a:custGeom>
              <a:avLst/>
              <a:gdLst/>
              <a:ahLst/>
              <a:cxnLst/>
              <a:rect l="l" t="t" r="r" b="b"/>
              <a:pathLst>
                <a:path w="19515" h="4394" extrusionOk="0">
                  <a:moveTo>
                    <a:pt x="0" y="0"/>
                  </a:moveTo>
                  <a:lnTo>
                    <a:pt x="0" y="4394"/>
                  </a:lnTo>
                  <a:lnTo>
                    <a:pt x="19408" y="3596"/>
                  </a:lnTo>
                  <a:lnTo>
                    <a:pt x="19515" y="329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69;p56">
              <a:extLst>
                <a:ext uri="{FF2B5EF4-FFF2-40B4-BE49-F238E27FC236}">
                  <a16:creationId xmlns:a16="http://schemas.microsoft.com/office/drawing/2014/main" id="{8F35974F-6FFA-DF4B-627D-007C49727BF0}"/>
                </a:ext>
              </a:extLst>
            </p:cNvPr>
            <p:cNvSpPr/>
            <p:nvPr/>
          </p:nvSpPr>
          <p:spPr>
            <a:xfrm>
              <a:off x="3491974" y="3025752"/>
              <a:ext cx="862673" cy="196504"/>
            </a:xfrm>
            <a:custGeom>
              <a:avLst/>
              <a:gdLst/>
              <a:ahLst/>
              <a:cxnLst/>
              <a:rect l="l" t="t" r="r" b="b"/>
              <a:pathLst>
                <a:path w="28123" h="6406" extrusionOk="0">
                  <a:moveTo>
                    <a:pt x="2989" y="0"/>
                  </a:moveTo>
                  <a:lnTo>
                    <a:pt x="0" y="3382"/>
                  </a:lnTo>
                  <a:lnTo>
                    <a:pt x="2989" y="6406"/>
                  </a:lnTo>
                  <a:lnTo>
                    <a:pt x="9728" y="6406"/>
                  </a:lnTo>
                  <a:lnTo>
                    <a:pt x="16800" y="5287"/>
                  </a:lnTo>
                  <a:lnTo>
                    <a:pt x="28123" y="4608"/>
                  </a:lnTo>
                  <a:lnTo>
                    <a:pt x="24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70;p56">
              <a:extLst>
                <a:ext uri="{FF2B5EF4-FFF2-40B4-BE49-F238E27FC236}">
                  <a16:creationId xmlns:a16="http://schemas.microsoft.com/office/drawing/2014/main" id="{3D01AC75-F30F-EC70-C9EC-F4583C06B926}"/>
                </a:ext>
              </a:extLst>
            </p:cNvPr>
            <p:cNvSpPr/>
            <p:nvPr/>
          </p:nvSpPr>
          <p:spPr>
            <a:xfrm>
              <a:off x="3558078" y="2913635"/>
              <a:ext cx="224265" cy="174234"/>
            </a:xfrm>
            <a:custGeom>
              <a:avLst/>
              <a:gdLst/>
              <a:ahLst/>
              <a:cxnLst/>
              <a:rect l="l" t="t" r="r" b="b"/>
              <a:pathLst>
                <a:path w="7311" h="5680" extrusionOk="0">
                  <a:moveTo>
                    <a:pt x="12" y="0"/>
                  </a:moveTo>
                  <a:lnTo>
                    <a:pt x="0" y="4929"/>
                  </a:lnTo>
                  <a:lnTo>
                    <a:pt x="7311" y="5679"/>
                  </a:lnTo>
                  <a:lnTo>
                    <a:pt x="7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171;p56">
              <a:extLst>
                <a:ext uri="{FF2B5EF4-FFF2-40B4-BE49-F238E27FC236}">
                  <a16:creationId xmlns:a16="http://schemas.microsoft.com/office/drawing/2014/main" id="{6CF6ACBB-6BA4-44DF-D629-2AEAE4A55E89}"/>
                </a:ext>
              </a:extLst>
            </p:cNvPr>
            <p:cNvSpPr/>
            <p:nvPr/>
          </p:nvSpPr>
          <p:spPr>
            <a:xfrm>
              <a:off x="3471145" y="3030845"/>
              <a:ext cx="21196" cy="161105"/>
            </a:xfrm>
            <a:custGeom>
              <a:avLst/>
              <a:gdLst/>
              <a:ahLst/>
              <a:cxnLst/>
              <a:rect l="l" t="t" r="r" b="b"/>
              <a:pathLst>
                <a:path w="691" h="5252" extrusionOk="0">
                  <a:moveTo>
                    <a:pt x="0" y="1"/>
                  </a:moveTo>
                  <a:lnTo>
                    <a:pt x="0" y="5252"/>
                  </a:lnTo>
                  <a:lnTo>
                    <a:pt x="691" y="5252"/>
                  </a:lnTo>
                  <a:lnTo>
                    <a:pt x="691"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72;p56">
              <a:extLst>
                <a:ext uri="{FF2B5EF4-FFF2-40B4-BE49-F238E27FC236}">
                  <a16:creationId xmlns:a16="http://schemas.microsoft.com/office/drawing/2014/main" id="{D8E082B8-879D-FA01-B2AA-E5CBF71C72B5}"/>
                </a:ext>
              </a:extLst>
            </p:cNvPr>
            <p:cNvSpPr/>
            <p:nvPr/>
          </p:nvSpPr>
          <p:spPr>
            <a:xfrm>
              <a:off x="3558446" y="2894249"/>
              <a:ext cx="776108" cy="143958"/>
            </a:xfrm>
            <a:custGeom>
              <a:avLst/>
              <a:gdLst/>
              <a:ahLst/>
              <a:cxnLst/>
              <a:rect l="l" t="t" r="r" b="b"/>
              <a:pathLst>
                <a:path w="25301" h="4693" extrusionOk="0">
                  <a:moveTo>
                    <a:pt x="6418" y="1"/>
                  </a:moveTo>
                  <a:lnTo>
                    <a:pt x="4763" y="406"/>
                  </a:lnTo>
                  <a:lnTo>
                    <a:pt x="0" y="406"/>
                  </a:lnTo>
                  <a:lnTo>
                    <a:pt x="0" y="2489"/>
                  </a:lnTo>
                  <a:lnTo>
                    <a:pt x="7275" y="2489"/>
                  </a:lnTo>
                  <a:lnTo>
                    <a:pt x="7275" y="1668"/>
                  </a:lnTo>
                  <a:cubicBezTo>
                    <a:pt x="7275" y="1227"/>
                    <a:pt x="7811" y="870"/>
                    <a:pt x="8489" y="870"/>
                  </a:cubicBezTo>
                  <a:lnTo>
                    <a:pt x="17907" y="870"/>
                  </a:lnTo>
                  <a:cubicBezTo>
                    <a:pt x="18574" y="870"/>
                    <a:pt x="19479" y="1251"/>
                    <a:pt x="19943" y="1751"/>
                  </a:cubicBezTo>
                  <a:lnTo>
                    <a:pt x="22729" y="4502"/>
                  </a:lnTo>
                  <a:lnTo>
                    <a:pt x="25301" y="4692"/>
                  </a:lnTo>
                  <a:lnTo>
                    <a:pt x="25301" y="4692"/>
                  </a:lnTo>
                  <a:lnTo>
                    <a:pt x="20753" y="763"/>
                  </a:lnTo>
                  <a:cubicBezTo>
                    <a:pt x="20229" y="346"/>
                    <a:pt x="19276" y="1"/>
                    <a:pt x="186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73;p56">
              <a:extLst>
                <a:ext uri="{FF2B5EF4-FFF2-40B4-BE49-F238E27FC236}">
                  <a16:creationId xmlns:a16="http://schemas.microsoft.com/office/drawing/2014/main" id="{10892B44-3E54-3FB0-F280-B330B5A59950}"/>
                </a:ext>
              </a:extLst>
            </p:cNvPr>
            <p:cNvSpPr/>
            <p:nvPr/>
          </p:nvSpPr>
          <p:spPr>
            <a:xfrm>
              <a:off x="3808233" y="3239036"/>
              <a:ext cx="206381" cy="298038"/>
            </a:xfrm>
            <a:custGeom>
              <a:avLst/>
              <a:gdLst/>
              <a:ahLst/>
              <a:cxnLst/>
              <a:rect l="l" t="t" r="r" b="b"/>
              <a:pathLst>
                <a:path w="6728" h="9716" extrusionOk="0">
                  <a:moveTo>
                    <a:pt x="5013" y="0"/>
                  </a:moveTo>
                  <a:lnTo>
                    <a:pt x="1" y="1203"/>
                  </a:lnTo>
                  <a:cubicBezTo>
                    <a:pt x="108" y="2834"/>
                    <a:pt x="549" y="6466"/>
                    <a:pt x="1799" y="9716"/>
                  </a:cubicBezTo>
                  <a:cubicBezTo>
                    <a:pt x="4371" y="8966"/>
                    <a:pt x="6728" y="8025"/>
                    <a:pt x="6728" y="8025"/>
                  </a:cubicBezTo>
                  <a:cubicBezTo>
                    <a:pt x="6728" y="8025"/>
                    <a:pt x="5013" y="3370"/>
                    <a:pt x="50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74;p56">
              <a:extLst>
                <a:ext uri="{FF2B5EF4-FFF2-40B4-BE49-F238E27FC236}">
                  <a16:creationId xmlns:a16="http://schemas.microsoft.com/office/drawing/2014/main" id="{CB47E90E-CA25-B257-4530-E86188BE3F27}"/>
                </a:ext>
              </a:extLst>
            </p:cNvPr>
            <p:cNvSpPr/>
            <p:nvPr/>
          </p:nvSpPr>
          <p:spPr>
            <a:xfrm>
              <a:off x="3466022" y="3162348"/>
              <a:ext cx="532181" cy="281412"/>
            </a:xfrm>
            <a:custGeom>
              <a:avLst/>
              <a:gdLst/>
              <a:ahLst/>
              <a:cxnLst/>
              <a:rect l="l" t="t" r="r" b="b"/>
              <a:pathLst>
                <a:path w="17349" h="9174" extrusionOk="0">
                  <a:moveTo>
                    <a:pt x="11062" y="0"/>
                  </a:moveTo>
                  <a:cubicBezTo>
                    <a:pt x="10740" y="0"/>
                    <a:pt x="10454" y="262"/>
                    <a:pt x="10454" y="607"/>
                  </a:cubicBezTo>
                  <a:lnTo>
                    <a:pt x="10454" y="726"/>
                  </a:lnTo>
                  <a:lnTo>
                    <a:pt x="10157" y="726"/>
                  </a:lnTo>
                  <a:cubicBezTo>
                    <a:pt x="9823" y="726"/>
                    <a:pt x="9550" y="1000"/>
                    <a:pt x="9550" y="1346"/>
                  </a:cubicBezTo>
                  <a:lnTo>
                    <a:pt x="9550" y="4096"/>
                  </a:lnTo>
                  <a:lnTo>
                    <a:pt x="9442" y="4275"/>
                  </a:lnTo>
                  <a:lnTo>
                    <a:pt x="6656" y="4275"/>
                  </a:lnTo>
                  <a:lnTo>
                    <a:pt x="5632" y="3608"/>
                  </a:lnTo>
                  <a:lnTo>
                    <a:pt x="6656" y="1560"/>
                  </a:lnTo>
                  <a:lnTo>
                    <a:pt x="4049" y="1000"/>
                  </a:lnTo>
                  <a:lnTo>
                    <a:pt x="2596" y="1143"/>
                  </a:lnTo>
                  <a:lnTo>
                    <a:pt x="2739" y="1977"/>
                  </a:lnTo>
                  <a:cubicBezTo>
                    <a:pt x="2799" y="2310"/>
                    <a:pt x="2703" y="2810"/>
                    <a:pt x="2525" y="3096"/>
                  </a:cubicBezTo>
                  <a:lnTo>
                    <a:pt x="179" y="6858"/>
                  </a:lnTo>
                  <a:cubicBezTo>
                    <a:pt x="1" y="7144"/>
                    <a:pt x="96" y="7513"/>
                    <a:pt x="382" y="7692"/>
                  </a:cubicBezTo>
                  <a:lnTo>
                    <a:pt x="2358" y="8930"/>
                  </a:lnTo>
                  <a:cubicBezTo>
                    <a:pt x="2660" y="9105"/>
                    <a:pt x="2863" y="9173"/>
                    <a:pt x="2999" y="9173"/>
                  </a:cubicBezTo>
                  <a:cubicBezTo>
                    <a:pt x="3410" y="9173"/>
                    <a:pt x="3215" y="8546"/>
                    <a:pt x="3323" y="8323"/>
                  </a:cubicBezTo>
                  <a:lnTo>
                    <a:pt x="5478" y="3882"/>
                  </a:lnTo>
                  <a:lnTo>
                    <a:pt x="6549" y="4584"/>
                  </a:lnTo>
                  <a:lnTo>
                    <a:pt x="9514" y="4584"/>
                  </a:lnTo>
                  <a:lnTo>
                    <a:pt x="9740" y="4203"/>
                  </a:lnTo>
                  <a:lnTo>
                    <a:pt x="9978" y="4203"/>
                  </a:lnTo>
                  <a:lnTo>
                    <a:pt x="9978" y="5215"/>
                  </a:lnTo>
                  <a:lnTo>
                    <a:pt x="10335" y="5215"/>
                  </a:lnTo>
                  <a:lnTo>
                    <a:pt x="10574" y="4203"/>
                  </a:lnTo>
                  <a:lnTo>
                    <a:pt x="10657" y="4203"/>
                  </a:lnTo>
                  <a:lnTo>
                    <a:pt x="16515" y="2798"/>
                  </a:lnTo>
                  <a:lnTo>
                    <a:pt x="17348" y="1524"/>
                  </a:lnTo>
                  <a:lnTo>
                    <a:pt x="17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175;p56">
              <a:extLst>
                <a:ext uri="{FF2B5EF4-FFF2-40B4-BE49-F238E27FC236}">
                  <a16:creationId xmlns:a16="http://schemas.microsoft.com/office/drawing/2014/main" id="{D72CAC3F-1C4C-A9CA-C1A1-EB8CBC7DAAD7}"/>
                </a:ext>
              </a:extLst>
            </p:cNvPr>
            <p:cNvSpPr/>
            <p:nvPr/>
          </p:nvSpPr>
          <p:spPr>
            <a:xfrm>
              <a:off x="3670195" y="3220416"/>
              <a:ext cx="35460" cy="55522"/>
            </a:xfrm>
            <a:custGeom>
              <a:avLst/>
              <a:gdLst/>
              <a:ahLst/>
              <a:cxnLst/>
              <a:rect l="l" t="t" r="r" b="b"/>
              <a:pathLst>
                <a:path w="1156" h="1810" extrusionOk="0">
                  <a:moveTo>
                    <a:pt x="227" y="0"/>
                  </a:moveTo>
                  <a:cubicBezTo>
                    <a:pt x="84" y="203"/>
                    <a:pt x="0" y="441"/>
                    <a:pt x="0" y="715"/>
                  </a:cubicBezTo>
                  <a:cubicBezTo>
                    <a:pt x="0" y="1203"/>
                    <a:pt x="274" y="1608"/>
                    <a:pt x="679" y="1810"/>
                  </a:cubicBezTo>
                  <a:lnTo>
                    <a:pt x="1155" y="1810"/>
                  </a:lnTo>
                  <a:cubicBezTo>
                    <a:pt x="834" y="1596"/>
                    <a:pt x="619" y="1215"/>
                    <a:pt x="619" y="798"/>
                  </a:cubicBezTo>
                  <a:cubicBezTo>
                    <a:pt x="619" y="488"/>
                    <a:pt x="739" y="203"/>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176;p56">
              <a:extLst>
                <a:ext uri="{FF2B5EF4-FFF2-40B4-BE49-F238E27FC236}">
                  <a16:creationId xmlns:a16="http://schemas.microsoft.com/office/drawing/2014/main" id="{9EA17A27-EA54-A033-E099-E7EDCF4B1FB1}"/>
                </a:ext>
              </a:extLst>
            </p:cNvPr>
            <p:cNvSpPr/>
            <p:nvPr/>
          </p:nvSpPr>
          <p:spPr>
            <a:xfrm>
              <a:off x="4787778" y="3098053"/>
              <a:ext cx="55921" cy="31442"/>
            </a:xfrm>
            <a:custGeom>
              <a:avLst/>
              <a:gdLst/>
              <a:ahLst/>
              <a:cxnLst/>
              <a:rect l="l" t="t" r="r" b="b"/>
              <a:pathLst>
                <a:path w="1823" h="1025" extrusionOk="0">
                  <a:moveTo>
                    <a:pt x="0" y="1"/>
                  </a:moveTo>
                  <a:lnTo>
                    <a:pt x="453" y="1025"/>
                  </a:lnTo>
                  <a:lnTo>
                    <a:pt x="1822" y="1025"/>
                  </a:lnTo>
                  <a:lnTo>
                    <a:pt x="1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177;p56">
              <a:extLst>
                <a:ext uri="{FF2B5EF4-FFF2-40B4-BE49-F238E27FC236}">
                  <a16:creationId xmlns:a16="http://schemas.microsoft.com/office/drawing/2014/main" id="{3CF0854C-1200-8472-B8F8-624FD4AA3201}"/>
                </a:ext>
              </a:extLst>
            </p:cNvPr>
            <p:cNvSpPr/>
            <p:nvPr/>
          </p:nvSpPr>
          <p:spPr>
            <a:xfrm>
              <a:off x="2909425" y="3011120"/>
              <a:ext cx="565034" cy="373683"/>
            </a:xfrm>
            <a:custGeom>
              <a:avLst/>
              <a:gdLst/>
              <a:ahLst/>
              <a:cxnLst/>
              <a:rect l="l" t="t" r="r" b="b"/>
              <a:pathLst>
                <a:path w="18420" h="12182" extrusionOk="0">
                  <a:moveTo>
                    <a:pt x="15669" y="3073"/>
                  </a:moveTo>
                  <a:cubicBezTo>
                    <a:pt x="16169" y="3073"/>
                    <a:pt x="16574" y="3478"/>
                    <a:pt x="16574" y="3978"/>
                  </a:cubicBezTo>
                  <a:cubicBezTo>
                    <a:pt x="16574" y="4490"/>
                    <a:pt x="16169" y="4883"/>
                    <a:pt x="15669" y="4883"/>
                  </a:cubicBezTo>
                  <a:lnTo>
                    <a:pt x="13693" y="4883"/>
                  </a:lnTo>
                  <a:cubicBezTo>
                    <a:pt x="13181" y="4883"/>
                    <a:pt x="12776" y="4490"/>
                    <a:pt x="12776" y="3978"/>
                  </a:cubicBezTo>
                  <a:cubicBezTo>
                    <a:pt x="12776" y="3478"/>
                    <a:pt x="13181" y="3073"/>
                    <a:pt x="13693" y="3073"/>
                  </a:cubicBezTo>
                  <a:close/>
                  <a:moveTo>
                    <a:pt x="11638" y="2192"/>
                  </a:moveTo>
                  <a:cubicBezTo>
                    <a:pt x="12418" y="2192"/>
                    <a:pt x="12274" y="5144"/>
                    <a:pt x="11169" y="5144"/>
                  </a:cubicBezTo>
                  <a:cubicBezTo>
                    <a:pt x="5859" y="5144"/>
                    <a:pt x="4477" y="6704"/>
                    <a:pt x="2620" y="6704"/>
                  </a:cubicBezTo>
                  <a:cubicBezTo>
                    <a:pt x="2607" y="6704"/>
                    <a:pt x="2594" y="6704"/>
                    <a:pt x="2582" y="6704"/>
                  </a:cubicBezTo>
                  <a:cubicBezTo>
                    <a:pt x="2079" y="6704"/>
                    <a:pt x="1977" y="6682"/>
                    <a:pt x="1977" y="4799"/>
                  </a:cubicBezTo>
                  <a:cubicBezTo>
                    <a:pt x="1977" y="2847"/>
                    <a:pt x="1798" y="2204"/>
                    <a:pt x="3001" y="2204"/>
                  </a:cubicBezTo>
                  <a:cubicBezTo>
                    <a:pt x="4204" y="2204"/>
                    <a:pt x="11633" y="2192"/>
                    <a:pt x="11633" y="2192"/>
                  </a:cubicBezTo>
                  <a:cubicBezTo>
                    <a:pt x="11635" y="2192"/>
                    <a:pt x="11636" y="2192"/>
                    <a:pt x="11638" y="2192"/>
                  </a:cubicBezTo>
                  <a:close/>
                  <a:moveTo>
                    <a:pt x="18420" y="1"/>
                  </a:moveTo>
                  <a:cubicBezTo>
                    <a:pt x="18420" y="1"/>
                    <a:pt x="16146" y="1751"/>
                    <a:pt x="14133" y="1751"/>
                  </a:cubicBezTo>
                  <a:cubicBezTo>
                    <a:pt x="12121" y="1751"/>
                    <a:pt x="1" y="1811"/>
                    <a:pt x="1" y="1811"/>
                  </a:cubicBezTo>
                  <a:cubicBezTo>
                    <a:pt x="1" y="1811"/>
                    <a:pt x="298" y="5835"/>
                    <a:pt x="298" y="7252"/>
                  </a:cubicBezTo>
                  <a:cubicBezTo>
                    <a:pt x="298" y="8669"/>
                    <a:pt x="60" y="12181"/>
                    <a:pt x="620" y="12181"/>
                  </a:cubicBezTo>
                  <a:lnTo>
                    <a:pt x="3275" y="12181"/>
                  </a:lnTo>
                  <a:cubicBezTo>
                    <a:pt x="3275" y="12181"/>
                    <a:pt x="3334" y="7014"/>
                    <a:pt x="8311" y="6335"/>
                  </a:cubicBezTo>
                  <a:cubicBezTo>
                    <a:pt x="11243" y="5936"/>
                    <a:pt x="13496" y="5854"/>
                    <a:pt x="15281" y="5854"/>
                  </a:cubicBezTo>
                  <a:cubicBezTo>
                    <a:pt x="16533" y="5854"/>
                    <a:pt x="17555" y="5895"/>
                    <a:pt x="18420" y="5895"/>
                  </a:cubicBezTo>
                  <a:lnTo>
                    <a:pt x="1842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178;p56">
              <a:extLst>
                <a:ext uri="{FF2B5EF4-FFF2-40B4-BE49-F238E27FC236}">
                  <a16:creationId xmlns:a16="http://schemas.microsoft.com/office/drawing/2014/main" id="{4CC254C6-30A5-8902-3B72-6C7E80C8C1B3}"/>
                </a:ext>
              </a:extLst>
            </p:cNvPr>
            <p:cNvSpPr/>
            <p:nvPr/>
          </p:nvSpPr>
          <p:spPr>
            <a:xfrm>
              <a:off x="3471145" y="3011120"/>
              <a:ext cx="21196" cy="67608"/>
            </a:xfrm>
            <a:custGeom>
              <a:avLst/>
              <a:gdLst/>
              <a:ahLst/>
              <a:cxnLst/>
              <a:rect l="l" t="t" r="r" b="b"/>
              <a:pathLst>
                <a:path w="691" h="2204" extrusionOk="0">
                  <a:moveTo>
                    <a:pt x="0" y="1"/>
                  </a:moveTo>
                  <a:lnTo>
                    <a:pt x="0" y="2204"/>
                  </a:lnTo>
                  <a:lnTo>
                    <a:pt x="691" y="2204"/>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179;p56">
              <a:extLst>
                <a:ext uri="{FF2B5EF4-FFF2-40B4-BE49-F238E27FC236}">
                  <a16:creationId xmlns:a16="http://schemas.microsoft.com/office/drawing/2014/main" id="{2FCB49D9-D855-85DD-122F-9E3C15C910E8}"/>
                </a:ext>
              </a:extLst>
            </p:cNvPr>
            <p:cNvSpPr/>
            <p:nvPr/>
          </p:nvSpPr>
          <p:spPr>
            <a:xfrm>
              <a:off x="3471145" y="3125078"/>
              <a:ext cx="21196" cy="67608"/>
            </a:xfrm>
            <a:custGeom>
              <a:avLst/>
              <a:gdLst/>
              <a:ahLst/>
              <a:cxnLst/>
              <a:rect l="l" t="t" r="r" b="b"/>
              <a:pathLst>
                <a:path w="691" h="2204" extrusionOk="0">
                  <a:moveTo>
                    <a:pt x="0" y="1"/>
                  </a:moveTo>
                  <a:lnTo>
                    <a:pt x="0" y="2203"/>
                  </a:lnTo>
                  <a:lnTo>
                    <a:pt x="691" y="220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180;p56">
              <a:extLst>
                <a:ext uri="{FF2B5EF4-FFF2-40B4-BE49-F238E27FC236}">
                  <a16:creationId xmlns:a16="http://schemas.microsoft.com/office/drawing/2014/main" id="{5112BB7E-CBBB-8C1E-FF3C-B0E550004F1D}"/>
                </a:ext>
              </a:extLst>
            </p:cNvPr>
            <p:cNvSpPr/>
            <p:nvPr/>
          </p:nvSpPr>
          <p:spPr>
            <a:xfrm>
              <a:off x="3471145" y="3087102"/>
              <a:ext cx="21196" cy="30706"/>
            </a:xfrm>
            <a:custGeom>
              <a:avLst/>
              <a:gdLst/>
              <a:ahLst/>
              <a:cxnLst/>
              <a:rect l="l" t="t" r="r" b="b"/>
              <a:pathLst>
                <a:path w="691" h="1001" extrusionOk="0">
                  <a:moveTo>
                    <a:pt x="0" y="0"/>
                  </a:moveTo>
                  <a:lnTo>
                    <a:pt x="0" y="1001"/>
                  </a:lnTo>
                  <a:lnTo>
                    <a:pt x="691" y="1001"/>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181;p56">
              <a:extLst>
                <a:ext uri="{FF2B5EF4-FFF2-40B4-BE49-F238E27FC236}">
                  <a16:creationId xmlns:a16="http://schemas.microsoft.com/office/drawing/2014/main" id="{15FB2395-E67D-9F46-9B54-373AEA70FBE2}"/>
                </a:ext>
              </a:extLst>
            </p:cNvPr>
            <p:cNvSpPr/>
            <p:nvPr/>
          </p:nvSpPr>
          <p:spPr>
            <a:xfrm>
              <a:off x="3528477" y="3140048"/>
              <a:ext cx="155246" cy="82577"/>
            </a:xfrm>
            <a:custGeom>
              <a:avLst/>
              <a:gdLst/>
              <a:ahLst/>
              <a:cxnLst/>
              <a:rect l="l" t="t" r="r" b="b"/>
              <a:pathLst>
                <a:path w="5061" h="2692" extrusionOk="0">
                  <a:moveTo>
                    <a:pt x="1727" y="1"/>
                  </a:moveTo>
                  <a:cubicBezTo>
                    <a:pt x="1394" y="1"/>
                    <a:pt x="906" y="263"/>
                    <a:pt x="632" y="596"/>
                  </a:cubicBezTo>
                  <a:lnTo>
                    <a:pt x="1" y="1370"/>
                  </a:lnTo>
                  <a:lnTo>
                    <a:pt x="1322" y="2692"/>
                  </a:lnTo>
                  <a:lnTo>
                    <a:pt x="5061" y="2692"/>
                  </a:lnTo>
                  <a:lnTo>
                    <a:pt x="5061" y="596"/>
                  </a:lnTo>
                  <a:cubicBezTo>
                    <a:pt x="5061" y="263"/>
                    <a:pt x="4787" y="1"/>
                    <a:pt x="446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182;p56">
              <a:extLst>
                <a:ext uri="{FF2B5EF4-FFF2-40B4-BE49-F238E27FC236}">
                  <a16:creationId xmlns:a16="http://schemas.microsoft.com/office/drawing/2014/main" id="{97C39C83-70BF-63F7-82C0-E5DBA52BD994}"/>
                </a:ext>
              </a:extLst>
            </p:cNvPr>
            <p:cNvSpPr/>
            <p:nvPr/>
          </p:nvSpPr>
          <p:spPr>
            <a:xfrm>
              <a:off x="3558078" y="2973881"/>
              <a:ext cx="220983" cy="40951"/>
            </a:xfrm>
            <a:custGeom>
              <a:avLst/>
              <a:gdLst/>
              <a:ahLst/>
              <a:cxnLst/>
              <a:rect l="l" t="t" r="r" b="b"/>
              <a:pathLst>
                <a:path w="7204" h="1335" extrusionOk="0">
                  <a:moveTo>
                    <a:pt x="1072" y="322"/>
                  </a:moveTo>
                  <a:cubicBezTo>
                    <a:pt x="1274" y="322"/>
                    <a:pt x="1441" y="489"/>
                    <a:pt x="1441" y="703"/>
                  </a:cubicBezTo>
                  <a:cubicBezTo>
                    <a:pt x="1453" y="894"/>
                    <a:pt x="1274" y="1072"/>
                    <a:pt x="1072" y="1072"/>
                  </a:cubicBezTo>
                  <a:cubicBezTo>
                    <a:pt x="857" y="1072"/>
                    <a:pt x="703" y="905"/>
                    <a:pt x="703" y="703"/>
                  </a:cubicBezTo>
                  <a:cubicBezTo>
                    <a:pt x="703" y="489"/>
                    <a:pt x="857" y="322"/>
                    <a:pt x="1072" y="322"/>
                  </a:cubicBezTo>
                  <a:close/>
                  <a:moveTo>
                    <a:pt x="5965" y="322"/>
                  </a:moveTo>
                  <a:cubicBezTo>
                    <a:pt x="6179" y="322"/>
                    <a:pt x="6334" y="489"/>
                    <a:pt x="6334" y="703"/>
                  </a:cubicBezTo>
                  <a:cubicBezTo>
                    <a:pt x="6358" y="894"/>
                    <a:pt x="6179" y="1072"/>
                    <a:pt x="5965" y="1072"/>
                  </a:cubicBezTo>
                  <a:cubicBezTo>
                    <a:pt x="5763" y="1072"/>
                    <a:pt x="5596" y="905"/>
                    <a:pt x="5596" y="703"/>
                  </a:cubicBezTo>
                  <a:cubicBezTo>
                    <a:pt x="5596" y="489"/>
                    <a:pt x="5763" y="322"/>
                    <a:pt x="5965" y="322"/>
                  </a:cubicBezTo>
                  <a:close/>
                  <a:moveTo>
                    <a:pt x="0" y="1"/>
                  </a:moveTo>
                  <a:lnTo>
                    <a:pt x="0" y="1334"/>
                  </a:lnTo>
                  <a:lnTo>
                    <a:pt x="7203" y="1334"/>
                  </a:lnTo>
                  <a:lnTo>
                    <a:pt x="720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183;p56">
              <a:extLst>
                <a:ext uri="{FF2B5EF4-FFF2-40B4-BE49-F238E27FC236}">
                  <a16:creationId xmlns:a16="http://schemas.microsoft.com/office/drawing/2014/main" id="{65D696F9-ABC6-DE1B-4662-203FC641F350}"/>
                </a:ext>
              </a:extLst>
            </p:cNvPr>
            <p:cNvSpPr/>
            <p:nvPr/>
          </p:nvSpPr>
          <p:spPr>
            <a:xfrm>
              <a:off x="4018602" y="3025752"/>
              <a:ext cx="795495" cy="113252"/>
            </a:xfrm>
            <a:custGeom>
              <a:avLst/>
              <a:gdLst/>
              <a:ahLst/>
              <a:cxnLst/>
              <a:rect l="l" t="t" r="r" b="b"/>
              <a:pathLst>
                <a:path w="25933" h="3692" extrusionOk="0">
                  <a:moveTo>
                    <a:pt x="7359" y="0"/>
                  </a:moveTo>
                  <a:lnTo>
                    <a:pt x="7359" y="798"/>
                  </a:lnTo>
                  <a:lnTo>
                    <a:pt x="2013" y="798"/>
                  </a:lnTo>
                  <a:lnTo>
                    <a:pt x="1" y="3691"/>
                  </a:lnTo>
                  <a:lnTo>
                    <a:pt x="25933" y="3691"/>
                  </a:lnTo>
                  <a:lnTo>
                    <a:pt x="2432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184;p56">
              <a:extLst>
                <a:ext uri="{FF2B5EF4-FFF2-40B4-BE49-F238E27FC236}">
                  <a16:creationId xmlns:a16="http://schemas.microsoft.com/office/drawing/2014/main" id="{67E11BF4-122C-BF70-9DD1-9EB657125878}"/>
                </a:ext>
              </a:extLst>
            </p:cNvPr>
            <p:cNvSpPr/>
            <p:nvPr/>
          </p:nvSpPr>
          <p:spPr>
            <a:xfrm>
              <a:off x="3491237" y="3011857"/>
              <a:ext cx="684451" cy="210768"/>
            </a:xfrm>
            <a:custGeom>
              <a:avLst/>
              <a:gdLst/>
              <a:ahLst/>
              <a:cxnLst/>
              <a:rect l="l" t="t" r="r" b="b"/>
              <a:pathLst>
                <a:path w="22313" h="6871" extrusionOk="0">
                  <a:moveTo>
                    <a:pt x="0" y="1"/>
                  </a:moveTo>
                  <a:lnTo>
                    <a:pt x="36" y="5918"/>
                  </a:lnTo>
                  <a:lnTo>
                    <a:pt x="1119" y="5442"/>
                  </a:lnTo>
                  <a:lnTo>
                    <a:pt x="1881" y="4489"/>
                  </a:lnTo>
                  <a:cubicBezTo>
                    <a:pt x="2179" y="4120"/>
                    <a:pt x="2715" y="3835"/>
                    <a:pt x="3096" y="3835"/>
                  </a:cubicBezTo>
                  <a:lnTo>
                    <a:pt x="5584" y="3835"/>
                  </a:lnTo>
                  <a:cubicBezTo>
                    <a:pt x="6049" y="3835"/>
                    <a:pt x="6430" y="4204"/>
                    <a:pt x="6430" y="4680"/>
                  </a:cubicBezTo>
                  <a:lnTo>
                    <a:pt x="6430" y="6871"/>
                  </a:lnTo>
                  <a:lnTo>
                    <a:pt x="8442" y="6871"/>
                  </a:lnTo>
                  <a:lnTo>
                    <a:pt x="8442" y="6252"/>
                  </a:lnTo>
                  <a:cubicBezTo>
                    <a:pt x="8442" y="5740"/>
                    <a:pt x="8847" y="5335"/>
                    <a:pt x="9347" y="5335"/>
                  </a:cubicBezTo>
                  <a:lnTo>
                    <a:pt x="9371" y="5335"/>
                  </a:lnTo>
                  <a:cubicBezTo>
                    <a:pt x="9454" y="4918"/>
                    <a:pt x="9811" y="4620"/>
                    <a:pt x="10263" y="4620"/>
                  </a:cubicBezTo>
                  <a:lnTo>
                    <a:pt x="16526" y="4620"/>
                  </a:lnTo>
                  <a:lnTo>
                    <a:pt x="16824" y="4180"/>
                  </a:lnTo>
                  <a:lnTo>
                    <a:pt x="19050" y="965"/>
                  </a:lnTo>
                  <a:lnTo>
                    <a:pt x="22313" y="965"/>
                  </a:lnTo>
                  <a:lnTo>
                    <a:pt x="22313" y="418"/>
                  </a:lnTo>
                  <a:lnTo>
                    <a:pt x="9680" y="418"/>
                  </a:lnTo>
                  <a:lnTo>
                    <a:pt x="9680" y="441"/>
                  </a:lnTo>
                  <a:lnTo>
                    <a:pt x="1870" y="441"/>
                  </a:lnTo>
                  <a:lnTo>
                    <a:pt x="187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185;p56">
              <a:extLst>
                <a:ext uri="{FF2B5EF4-FFF2-40B4-BE49-F238E27FC236}">
                  <a16:creationId xmlns:a16="http://schemas.microsoft.com/office/drawing/2014/main" id="{68F6BA0D-7C28-0487-4D89-B787B8200ECC}"/>
                </a:ext>
              </a:extLst>
            </p:cNvPr>
            <p:cNvSpPr/>
            <p:nvPr/>
          </p:nvSpPr>
          <p:spPr>
            <a:xfrm>
              <a:off x="3735564" y="3065906"/>
              <a:ext cx="229756" cy="68344"/>
            </a:xfrm>
            <a:custGeom>
              <a:avLst/>
              <a:gdLst/>
              <a:ahLst/>
              <a:cxnLst/>
              <a:rect l="l" t="t" r="r" b="b"/>
              <a:pathLst>
                <a:path w="7490" h="2228" extrusionOk="0">
                  <a:moveTo>
                    <a:pt x="1" y="1"/>
                  </a:moveTo>
                  <a:lnTo>
                    <a:pt x="1" y="2227"/>
                  </a:lnTo>
                  <a:lnTo>
                    <a:pt x="1310" y="2227"/>
                  </a:lnTo>
                  <a:lnTo>
                    <a:pt x="1310" y="1668"/>
                  </a:lnTo>
                  <a:lnTo>
                    <a:pt x="7490" y="1668"/>
                  </a:lnTo>
                  <a:lnTo>
                    <a:pt x="7490" y="620"/>
                  </a:lnTo>
                  <a:lnTo>
                    <a:pt x="1310" y="620"/>
                  </a:lnTo>
                  <a:lnTo>
                    <a:pt x="1310"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186;p56">
              <a:extLst>
                <a:ext uri="{FF2B5EF4-FFF2-40B4-BE49-F238E27FC236}">
                  <a16:creationId xmlns:a16="http://schemas.microsoft.com/office/drawing/2014/main" id="{1B17759F-16EE-0091-32E8-A97638F50EE9}"/>
                </a:ext>
              </a:extLst>
            </p:cNvPr>
            <p:cNvSpPr/>
            <p:nvPr/>
          </p:nvSpPr>
          <p:spPr>
            <a:xfrm>
              <a:off x="4007283" y="3148084"/>
              <a:ext cx="803532" cy="39847"/>
            </a:xfrm>
            <a:custGeom>
              <a:avLst/>
              <a:gdLst/>
              <a:ahLst/>
              <a:cxnLst/>
              <a:rect l="l" t="t" r="r" b="b"/>
              <a:pathLst>
                <a:path w="26195" h="1299" extrusionOk="0">
                  <a:moveTo>
                    <a:pt x="168" y="1"/>
                  </a:moveTo>
                  <a:lnTo>
                    <a:pt x="1" y="239"/>
                  </a:lnTo>
                  <a:lnTo>
                    <a:pt x="1" y="1299"/>
                  </a:lnTo>
                  <a:lnTo>
                    <a:pt x="26195" y="1299"/>
                  </a:lnTo>
                  <a:lnTo>
                    <a:pt x="26195"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187;p56">
              <a:extLst>
                <a:ext uri="{FF2B5EF4-FFF2-40B4-BE49-F238E27FC236}">
                  <a16:creationId xmlns:a16="http://schemas.microsoft.com/office/drawing/2014/main" id="{24471E24-ADBD-5E42-3851-FD2A3C0A22DE}"/>
                </a:ext>
              </a:extLst>
            </p:cNvPr>
            <p:cNvSpPr/>
            <p:nvPr/>
          </p:nvSpPr>
          <p:spPr>
            <a:xfrm>
              <a:off x="4841459" y="3089648"/>
              <a:ext cx="182639" cy="48252"/>
            </a:xfrm>
            <a:custGeom>
              <a:avLst/>
              <a:gdLst/>
              <a:ahLst/>
              <a:cxnLst/>
              <a:rect l="l" t="t" r="r" b="b"/>
              <a:pathLst>
                <a:path w="5954" h="1573" extrusionOk="0">
                  <a:moveTo>
                    <a:pt x="1" y="1"/>
                  </a:moveTo>
                  <a:lnTo>
                    <a:pt x="1" y="1572"/>
                  </a:lnTo>
                  <a:lnTo>
                    <a:pt x="5954" y="1572"/>
                  </a:lnTo>
                  <a:lnTo>
                    <a:pt x="5954" y="1013"/>
                  </a:lnTo>
                  <a:lnTo>
                    <a:pt x="3656" y="1013"/>
                  </a:lnTo>
                  <a:cubicBezTo>
                    <a:pt x="3537" y="1013"/>
                    <a:pt x="3430" y="918"/>
                    <a:pt x="3430" y="799"/>
                  </a:cubicBezTo>
                  <a:cubicBezTo>
                    <a:pt x="3430" y="679"/>
                    <a:pt x="3525" y="584"/>
                    <a:pt x="3656" y="584"/>
                  </a:cubicBezTo>
                  <a:lnTo>
                    <a:pt x="5954" y="584"/>
                  </a:lnTo>
                  <a:lnTo>
                    <a:pt x="5954"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188;p56">
              <a:extLst>
                <a:ext uri="{FF2B5EF4-FFF2-40B4-BE49-F238E27FC236}">
                  <a16:creationId xmlns:a16="http://schemas.microsoft.com/office/drawing/2014/main" id="{FB356E7C-3A9E-9A79-60F1-78D4AF39BA47}"/>
                </a:ext>
              </a:extLst>
            </p:cNvPr>
            <p:cNvSpPr/>
            <p:nvPr/>
          </p:nvSpPr>
          <p:spPr>
            <a:xfrm>
              <a:off x="4722041" y="3180600"/>
              <a:ext cx="87301" cy="89142"/>
            </a:xfrm>
            <a:custGeom>
              <a:avLst/>
              <a:gdLst/>
              <a:ahLst/>
              <a:cxnLst/>
              <a:rect l="l" t="t" r="r" b="b"/>
              <a:pathLst>
                <a:path w="2846" h="2906" extrusionOk="0">
                  <a:moveTo>
                    <a:pt x="0" y="0"/>
                  </a:moveTo>
                  <a:lnTo>
                    <a:pt x="0" y="715"/>
                  </a:lnTo>
                  <a:lnTo>
                    <a:pt x="1405" y="715"/>
                  </a:lnTo>
                  <a:lnTo>
                    <a:pt x="1405" y="905"/>
                  </a:lnTo>
                  <a:lnTo>
                    <a:pt x="2382" y="2906"/>
                  </a:lnTo>
                  <a:lnTo>
                    <a:pt x="2846" y="2906"/>
                  </a:lnTo>
                  <a:lnTo>
                    <a:pt x="2846" y="715"/>
                  </a:lnTo>
                  <a:lnTo>
                    <a:pt x="28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189;p56">
              <a:extLst>
                <a:ext uri="{FF2B5EF4-FFF2-40B4-BE49-F238E27FC236}">
                  <a16:creationId xmlns:a16="http://schemas.microsoft.com/office/drawing/2014/main" id="{279E1E8F-F533-4D39-F47E-8FC158AB14AD}"/>
                </a:ext>
              </a:extLst>
            </p:cNvPr>
            <p:cNvSpPr/>
            <p:nvPr/>
          </p:nvSpPr>
          <p:spPr>
            <a:xfrm>
              <a:off x="3536146" y="2913635"/>
              <a:ext cx="25614" cy="72700"/>
            </a:xfrm>
            <a:custGeom>
              <a:avLst/>
              <a:gdLst/>
              <a:ahLst/>
              <a:cxnLst/>
              <a:rect l="l" t="t" r="r" b="b"/>
              <a:pathLst>
                <a:path w="835" h="2370" extrusionOk="0">
                  <a:moveTo>
                    <a:pt x="608" y="0"/>
                  </a:moveTo>
                  <a:cubicBezTo>
                    <a:pt x="287" y="0"/>
                    <a:pt x="1" y="262"/>
                    <a:pt x="1" y="607"/>
                  </a:cubicBezTo>
                  <a:lnTo>
                    <a:pt x="1" y="1774"/>
                  </a:lnTo>
                  <a:cubicBezTo>
                    <a:pt x="13" y="2084"/>
                    <a:pt x="287" y="2369"/>
                    <a:pt x="608" y="2369"/>
                  </a:cubicBezTo>
                  <a:lnTo>
                    <a:pt x="834" y="2369"/>
                  </a:lnTo>
                  <a:lnTo>
                    <a:pt x="834"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49"/>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a:t>
            </a:r>
            <a:endParaRPr/>
          </a:p>
        </p:txBody>
      </p:sp>
      <p:grpSp>
        <p:nvGrpSpPr>
          <p:cNvPr id="1582" name="Google Shape;1582;p49"/>
          <p:cNvGrpSpPr/>
          <p:nvPr/>
        </p:nvGrpSpPr>
        <p:grpSpPr>
          <a:xfrm flipH="1">
            <a:off x="980646" y="1983287"/>
            <a:ext cx="960412" cy="905516"/>
            <a:chOff x="7647594" y="2728116"/>
            <a:chExt cx="2609815" cy="2450652"/>
          </a:xfrm>
        </p:grpSpPr>
        <p:sp>
          <p:nvSpPr>
            <p:cNvPr id="1583" name="Google Shape;1583;p49"/>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49"/>
            <p:cNvGrpSpPr/>
            <p:nvPr/>
          </p:nvGrpSpPr>
          <p:grpSpPr>
            <a:xfrm>
              <a:off x="7647594" y="2728116"/>
              <a:ext cx="2609756" cy="1771277"/>
              <a:chOff x="2508925" y="2162750"/>
              <a:chExt cx="829600" cy="563025"/>
            </a:xfrm>
          </p:grpSpPr>
          <p:sp>
            <p:nvSpPr>
              <p:cNvPr id="1585" name="Google Shape;1585;p49"/>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7" name="Google Shape;1587;p49"/>
          <p:cNvSpPr txBox="1">
            <a:spLocks noGrp="1"/>
          </p:cNvSpPr>
          <p:nvPr>
            <p:ph type="title" idx="4294967295"/>
          </p:nvPr>
        </p:nvSpPr>
        <p:spPr>
          <a:xfrm>
            <a:off x="980700" y="1541438"/>
            <a:ext cx="960300" cy="9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chemeClr val="accent6"/>
                </a:solidFill>
              </a:rPr>
              <a:t>01</a:t>
            </a:r>
            <a:endParaRPr sz="4800">
              <a:solidFill>
                <a:schemeClr val="accent6"/>
              </a:solidFill>
            </a:endParaRPr>
          </a:p>
        </p:txBody>
      </p:sp>
      <p:sp>
        <p:nvSpPr>
          <p:cNvPr id="1588" name="Google Shape;1588;p49"/>
          <p:cNvSpPr txBox="1"/>
          <p:nvPr/>
        </p:nvSpPr>
        <p:spPr>
          <a:xfrm>
            <a:off x="713400" y="2806775"/>
            <a:ext cx="14949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Lexend Deca"/>
                <a:ea typeface="Lexend Deca"/>
                <a:cs typeface="Lexend Deca"/>
                <a:sym typeface="Lexend Deca"/>
              </a:rPr>
              <a:t>MARS</a:t>
            </a:r>
            <a:endParaRPr sz="1800" b="1">
              <a:solidFill>
                <a:schemeClr val="dk2"/>
              </a:solidFill>
              <a:latin typeface="Lexend Deca"/>
              <a:ea typeface="Lexend Deca"/>
              <a:cs typeface="Lexend Deca"/>
              <a:sym typeface="Lexend Deca"/>
            </a:endParaRPr>
          </a:p>
        </p:txBody>
      </p:sp>
      <p:sp>
        <p:nvSpPr>
          <p:cNvPr id="1589" name="Google Shape;1589;p49"/>
          <p:cNvSpPr txBox="1"/>
          <p:nvPr/>
        </p:nvSpPr>
        <p:spPr>
          <a:xfrm>
            <a:off x="717575" y="3195400"/>
            <a:ext cx="14907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Calisto MT" panose="02040603050505030304" pitchFamily="18" charset="0"/>
                <a:ea typeface="Muli"/>
                <a:cs typeface="Muli"/>
                <a:sym typeface="Muli"/>
              </a:rPr>
              <a:t>Despite being red, Mars is a cold place</a:t>
            </a:r>
            <a:endParaRPr dirty="0">
              <a:solidFill>
                <a:schemeClr val="dk1"/>
              </a:solidFill>
              <a:latin typeface="Calisto MT" panose="02040603050505030304" pitchFamily="18" charset="0"/>
              <a:ea typeface="Muli"/>
              <a:cs typeface="Muli"/>
              <a:sym typeface="Muli"/>
            </a:endParaRPr>
          </a:p>
        </p:txBody>
      </p:sp>
      <p:sp>
        <p:nvSpPr>
          <p:cNvPr id="1590" name="Google Shape;1590;p49"/>
          <p:cNvSpPr txBox="1"/>
          <p:nvPr/>
        </p:nvSpPr>
        <p:spPr>
          <a:xfrm>
            <a:off x="6935700" y="2806775"/>
            <a:ext cx="14949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Lexend Deca"/>
                <a:ea typeface="Lexend Deca"/>
                <a:cs typeface="Lexend Deca"/>
                <a:sym typeface="Lexend Deca"/>
              </a:rPr>
              <a:t>SATURN</a:t>
            </a:r>
            <a:endParaRPr sz="1800" b="1">
              <a:solidFill>
                <a:schemeClr val="dk2"/>
              </a:solidFill>
              <a:latin typeface="Lexend Deca"/>
              <a:ea typeface="Lexend Deca"/>
              <a:cs typeface="Lexend Deca"/>
              <a:sym typeface="Lexend Deca"/>
            </a:endParaRPr>
          </a:p>
        </p:txBody>
      </p:sp>
      <p:sp>
        <p:nvSpPr>
          <p:cNvPr id="1591" name="Google Shape;1591;p49"/>
          <p:cNvSpPr txBox="1"/>
          <p:nvPr/>
        </p:nvSpPr>
        <p:spPr>
          <a:xfrm>
            <a:off x="6935702" y="3195413"/>
            <a:ext cx="14949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Calisto MT" panose="02040603050505030304" pitchFamily="18" charset="0"/>
                <a:ea typeface="Muli"/>
                <a:cs typeface="Muli"/>
                <a:sym typeface="Muli"/>
              </a:rPr>
              <a:t>Saturn is the ringed one and a gas giant</a:t>
            </a:r>
            <a:endParaRPr dirty="0">
              <a:solidFill>
                <a:schemeClr val="dk1"/>
              </a:solidFill>
              <a:latin typeface="Calisto MT" panose="02040603050505030304" pitchFamily="18" charset="0"/>
              <a:ea typeface="Muli"/>
              <a:cs typeface="Muli"/>
              <a:sym typeface="Muli"/>
            </a:endParaRPr>
          </a:p>
        </p:txBody>
      </p:sp>
      <p:sp>
        <p:nvSpPr>
          <p:cNvPr id="1592" name="Google Shape;1592;p49"/>
          <p:cNvSpPr txBox="1"/>
          <p:nvPr/>
        </p:nvSpPr>
        <p:spPr>
          <a:xfrm>
            <a:off x="2790284" y="2806775"/>
            <a:ext cx="14949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Lexend Deca"/>
                <a:ea typeface="Lexend Deca"/>
                <a:cs typeface="Lexend Deca"/>
                <a:sym typeface="Lexend Deca"/>
              </a:rPr>
              <a:t>MERCURY</a:t>
            </a:r>
            <a:endParaRPr sz="1800" b="1">
              <a:solidFill>
                <a:schemeClr val="dk2"/>
              </a:solidFill>
              <a:latin typeface="Lexend Deca"/>
              <a:ea typeface="Lexend Deca"/>
              <a:cs typeface="Lexend Deca"/>
              <a:sym typeface="Lexend Deca"/>
            </a:endParaRPr>
          </a:p>
        </p:txBody>
      </p:sp>
      <p:sp>
        <p:nvSpPr>
          <p:cNvPr id="1593" name="Google Shape;1593;p49"/>
          <p:cNvSpPr txBox="1"/>
          <p:nvPr/>
        </p:nvSpPr>
        <p:spPr>
          <a:xfrm>
            <a:off x="2790284" y="3195374"/>
            <a:ext cx="14907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Calisto MT" panose="02040603050505030304" pitchFamily="18" charset="0"/>
                <a:ea typeface="Muli"/>
                <a:cs typeface="Muli"/>
                <a:sym typeface="Muli"/>
              </a:rPr>
              <a:t>Mercury is the closest planet to the Sun</a:t>
            </a:r>
            <a:endParaRPr dirty="0">
              <a:solidFill>
                <a:schemeClr val="dk1"/>
              </a:solidFill>
              <a:latin typeface="Calisto MT" panose="02040603050505030304" pitchFamily="18" charset="0"/>
              <a:ea typeface="Muli"/>
              <a:cs typeface="Muli"/>
              <a:sym typeface="Muli"/>
            </a:endParaRPr>
          </a:p>
        </p:txBody>
      </p:sp>
      <p:sp>
        <p:nvSpPr>
          <p:cNvPr id="1594" name="Google Shape;1594;p49"/>
          <p:cNvSpPr txBox="1"/>
          <p:nvPr/>
        </p:nvSpPr>
        <p:spPr>
          <a:xfrm>
            <a:off x="4862993" y="2806775"/>
            <a:ext cx="14907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Lexend Deca"/>
                <a:ea typeface="Lexend Deca"/>
                <a:cs typeface="Lexend Deca"/>
                <a:sym typeface="Lexend Deca"/>
              </a:rPr>
              <a:t>VENUS</a:t>
            </a:r>
            <a:endParaRPr sz="1800" b="1">
              <a:solidFill>
                <a:schemeClr val="dk2"/>
              </a:solidFill>
              <a:latin typeface="Lexend Deca"/>
              <a:ea typeface="Lexend Deca"/>
              <a:cs typeface="Lexend Deca"/>
              <a:sym typeface="Lexend Deca"/>
            </a:endParaRPr>
          </a:p>
        </p:txBody>
      </p:sp>
      <p:sp>
        <p:nvSpPr>
          <p:cNvPr id="1595" name="Google Shape;1595;p49"/>
          <p:cNvSpPr txBox="1"/>
          <p:nvPr/>
        </p:nvSpPr>
        <p:spPr>
          <a:xfrm>
            <a:off x="4862993" y="3195374"/>
            <a:ext cx="14907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Calisto MT" panose="02040603050505030304" pitchFamily="18" charset="0"/>
                <a:ea typeface="Muli"/>
                <a:cs typeface="Muli"/>
                <a:sym typeface="Muli"/>
              </a:rPr>
              <a:t>Venus has a beautiful name, but is very hot</a:t>
            </a:r>
            <a:endParaRPr dirty="0">
              <a:solidFill>
                <a:schemeClr val="dk1"/>
              </a:solidFill>
              <a:latin typeface="Calisto MT" panose="02040603050505030304" pitchFamily="18" charset="0"/>
              <a:ea typeface="Muli"/>
              <a:cs typeface="Muli"/>
              <a:sym typeface="Muli"/>
            </a:endParaRPr>
          </a:p>
        </p:txBody>
      </p:sp>
      <p:grpSp>
        <p:nvGrpSpPr>
          <p:cNvPr id="1596" name="Google Shape;1596;p49"/>
          <p:cNvGrpSpPr/>
          <p:nvPr/>
        </p:nvGrpSpPr>
        <p:grpSpPr>
          <a:xfrm flipH="1">
            <a:off x="3057521" y="1983287"/>
            <a:ext cx="960412" cy="905516"/>
            <a:chOff x="7647594" y="2728116"/>
            <a:chExt cx="2609815" cy="2450652"/>
          </a:xfrm>
        </p:grpSpPr>
        <p:sp>
          <p:nvSpPr>
            <p:cNvPr id="1597" name="Google Shape;1597;p49"/>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 name="Google Shape;1598;p49"/>
            <p:cNvGrpSpPr/>
            <p:nvPr/>
          </p:nvGrpSpPr>
          <p:grpSpPr>
            <a:xfrm>
              <a:off x="7647594" y="2728116"/>
              <a:ext cx="2609756" cy="1771277"/>
              <a:chOff x="2508925" y="2162750"/>
              <a:chExt cx="829600" cy="563025"/>
            </a:xfrm>
          </p:grpSpPr>
          <p:sp>
            <p:nvSpPr>
              <p:cNvPr id="1599" name="Google Shape;1599;p49"/>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01" name="Google Shape;1601;p49"/>
          <p:cNvSpPr txBox="1">
            <a:spLocks noGrp="1"/>
          </p:cNvSpPr>
          <p:nvPr>
            <p:ph type="title" idx="4294967295"/>
          </p:nvPr>
        </p:nvSpPr>
        <p:spPr>
          <a:xfrm>
            <a:off x="3057575" y="1541438"/>
            <a:ext cx="960300" cy="9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chemeClr val="accent6"/>
                </a:solidFill>
              </a:rPr>
              <a:t>02</a:t>
            </a:r>
            <a:endParaRPr sz="4800">
              <a:solidFill>
                <a:schemeClr val="accent6"/>
              </a:solidFill>
            </a:endParaRPr>
          </a:p>
        </p:txBody>
      </p:sp>
      <p:grpSp>
        <p:nvGrpSpPr>
          <p:cNvPr id="1602" name="Google Shape;1602;p49"/>
          <p:cNvGrpSpPr/>
          <p:nvPr/>
        </p:nvGrpSpPr>
        <p:grpSpPr>
          <a:xfrm flipH="1">
            <a:off x="5134396" y="1983287"/>
            <a:ext cx="960412" cy="905516"/>
            <a:chOff x="7647594" y="2728116"/>
            <a:chExt cx="2609815" cy="2450652"/>
          </a:xfrm>
        </p:grpSpPr>
        <p:sp>
          <p:nvSpPr>
            <p:cNvPr id="1603" name="Google Shape;1603;p49"/>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49"/>
            <p:cNvGrpSpPr/>
            <p:nvPr/>
          </p:nvGrpSpPr>
          <p:grpSpPr>
            <a:xfrm>
              <a:off x="7647594" y="2728116"/>
              <a:ext cx="2609756" cy="1771277"/>
              <a:chOff x="2508925" y="2162750"/>
              <a:chExt cx="829600" cy="563025"/>
            </a:xfrm>
          </p:grpSpPr>
          <p:sp>
            <p:nvSpPr>
              <p:cNvPr id="1605" name="Google Shape;1605;p49"/>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9"/>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07" name="Google Shape;1607;p49"/>
          <p:cNvSpPr txBox="1">
            <a:spLocks noGrp="1"/>
          </p:cNvSpPr>
          <p:nvPr>
            <p:ph type="title" idx="4294967295"/>
          </p:nvPr>
        </p:nvSpPr>
        <p:spPr>
          <a:xfrm>
            <a:off x="5134450" y="1541438"/>
            <a:ext cx="960300" cy="9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chemeClr val="accent6"/>
                </a:solidFill>
              </a:rPr>
              <a:t>03</a:t>
            </a:r>
            <a:endParaRPr sz="4800">
              <a:solidFill>
                <a:schemeClr val="accent6"/>
              </a:solidFill>
            </a:endParaRPr>
          </a:p>
        </p:txBody>
      </p:sp>
      <p:grpSp>
        <p:nvGrpSpPr>
          <p:cNvPr id="1608" name="Google Shape;1608;p49"/>
          <p:cNvGrpSpPr/>
          <p:nvPr/>
        </p:nvGrpSpPr>
        <p:grpSpPr>
          <a:xfrm flipH="1">
            <a:off x="7211271" y="1983287"/>
            <a:ext cx="960412" cy="905516"/>
            <a:chOff x="7647594" y="2728116"/>
            <a:chExt cx="2609815" cy="2450652"/>
          </a:xfrm>
        </p:grpSpPr>
        <p:sp>
          <p:nvSpPr>
            <p:cNvPr id="1609" name="Google Shape;1609;p49"/>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49"/>
            <p:cNvGrpSpPr/>
            <p:nvPr/>
          </p:nvGrpSpPr>
          <p:grpSpPr>
            <a:xfrm>
              <a:off x="7647594" y="2728116"/>
              <a:ext cx="2609756" cy="1771277"/>
              <a:chOff x="2508925" y="2162750"/>
              <a:chExt cx="829600" cy="563025"/>
            </a:xfrm>
          </p:grpSpPr>
          <p:sp>
            <p:nvSpPr>
              <p:cNvPr id="1611" name="Google Shape;1611;p49"/>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9"/>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3" name="Google Shape;1613;p49"/>
          <p:cNvSpPr txBox="1">
            <a:spLocks noGrp="1"/>
          </p:cNvSpPr>
          <p:nvPr>
            <p:ph type="title" idx="4294967295"/>
          </p:nvPr>
        </p:nvSpPr>
        <p:spPr>
          <a:xfrm>
            <a:off x="7211325" y="1541438"/>
            <a:ext cx="960300" cy="9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chemeClr val="accent6"/>
                </a:solidFill>
              </a:rPr>
              <a:t>04</a:t>
            </a:r>
            <a:endParaRPr sz="4800">
              <a:solidFill>
                <a:schemeClr val="accent6"/>
              </a:solidFill>
            </a:endParaRPr>
          </a:p>
        </p:txBody>
      </p:sp>
      <p:cxnSp>
        <p:nvCxnSpPr>
          <p:cNvPr id="1614" name="Google Shape;1614;p49"/>
          <p:cNvCxnSpPr/>
          <p:nvPr/>
        </p:nvCxnSpPr>
        <p:spPr>
          <a:xfrm>
            <a:off x="2030088" y="2300125"/>
            <a:ext cx="938400" cy="0"/>
          </a:xfrm>
          <a:prstGeom prst="straightConnector1">
            <a:avLst/>
          </a:prstGeom>
          <a:noFill/>
          <a:ln w="19050" cap="flat" cmpd="sng">
            <a:solidFill>
              <a:schemeClr val="accent3"/>
            </a:solidFill>
            <a:prstDash val="solid"/>
            <a:round/>
            <a:headEnd type="oval" w="med" len="med"/>
            <a:tailEnd type="oval" w="med" len="med"/>
          </a:ln>
        </p:spPr>
      </p:cxnSp>
      <p:cxnSp>
        <p:nvCxnSpPr>
          <p:cNvPr id="1615" name="Google Shape;1615;p49"/>
          <p:cNvCxnSpPr/>
          <p:nvPr/>
        </p:nvCxnSpPr>
        <p:spPr>
          <a:xfrm>
            <a:off x="4106963" y="2300125"/>
            <a:ext cx="938400" cy="0"/>
          </a:xfrm>
          <a:prstGeom prst="straightConnector1">
            <a:avLst/>
          </a:prstGeom>
          <a:noFill/>
          <a:ln w="19050" cap="flat" cmpd="sng">
            <a:solidFill>
              <a:schemeClr val="accent3"/>
            </a:solidFill>
            <a:prstDash val="solid"/>
            <a:round/>
            <a:headEnd type="oval" w="med" len="med"/>
            <a:tailEnd type="oval" w="med" len="med"/>
          </a:ln>
        </p:spPr>
      </p:cxnSp>
      <p:cxnSp>
        <p:nvCxnSpPr>
          <p:cNvPr id="1616" name="Google Shape;1616;p49"/>
          <p:cNvCxnSpPr/>
          <p:nvPr/>
        </p:nvCxnSpPr>
        <p:spPr>
          <a:xfrm>
            <a:off x="6183838" y="2300125"/>
            <a:ext cx="938400" cy="0"/>
          </a:xfrm>
          <a:prstGeom prst="straightConnector1">
            <a:avLst/>
          </a:prstGeom>
          <a:noFill/>
          <a:ln w="19050" cap="flat" cmpd="sng">
            <a:solidFill>
              <a:schemeClr val="accent3"/>
            </a:solidFill>
            <a:prstDash val="solid"/>
            <a:round/>
            <a:headEnd type="oval"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04"/>
        <p:cNvGrpSpPr/>
        <p:nvPr/>
      </p:nvGrpSpPr>
      <p:grpSpPr>
        <a:xfrm>
          <a:off x="0" y="0"/>
          <a:ext cx="0" cy="0"/>
          <a:chOff x="0" y="0"/>
          <a:chExt cx="0" cy="0"/>
        </a:xfrm>
      </p:grpSpPr>
      <p:sp>
        <p:nvSpPr>
          <p:cNvPr id="1705" name="Google Shape;1705;p51"/>
          <p:cNvSpPr txBox="1">
            <a:spLocks noGrp="1"/>
          </p:cNvSpPr>
          <p:nvPr>
            <p:ph type="title"/>
          </p:nvPr>
        </p:nvSpPr>
        <p:spPr>
          <a:xfrm>
            <a:off x="4082375" y="445025"/>
            <a:ext cx="434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Bibliography</a:t>
            </a:r>
            <a:endParaRPr dirty="0"/>
          </a:p>
        </p:txBody>
      </p:sp>
      <p:graphicFrame>
        <p:nvGraphicFramePr>
          <p:cNvPr id="1706" name="Google Shape;1706;p51"/>
          <p:cNvGraphicFramePr/>
          <p:nvPr/>
        </p:nvGraphicFramePr>
        <p:xfrm>
          <a:off x="4082375" y="1335750"/>
          <a:ext cx="4348225" cy="3047850"/>
        </p:xfrm>
        <a:graphic>
          <a:graphicData uri="http://schemas.openxmlformats.org/drawingml/2006/table">
            <a:tbl>
              <a:tblPr>
                <a:noFill/>
                <a:tableStyleId>{C4728DB1-4AC3-4D69-B35A-8401407FAF2A}</a:tableStyleId>
              </a:tblPr>
              <a:tblGrid>
                <a:gridCol w="954350">
                  <a:extLst>
                    <a:ext uri="{9D8B030D-6E8A-4147-A177-3AD203B41FA5}">
                      <a16:colId xmlns:a16="http://schemas.microsoft.com/office/drawing/2014/main" val="20000"/>
                    </a:ext>
                  </a:extLst>
                </a:gridCol>
                <a:gridCol w="583900">
                  <a:extLst>
                    <a:ext uri="{9D8B030D-6E8A-4147-A177-3AD203B41FA5}">
                      <a16:colId xmlns:a16="http://schemas.microsoft.com/office/drawing/2014/main" val="20001"/>
                    </a:ext>
                  </a:extLst>
                </a:gridCol>
                <a:gridCol w="2809975">
                  <a:extLst>
                    <a:ext uri="{9D8B030D-6E8A-4147-A177-3AD203B41FA5}">
                      <a16:colId xmlns:a16="http://schemas.microsoft.com/office/drawing/2014/main" val="20002"/>
                    </a:ext>
                  </a:extLst>
                </a:gridCol>
              </a:tblGrid>
              <a:tr h="459150">
                <a:tc>
                  <a:txBody>
                    <a:bodyPr/>
                    <a:lstStyle/>
                    <a:p>
                      <a:pPr marL="0" lvl="0" indent="0" algn="l" rtl="0">
                        <a:spcBef>
                          <a:spcPts val="0"/>
                        </a:spcBef>
                        <a:spcAft>
                          <a:spcPts val="0"/>
                        </a:spcAft>
                        <a:buClr>
                          <a:srgbClr val="EFEFEF"/>
                        </a:buClr>
                        <a:buSzPts val="1100"/>
                        <a:buFont typeface="Arial"/>
                        <a:buNone/>
                      </a:pPr>
                      <a:r>
                        <a:rPr lang="en" b="1" dirty="0">
                          <a:solidFill>
                            <a:schemeClr val="dk2"/>
                          </a:solidFill>
                          <a:latin typeface="Lexend Deca"/>
                          <a:ea typeface="Lexend Deca"/>
                          <a:cs typeface="Lexend Deca"/>
                          <a:sym typeface="Lexend Deca"/>
                        </a:rPr>
                        <a:t>AUTHOR </a:t>
                      </a:r>
                      <a:endParaRPr b="1" dirty="0">
                        <a:solidFill>
                          <a:schemeClr val="dk2"/>
                        </a:solidFill>
                        <a:latin typeface="Lexend Deca"/>
                        <a:ea typeface="Lexend Deca"/>
                        <a:cs typeface="Lexend Deca"/>
                        <a:sym typeface="Lexend Deca"/>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Year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Title of the publication. Publisher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0"/>
                  </a:ext>
                </a:extLst>
              </a:tr>
              <a:tr h="459150">
                <a:tc>
                  <a:txBody>
                    <a:bodyPr/>
                    <a:lstStyle/>
                    <a:p>
                      <a:pPr marL="0" lvl="0" indent="0" algn="l" rtl="0">
                        <a:spcBef>
                          <a:spcPts val="0"/>
                        </a:spcBef>
                        <a:spcAft>
                          <a:spcPts val="0"/>
                        </a:spcAft>
                        <a:buNone/>
                      </a:pPr>
                      <a:r>
                        <a:rPr lang="en" b="1">
                          <a:solidFill>
                            <a:schemeClr val="dk2"/>
                          </a:solidFill>
                          <a:latin typeface="Lexend Deca"/>
                          <a:ea typeface="Lexend Deca"/>
                          <a:cs typeface="Lexend Deca"/>
                          <a:sym typeface="Lexend Deca"/>
                        </a:rPr>
                        <a:t>AUTHOR </a:t>
                      </a:r>
                      <a:endParaRPr b="1">
                        <a:solidFill>
                          <a:schemeClr val="dk2"/>
                        </a:solidFill>
                        <a:latin typeface="Lexend Deca"/>
                        <a:ea typeface="Lexend Deca"/>
                        <a:cs typeface="Lexend Deca"/>
                        <a:sym typeface="Lexend Deca"/>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Year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Title of the publication. Publisher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1"/>
                  </a:ext>
                </a:extLst>
              </a:tr>
              <a:tr h="459150">
                <a:tc>
                  <a:txBody>
                    <a:bodyPr/>
                    <a:lstStyle/>
                    <a:p>
                      <a:pPr marL="0" lvl="0" indent="0" algn="l" rtl="0">
                        <a:spcBef>
                          <a:spcPts val="0"/>
                        </a:spcBef>
                        <a:spcAft>
                          <a:spcPts val="0"/>
                        </a:spcAft>
                        <a:buNone/>
                      </a:pPr>
                      <a:r>
                        <a:rPr lang="en" b="1">
                          <a:solidFill>
                            <a:schemeClr val="dk2"/>
                          </a:solidFill>
                          <a:latin typeface="Lexend Deca"/>
                          <a:ea typeface="Lexend Deca"/>
                          <a:cs typeface="Lexend Deca"/>
                          <a:sym typeface="Lexend Deca"/>
                        </a:rPr>
                        <a:t>AUTHOR </a:t>
                      </a:r>
                      <a:endParaRPr b="1">
                        <a:solidFill>
                          <a:schemeClr val="dk2"/>
                        </a:solidFill>
                        <a:latin typeface="Lexend Deca"/>
                        <a:ea typeface="Lexend Deca"/>
                        <a:cs typeface="Lexend Deca"/>
                        <a:sym typeface="Lexend Deca"/>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Year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Title of the publication. Publisher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2"/>
                  </a:ext>
                </a:extLst>
              </a:tr>
              <a:tr h="459150">
                <a:tc>
                  <a:txBody>
                    <a:bodyPr/>
                    <a:lstStyle/>
                    <a:p>
                      <a:pPr marL="0" lvl="0" indent="0" algn="l" rtl="0">
                        <a:spcBef>
                          <a:spcPts val="0"/>
                        </a:spcBef>
                        <a:spcAft>
                          <a:spcPts val="0"/>
                        </a:spcAft>
                        <a:buNone/>
                      </a:pPr>
                      <a:r>
                        <a:rPr lang="en" b="1">
                          <a:solidFill>
                            <a:schemeClr val="dk2"/>
                          </a:solidFill>
                          <a:latin typeface="Lexend Deca"/>
                          <a:ea typeface="Lexend Deca"/>
                          <a:cs typeface="Lexend Deca"/>
                          <a:sym typeface="Lexend Deca"/>
                        </a:rPr>
                        <a:t>AUTHOR </a:t>
                      </a:r>
                      <a:endParaRPr b="1">
                        <a:solidFill>
                          <a:schemeClr val="dk2"/>
                        </a:solidFill>
                        <a:latin typeface="Lexend Deca"/>
                        <a:ea typeface="Lexend Deca"/>
                        <a:cs typeface="Lexend Deca"/>
                        <a:sym typeface="Lexend Deca"/>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Year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Title of the publication. Publisher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3"/>
                  </a:ext>
                </a:extLst>
              </a:tr>
              <a:tr h="459150">
                <a:tc>
                  <a:txBody>
                    <a:bodyPr/>
                    <a:lstStyle/>
                    <a:p>
                      <a:pPr marL="0" lvl="0" indent="0" algn="l" rtl="0">
                        <a:spcBef>
                          <a:spcPts val="0"/>
                        </a:spcBef>
                        <a:spcAft>
                          <a:spcPts val="0"/>
                        </a:spcAft>
                        <a:buNone/>
                      </a:pPr>
                      <a:r>
                        <a:rPr lang="en" b="1">
                          <a:solidFill>
                            <a:schemeClr val="dk2"/>
                          </a:solidFill>
                          <a:latin typeface="Lexend Deca"/>
                          <a:ea typeface="Lexend Deca"/>
                          <a:cs typeface="Lexend Deca"/>
                          <a:sym typeface="Lexend Deca"/>
                        </a:rPr>
                        <a:t>AUTHOR </a:t>
                      </a:r>
                      <a:endParaRPr b="1">
                        <a:solidFill>
                          <a:schemeClr val="dk2"/>
                        </a:solidFill>
                        <a:latin typeface="Lexend Deca"/>
                        <a:ea typeface="Lexend Deca"/>
                        <a:cs typeface="Lexend Deca"/>
                        <a:sym typeface="Lexend Deca"/>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Year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listo MT" panose="02040603050505030304" pitchFamily="18" charset="0"/>
                          <a:ea typeface="Muli"/>
                          <a:cs typeface="Muli"/>
                          <a:sym typeface="Muli"/>
                        </a:rPr>
                        <a:t>Title of the publication. Publisher</a:t>
                      </a:r>
                      <a:endParaRPr sz="1200" dirty="0">
                        <a:solidFill>
                          <a:schemeClr val="dk1"/>
                        </a:solidFill>
                        <a:latin typeface="Calisto MT" panose="02040603050505030304" pitchFamily="18" charset="0"/>
                        <a:ea typeface="Muli"/>
                        <a:cs typeface="Muli"/>
                        <a:sym typeface="Muli"/>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707" name="Google Shape;1707;p51"/>
          <p:cNvGrpSpPr/>
          <p:nvPr/>
        </p:nvGrpSpPr>
        <p:grpSpPr>
          <a:xfrm>
            <a:off x="1214085" y="2837332"/>
            <a:ext cx="2267766" cy="1396155"/>
            <a:chOff x="5914975" y="102638"/>
            <a:chExt cx="1418950" cy="873525"/>
          </a:xfrm>
        </p:grpSpPr>
        <p:sp>
          <p:nvSpPr>
            <p:cNvPr id="1708" name="Google Shape;1708;p51"/>
            <p:cNvSpPr/>
            <p:nvPr/>
          </p:nvSpPr>
          <p:spPr>
            <a:xfrm>
              <a:off x="5922400" y="165038"/>
              <a:ext cx="1404375" cy="811125"/>
            </a:xfrm>
            <a:custGeom>
              <a:avLst/>
              <a:gdLst/>
              <a:ahLst/>
              <a:cxnLst/>
              <a:rect l="l" t="t" r="r" b="b"/>
              <a:pathLst>
                <a:path w="56175" h="32445" extrusionOk="0">
                  <a:moveTo>
                    <a:pt x="22945" y="1"/>
                  </a:moveTo>
                  <a:cubicBezTo>
                    <a:pt x="22382" y="1"/>
                    <a:pt x="21844" y="116"/>
                    <a:pt x="21444" y="348"/>
                  </a:cubicBezTo>
                  <a:lnTo>
                    <a:pt x="2751" y="11135"/>
                  </a:lnTo>
                  <a:lnTo>
                    <a:pt x="1" y="10849"/>
                  </a:lnTo>
                  <a:lnTo>
                    <a:pt x="1" y="13290"/>
                  </a:lnTo>
                  <a:cubicBezTo>
                    <a:pt x="25" y="13659"/>
                    <a:pt x="299" y="14064"/>
                    <a:pt x="834" y="14362"/>
                  </a:cubicBezTo>
                  <a:lnTo>
                    <a:pt x="31290" y="31959"/>
                  </a:lnTo>
                  <a:cubicBezTo>
                    <a:pt x="31840" y="32283"/>
                    <a:pt x="32549" y="32444"/>
                    <a:pt x="33222" y="32444"/>
                  </a:cubicBezTo>
                  <a:cubicBezTo>
                    <a:pt x="33788" y="32444"/>
                    <a:pt x="34329" y="32330"/>
                    <a:pt x="34731" y="32102"/>
                  </a:cubicBezTo>
                  <a:lnTo>
                    <a:pt x="55579" y="20065"/>
                  </a:lnTo>
                  <a:cubicBezTo>
                    <a:pt x="55984" y="19827"/>
                    <a:pt x="56175" y="19517"/>
                    <a:pt x="56175" y="19184"/>
                  </a:cubicBezTo>
                  <a:lnTo>
                    <a:pt x="56175" y="16684"/>
                  </a:lnTo>
                  <a:lnTo>
                    <a:pt x="52222" y="16267"/>
                  </a:lnTo>
                  <a:lnTo>
                    <a:pt x="24885" y="491"/>
                  </a:lnTo>
                  <a:cubicBezTo>
                    <a:pt x="24333" y="166"/>
                    <a:pt x="23621" y="1"/>
                    <a:pt x="22945" y="1"/>
                  </a:cubicBezTo>
                  <a:close/>
                </a:path>
              </a:pathLst>
            </a:custGeom>
            <a:solidFill>
              <a:srgbClr val="DFD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5914975" y="102638"/>
              <a:ext cx="1418950" cy="811400"/>
            </a:xfrm>
            <a:custGeom>
              <a:avLst/>
              <a:gdLst/>
              <a:ahLst/>
              <a:cxnLst/>
              <a:rect l="l" t="t" r="r" b="b"/>
              <a:pathLst>
                <a:path w="56758" h="32456" extrusionOk="0">
                  <a:moveTo>
                    <a:pt x="23209" y="1"/>
                  </a:moveTo>
                  <a:cubicBezTo>
                    <a:pt x="22652" y="1"/>
                    <a:pt x="22121" y="113"/>
                    <a:pt x="21729" y="344"/>
                  </a:cubicBezTo>
                  <a:lnTo>
                    <a:pt x="869" y="12381"/>
                  </a:lnTo>
                  <a:cubicBezTo>
                    <a:pt x="0" y="12881"/>
                    <a:pt x="119" y="13774"/>
                    <a:pt x="1131" y="14357"/>
                  </a:cubicBezTo>
                  <a:lnTo>
                    <a:pt x="31611" y="31955"/>
                  </a:lnTo>
                  <a:cubicBezTo>
                    <a:pt x="32166" y="32288"/>
                    <a:pt x="32874" y="32456"/>
                    <a:pt x="33546" y="32456"/>
                  </a:cubicBezTo>
                  <a:cubicBezTo>
                    <a:pt x="34100" y="32456"/>
                    <a:pt x="34630" y="32341"/>
                    <a:pt x="35028" y="32110"/>
                  </a:cubicBezTo>
                  <a:lnTo>
                    <a:pt x="55876" y="20072"/>
                  </a:lnTo>
                  <a:cubicBezTo>
                    <a:pt x="56757" y="19572"/>
                    <a:pt x="56638" y="18679"/>
                    <a:pt x="55626" y="18096"/>
                  </a:cubicBezTo>
                  <a:lnTo>
                    <a:pt x="25158" y="487"/>
                  </a:lnTo>
                  <a:cubicBezTo>
                    <a:pt x="24603" y="167"/>
                    <a:pt x="23886" y="1"/>
                    <a:pt x="23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6776075" y="511963"/>
              <a:ext cx="301550" cy="169775"/>
            </a:xfrm>
            <a:custGeom>
              <a:avLst/>
              <a:gdLst/>
              <a:ahLst/>
              <a:cxnLst/>
              <a:rect l="l" t="t" r="r" b="b"/>
              <a:pathLst>
                <a:path w="12062" h="6791" extrusionOk="0">
                  <a:moveTo>
                    <a:pt x="10589" y="1"/>
                  </a:moveTo>
                  <a:cubicBezTo>
                    <a:pt x="10319" y="1"/>
                    <a:pt x="10061" y="55"/>
                    <a:pt x="9871" y="163"/>
                  </a:cubicBezTo>
                  <a:lnTo>
                    <a:pt x="418" y="5604"/>
                  </a:lnTo>
                  <a:cubicBezTo>
                    <a:pt x="1" y="5854"/>
                    <a:pt x="49" y="6271"/>
                    <a:pt x="537" y="6557"/>
                  </a:cubicBezTo>
                  <a:cubicBezTo>
                    <a:pt x="797" y="6713"/>
                    <a:pt x="1138" y="6791"/>
                    <a:pt x="1462" y="6791"/>
                  </a:cubicBezTo>
                  <a:cubicBezTo>
                    <a:pt x="1732" y="6791"/>
                    <a:pt x="1990" y="6737"/>
                    <a:pt x="2180" y="6628"/>
                  </a:cubicBezTo>
                  <a:lnTo>
                    <a:pt x="11633" y="1175"/>
                  </a:lnTo>
                  <a:cubicBezTo>
                    <a:pt x="12062" y="937"/>
                    <a:pt x="12002" y="521"/>
                    <a:pt x="11514" y="235"/>
                  </a:cubicBezTo>
                  <a:cubicBezTo>
                    <a:pt x="11255" y="79"/>
                    <a:pt x="10913" y="1"/>
                    <a:pt x="105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6522175" y="447513"/>
              <a:ext cx="462900" cy="263600"/>
            </a:xfrm>
            <a:custGeom>
              <a:avLst/>
              <a:gdLst/>
              <a:ahLst/>
              <a:cxnLst/>
              <a:rect l="l" t="t" r="r" b="b"/>
              <a:pathLst>
                <a:path w="18516" h="10544" extrusionOk="0">
                  <a:moveTo>
                    <a:pt x="17046" y="0"/>
                  </a:moveTo>
                  <a:cubicBezTo>
                    <a:pt x="16783" y="0"/>
                    <a:pt x="16533" y="52"/>
                    <a:pt x="16348" y="158"/>
                  </a:cubicBezTo>
                  <a:lnTo>
                    <a:pt x="418" y="9361"/>
                  </a:lnTo>
                  <a:cubicBezTo>
                    <a:pt x="1" y="9611"/>
                    <a:pt x="37" y="10028"/>
                    <a:pt x="537" y="10314"/>
                  </a:cubicBezTo>
                  <a:cubicBezTo>
                    <a:pt x="800" y="10465"/>
                    <a:pt x="1142" y="10543"/>
                    <a:pt x="1467" y="10543"/>
                  </a:cubicBezTo>
                  <a:cubicBezTo>
                    <a:pt x="1730" y="10543"/>
                    <a:pt x="1981" y="10492"/>
                    <a:pt x="2168" y="10385"/>
                  </a:cubicBezTo>
                  <a:lnTo>
                    <a:pt x="18098" y="1194"/>
                  </a:lnTo>
                  <a:cubicBezTo>
                    <a:pt x="18515" y="932"/>
                    <a:pt x="18468" y="515"/>
                    <a:pt x="17991" y="241"/>
                  </a:cubicBezTo>
                  <a:cubicBezTo>
                    <a:pt x="17726" y="82"/>
                    <a:pt x="17376" y="0"/>
                    <a:pt x="170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6429925" y="394413"/>
              <a:ext cx="463175" cy="263525"/>
            </a:xfrm>
            <a:custGeom>
              <a:avLst/>
              <a:gdLst/>
              <a:ahLst/>
              <a:cxnLst/>
              <a:rect l="l" t="t" r="r" b="b"/>
              <a:pathLst>
                <a:path w="18527" h="10541" extrusionOk="0">
                  <a:moveTo>
                    <a:pt x="17065" y="0"/>
                  </a:moveTo>
                  <a:cubicBezTo>
                    <a:pt x="16795" y="0"/>
                    <a:pt x="16537" y="54"/>
                    <a:pt x="16347" y="162"/>
                  </a:cubicBezTo>
                  <a:lnTo>
                    <a:pt x="417" y="9354"/>
                  </a:lnTo>
                  <a:cubicBezTo>
                    <a:pt x="0" y="9604"/>
                    <a:pt x="36" y="10021"/>
                    <a:pt x="536" y="10306"/>
                  </a:cubicBezTo>
                  <a:cubicBezTo>
                    <a:pt x="796" y="10462"/>
                    <a:pt x="1133" y="10540"/>
                    <a:pt x="1454" y="10540"/>
                  </a:cubicBezTo>
                  <a:cubicBezTo>
                    <a:pt x="1722" y="10540"/>
                    <a:pt x="1978" y="10486"/>
                    <a:pt x="2167" y="10378"/>
                  </a:cubicBezTo>
                  <a:lnTo>
                    <a:pt x="18109" y="1186"/>
                  </a:lnTo>
                  <a:cubicBezTo>
                    <a:pt x="18526" y="948"/>
                    <a:pt x="18479" y="520"/>
                    <a:pt x="17990" y="234"/>
                  </a:cubicBezTo>
                  <a:cubicBezTo>
                    <a:pt x="17731" y="78"/>
                    <a:pt x="17389" y="0"/>
                    <a:pt x="17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6337925" y="341113"/>
              <a:ext cx="463200" cy="263700"/>
            </a:xfrm>
            <a:custGeom>
              <a:avLst/>
              <a:gdLst/>
              <a:ahLst/>
              <a:cxnLst/>
              <a:rect l="l" t="t" r="r" b="b"/>
              <a:pathLst>
                <a:path w="18528" h="10548" extrusionOk="0">
                  <a:moveTo>
                    <a:pt x="17071" y="1"/>
                  </a:moveTo>
                  <a:cubicBezTo>
                    <a:pt x="16802" y="1"/>
                    <a:pt x="16543" y="55"/>
                    <a:pt x="16348" y="163"/>
                  </a:cubicBezTo>
                  <a:lnTo>
                    <a:pt x="418" y="9355"/>
                  </a:lnTo>
                  <a:cubicBezTo>
                    <a:pt x="1" y="9617"/>
                    <a:pt x="49" y="10033"/>
                    <a:pt x="537" y="10307"/>
                  </a:cubicBezTo>
                  <a:cubicBezTo>
                    <a:pt x="802" y="10466"/>
                    <a:pt x="1148" y="10548"/>
                    <a:pt x="1475" y="10548"/>
                  </a:cubicBezTo>
                  <a:cubicBezTo>
                    <a:pt x="1735" y="10548"/>
                    <a:pt x="1983" y="10496"/>
                    <a:pt x="2168" y="10391"/>
                  </a:cubicBezTo>
                  <a:lnTo>
                    <a:pt x="18110" y="1187"/>
                  </a:lnTo>
                  <a:cubicBezTo>
                    <a:pt x="18527" y="949"/>
                    <a:pt x="18468" y="520"/>
                    <a:pt x="17991" y="235"/>
                  </a:cubicBezTo>
                  <a:cubicBezTo>
                    <a:pt x="17732" y="79"/>
                    <a:pt x="17394" y="1"/>
                    <a:pt x="170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6141775" y="209388"/>
              <a:ext cx="463175" cy="263700"/>
            </a:xfrm>
            <a:custGeom>
              <a:avLst/>
              <a:gdLst/>
              <a:ahLst/>
              <a:cxnLst/>
              <a:rect l="l" t="t" r="r" b="b"/>
              <a:pathLst>
                <a:path w="18527" h="10548" extrusionOk="0">
                  <a:moveTo>
                    <a:pt x="17053" y="0"/>
                  </a:moveTo>
                  <a:cubicBezTo>
                    <a:pt x="16793" y="0"/>
                    <a:pt x="16545" y="52"/>
                    <a:pt x="16360" y="158"/>
                  </a:cubicBezTo>
                  <a:lnTo>
                    <a:pt x="417" y="9361"/>
                  </a:lnTo>
                  <a:cubicBezTo>
                    <a:pt x="1" y="9611"/>
                    <a:pt x="48" y="10028"/>
                    <a:pt x="537" y="10314"/>
                  </a:cubicBezTo>
                  <a:cubicBezTo>
                    <a:pt x="796" y="10470"/>
                    <a:pt x="1134" y="10547"/>
                    <a:pt x="1457" y="10547"/>
                  </a:cubicBezTo>
                  <a:cubicBezTo>
                    <a:pt x="1726" y="10547"/>
                    <a:pt x="1985" y="10493"/>
                    <a:pt x="2180" y="10385"/>
                  </a:cubicBezTo>
                  <a:lnTo>
                    <a:pt x="18110" y="1194"/>
                  </a:lnTo>
                  <a:cubicBezTo>
                    <a:pt x="18527" y="955"/>
                    <a:pt x="18467" y="515"/>
                    <a:pt x="17991" y="241"/>
                  </a:cubicBezTo>
                  <a:cubicBezTo>
                    <a:pt x="17726" y="82"/>
                    <a:pt x="17380" y="0"/>
                    <a:pt x="170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6655250" y="692838"/>
              <a:ext cx="80375" cy="78900"/>
            </a:xfrm>
            <a:custGeom>
              <a:avLst/>
              <a:gdLst/>
              <a:ahLst/>
              <a:cxnLst/>
              <a:rect l="l" t="t" r="r" b="b"/>
              <a:pathLst>
                <a:path w="3215" h="3156" extrusionOk="0">
                  <a:moveTo>
                    <a:pt x="2405" y="1"/>
                  </a:moveTo>
                  <a:cubicBezTo>
                    <a:pt x="1965" y="1"/>
                    <a:pt x="1607" y="215"/>
                    <a:pt x="1607" y="465"/>
                  </a:cubicBezTo>
                  <a:lnTo>
                    <a:pt x="1607" y="2239"/>
                  </a:lnTo>
                  <a:lnTo>
                    <a:pt x="810" y="2239"/>
                  </a:lnTo>
                  <a:cubicBezTo>
                    <a:pt x="357" y="2239"/>
                    <a:pt x="0" y="2441"/>
                    <a:pt x="0" y="2703"/>
                  </a:cubicBezTo>
                  <a:cubicBezTo>
                    <a:pt x="0" y="2953"/>
                    <a:pt x="357" y="3156"/>
                    <a:pt x="810" y="3156"/>
                  </a:cubicBezTo>
                  <a:lnTo>
                    <a:pt x="2417" y="3156"/>
                  </a:lnTo>
                  <a:cubicBezTo>
                    <a:pt x="2631" y="3156"/>
                    <a:pt x="2834" y="3120"/>
                    <a:pt x="2977" y="3025"/>
                  </a:cubicBezTo>
                  <a:cubicBezTo>
                    <a:pt x="3131" y="2941"/>
                    <a:pt x="3215" y="2822"/>
                    <a:pt x="3215" y="2703"/>
                  </a:cubicBezTo>
                  <a:lnTo>
                    <a:pt x="3215" y="465"/>
                  </a:lnTo>
                  <a:cubicBezTo>
                    <a:pt x="3215" y="215"/>
                    <a:pt x="2858" y="1"/>
                    <a:pt x="2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51"/>
          <p:cNvGrpSpPr/>
          <p:nvPr/>
        </p:nvGrpSpPr>
        <p:grpSpPr>
          <a:xfrm>
            <a:off x="713498" y="910004"/>
            <a:ext cx="2830605" cy="2383832"/>
            <a:chOff x="6195161" y="971816"/>
            <a:chExt cx="999543" cy="841778"/>
          </a:xfrm>
        </p:grpSpPr>
        <p:sp>
          <p:nvSpPr>
            <p:cNvPr id="1717" name="Google Shape;1717;p51"/>
            <p:cNvSpPr/>
            <p:nvPr/>
          </p:nvSpPr>
          <p:spPr>
            <a:xfrm>
              <a:off x="6195161" y="971816"/>
              <a:ext cx="999543" cy="688897"/>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1"/>
            <p:cNvSpPr/>
            <p:nvPr/>
          </p:nvSpPr>
          <p:spPr>
            <a:xfrm rot="10800000">
              <a:off x="6565290" y="1630310"/>
              <a:ext cx="259127" cy="183285"/>
            </a:xfrm>
            <a:prstGeom prst="triangle">
              <a:avLst>
                <a:gd name="adj" fmla="val 4823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1"/>
          <p:cNvGrpSpPr/>
          <p:nvPr/>
        </p:nvGrpSpPr>
        <p:grpSpPr>
          <a:xfrm>
            <a:off x="949339" y="1301641"/>
            <a:ext cx="2358257" cy="1124190"/>
            <a:chOff x="5960850" y="2465263"/>
            <a:chExt cx="1565700" cy="746375"/>
          </a:xfrm>
        </p:grpSpPr>
        <p:sp>
          <p:nvSpPr>
            <p:cNvPr id="1720" name="Google Shape;1720;p51"/>
            <p:cNvSpPr/>
            <p:nvPr/>
          </p:nvSpPr>
          <p:spPr>
            <a:xfrm>
              <a:off x="6386500" y="2789813"/>
              <a:ext cx="126600" cy="122300"/>
            </a:xfrm>
            <a:custGeom>
              <a:avLst/>
              <a:gdLst/>
              <a:ahLst/>
              <a:cxnLst/>
              <a:rect l="l" t="t" r="r" b="b"/>
              <a:pathLst>
                <a:path w="5064" h="4892" extrusionOk="0">
                  <a:moveTo>
                    <a:pt x="2677" y="1"/>
                  </a:moveTo>
                  <a:cubicBezTo>
                    <a:pt x="2083" y="1"/>
                    <a:pt x="1500" y="63"/>
                    <a:pt x="902" y="63"/>
                  </a:cubicBezTo>
                  <a:cubicBezTo>
                    <a:pt x="683" y="63"/>
                    <a:pt x="463" y="54"/>
                    <a:pt x="239" y="32"/>
                  </a:cubicBezTo>
                  <a:lnTo>
                    <a:pt x="239" y="32"/>
                  </a:lnTo>
                  <a:cubicBezTo>
                    <a:pt x="1" y="496"/>
                    <a:pt x="322" y="1103"/>
                    <a:pt x="786" y="1341"/>
                  </a:cubicBezTo>
                  <a:cubicBezTo>
                    <a:pt x="1140" y="1519"/>
                    <a:pt x="1547" y="1551"/>
                    <a:pt x="1943" y="1551"/>
                  </a:cubicBezTo>
                  <a:cubicBezTo>
                    <a:pt x="2080" y="1551"/>
                    <a:pt x="2215" y="1547"/>
                    <a:pt x="2346" y="1544"/>
                  </a:cubicBezTo>
                  <a:lnTo>
                    <a:pt x="2346" y="1544"/>
                  </a:lnTo>
                  <a:cubicBezTo>
                    <a:pt x="2263" y="3211"/>
                    <a:pt x="3180" y="4616"/>
                    <a:pt x="4656" y="4890"/>
                  </a:cubicBezTo>
                  <a:cubicBezTo>
                    <a:pt x="4665" y="4891"/>
                    <a:pt x="4674" y="4891"/>
                    <a:pt x="4683" y="4891"/>
                  </a:cubicBezTo>
                  <a:cubicBezTo>
                    <a:pt x="4867" y="4891"/>
                    <a:pt x="5064" y="4674"/>
                    <a:pt x="4882" y="4640"/>
                  </a:cubicBezTo>
                  <a:cubicBezTo>
                    <a:pt x="3382" y="4247"/>
                    <a:pt x="2572" y="1592"/>
                    <a:pt x="3334" y="32"/>
                  </a:cubicBezTo>
                  <a:cubicBezTo>
                    <a:pt x="3113" y="9"/>
                    <a:pt x="2894" y="1"/>
                    <a:pt x="2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7384250" y="2465538"/>
              <a:ext cx="119675" cy="30400"/>
            </a:xfrm>
            <a:custGeom>
              <a:avLst/>
              <a:gdLst/>
              <a:ahLst/>
              <a:cxnLst/>
              <a:rect l="l" t="t" r="r" b="b"/>
              <a:pathLst>
                <a:path w="4787" h="1216" extrusionOk="0">
                  <a:moveTo>
                    <a:pt x="3551" y="1"/>
                  </a:moveTo>
                  <a:cubicBezTo>
                    <a:pt x="3049" y="1"/>
                    <a:pt x="2552" y="170"/>
                    <a:pt x="2120" y="346"/>
                  </a:cubicBezTo>
                  <a:cubicBezTo>
                    <a:pt x="1417" y="620"/>
                    <a:pt x="715" y="894"/>
                    <a:pt x="0" y="1156"/>
                  </a:cubicBezTo>
                  <a:cubicBezTo>
                    <a:pt x="1572" y="1180"/>
                    <a:pt x="3120" y="1204"/>
                    <a:pt x="4656" y="1216"/>
                  </a:cubicBezTo>
                  <a:cubicBezTo>
                    <a:pt x="4715" y="1001"/>
                    <a:pt x="4787" y="763"/>
                    <a:pt x="4679" y="537"/>
                  </a:cubicBezTo>
                  <a:cubicBezTo>
                    <a:pt x="4572" y="311"/>
                    <a:pt x="4287" y="108"/>
                    <a:pt x="3870" y="25"/>
                  </a:cubicBezTo>
                  <a:cubicBezTo>
                    <a:pt x="3764" y="8"/>
                    <a:pt x="3657" y="1"/>
                    <a:pt x="355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6738325" y="2526863"/>
              <a:ext cx="787625" cy="85175"/>
            </a:xfrm>
            <a:custGeom>
              <a:avLst/>
              <a:gdLst/>
              <a:ahLst/>
              <a:cxnLst/>
              <a:rect l="l" t="t" r="r" b="b"/>
              <a:pathLst>
                <a:path w="31505" h="3407" extrusionOk="0">
                  <a:moveTo>
                    <a:pt x="1" y="1"/>
                  </a:moveTo>
                  <a:lnTo>
                    <a:pt x="1" y="3406"/>
                  </a:lnTo>
                  <a:lnTo>
                    <a:pt x="31505" y="3406"/>
                  </a:lnTo>
                  <a:lnTo>
                    <a:pt x="31505"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6738325" y="2606638"/>
              <a:ext cx="769775" cy="61650"/>
            </a:xfrm>
            <a:custGeom>
              <a:avLst/>
              <a:gdLst/>
              <a:ahLst/>
              <a:cxnLst/>
              <a:rect l="l" t="t" r="r" b="b"/>
              <a:pathLst>
                <a:path w="30791" h="2466" extrusionOk="0">
                  <a:moveTo>
                    <a:pt x="1" y="1"/>
                  </a:moveTo>
                  <a:lnTo>
                    <a:pt x="1" y="2465"/>
                  </a:lnTo>
                  <a:lnTo>
                    <a:pt x="30790" y="2465"/>
                  </a:lnTo>
                  <a:lnTo>
                    <a:pt x="3079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1"/>
            <p:cNvSpPr/>
            <p:nvPr/>
          </p:nvSpPr>
          <p:spPr>
            <a:xfrm>
              <a:off x="6738325" y="2568538"/>
              <a:ext cx="787625" cy="43500"/>
            </a:xfrm>
            <a:custGeom>
              <a:avLst/>
              <a:gdLst/>
              <a:ahLst/>
              <a:cxnLst/>
              <a:rect l="l" t="t" r="r" b="b"/>
              <a:pathLst>
                <a:path w="31505" h="1740" extrusionOk="0">
                  <a:moveTo>
                    <a:pt x="1" y="1"/>
                  </a:moveTo>
                  <a:lnTo>
                    <a:pt x="1" y="1739"/>
                  </a:lnTo>
                  <a:lnTo>
                    <a:pt x="31505" y="1739"/>
                  </a:lnTo>
                  <a:lnTo>
                    <a:pt x="315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1"/>
            <p:cNvSpPr/>
            <p:nvPr/>
          </p:nvSpPr>
          <p:spPr>
            <a:xfrm>
              <a:off x="6738325" y="2637313"/>
              <a:ext cx="769775" cy="30975"/>
            </a:xfrm>
            <a:custGeom>
              <a:avLst/>
              <a:gdLst/>
              <a:ahLst/>
              <a:cxnLst/>
              <a:rect l="l" t="t" r="r" b="b"/>
              <a:pathLst>
                <a:path w="30791" h="1239" extrusionOk="0">
                  <a:moveTo>
                    <a:pt x="1" y="0"/>
                  </a:moveTo>
                  <a:lnTo>
                    <a:pt x="1" y="1238"/>
                  </a:lnTo>
                  <a:lnTo>
                    <a:pt x="30790" y="1238"/>
                  </a:lnTo>
                  <a:lnTo>
                    <a:pt x="307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1"/>
            <p:cNvSpPr/>
            <p:nvPr/>
          </p:nvSpPr>
          <p:spPr>
            <a:xfrm>
              <a:off x="6738325" y="2534013"/>
              <a:ext cx="787625" cy="10750"/>
            </a:xfrm>
            <a:custGeom>
              <a:avLst/>
              <a:gdLst/>
              <a:ahLst/>
              <a:cxnLst/>
              <a:rect l="l" t="t" r="r" b="b"/>
              <a:pathLst>
                <a:path w="31505" h="430" extrusionOk="0">
                  <a:moveTo>
                    <a:pt x="1" y="1"/>
                  </a:moveTo>
                  <a:lnTo>
                    <a:pt x="1" y="429"/>
                  </a:lnTo>
                  <a:lnTo>
                    <a:pt x="31505" y="429"/>
                  </a:lnTo>
                  <a:lnTo>
                    <a:pt x="31505"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1"/>
            <p:cNvSpPr/>
            <p:nvPr/>
          </p:nvSpPr>
          <p:spPr>
            <a:xfrm>
              <a:off x="6738325" y="2611713"/>
              <a:ext cx="769775" cy="8950"/>
            </a:xfrm>
            <a:custGeom>
              <a:avLst/>
              <a:gdLst/>
              <a:ahLst/>
              <a:cxnLst/>
              <a:rect l="l" t="t" r="r" b="b"/>
              <a:pathLst>
                <a:path w="30791" h="358" extrusionOk="0">
                  <a:moveTo>
                    <a:pt x="1" y="0"/>
                  </a:moveTo>
                  <a:lnTo>
                    <a:pt x="1" y="357"/>
                  </a:lnTo>
                  <a:lnTo>
                    <a:pt x="30790" y="357"/>
                  </a:lnTo>
                  <a:lnTo>
                    <a:pt x="30790"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1"/>
            <p:cNvSpPr/>
            <p:nvPr/>
          </p:nvSpPr>
          <p:spPr>
            <a:xfrm>
              <a:off x="6738325" y="2590263"/>
              <a:ext cx="787625" cy="21475"/>
            </a:xfrm>
            <a:custGeom>
              <a:avLst/>
              <a:gdLst/>
              <a:ahLst/>
              <a:cxnLst/>
              <a:rect l="l" t="t" r="r" b="b"/>
              <a:pathLst>
                <a:path w="31505" h="859" extrusionOk="0">
                  <a:moveTo>
                    <a:pt x="1" y="1"/>
                  </a:moveTo>
                  <a:lnTo>
                    <a:pt x="1" y="858"/>
                  </a:lnTo>
                  <a:lnTo>
                    <a:pt x="31505" y="858"/>
                  </a:lnTo>
                  <a:lnTo>
                    <a:pt x="31505"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1"/>
            <p:cNvSpPr/>
            <p:nvPr/>
          </p:nvSpPr>
          <p:spPr>
            <a:xfrm>
              <a:off x="6362400" y="2474788"/>
              <a:ext cx="110450" cy="35150"/>
            </a:xfrm>
            <a:custGeom>
              <a:avLst/>
              <a:gdLst/>
              <a:ahLst/>
              <a:cxnLst/>
              <a:rect l="l" t="t" r="r" b="b"/>
              <a:pathLst>
                <a:path w="4418" h="1406" extrusionOk="0">
                  <a:moveTo>
                    <a:pt x="0" y="0"/>
                  </a:moveTo>
                  <a:lnTo>
                    <a:pt x="0" y="1405"/>
                  </a:lnTo>
                  <a:lnTo>
                    <a:pt x="4417" y="1405"/>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1"/>
            <p:cNvSpPr/>
            <p:nvPr/>
          </p:nvSpPr>
          <p:spPr>
            <a:xfrm>
              <a:off x="6147175" y="2505763"/>
              <a:ext cx="208700" cy="171750"/>
            </a:xfrm>
            <a:custGeom>
              <a:avLst/>
              <a:gdLst/>
              <a:ahLst/>
              <a:cxnLst/>
              <a:rect l="l" t="t" r="r" b="b"/>
              <a:pathLst>
                <a:path w="8348" h="6870" extrusionOk="0">
                  <a:moveTo>
                    <a:pt x="756" y="0"/>
                  </a:moveTo>
                  <a:cubicBezTo>
                    <a:pt x="568" y="0"/>
                    <a:pt x="377" y="8"/>
                    <a:pt x="180" y="23"/>
                  </a:cubicBezTo>
                  <a:lnTo>
                    <a:pt x="1" y="369"/>
                  </a:lnTo>
                  <a:cubicBezTo>
                    <a:pt x="1180" y="523"/>
                    <a:pt x="3025" y="1202"/>
                    <a:pt x="3918" y="2452"/>
                  </a:cubicBezTo>
                  <a:cubicBezTo>
                    <a:pt x="4525" y="3321"/>
                    <a:pt x="4442" y="4512"/>
                    <a:pt x="3763" y="5345"/>
                  </a:cubicBezTo>
                  <a:lnTo>
                    <a:pt x="3132" y="6131"/>
                  </a:lnTo>
                  <a:lnTo>
                    <a:pt x="3466" y="6869"/>
                  </a:lnTo>
                  <a:lnTo>
                    <a:pt x="6966" y="5643"/>
                  </a:lnTo>
                  <a:lnTo>
                    <a:pt x="8347" y="797"/>
                  </a:lnTo>
                  <a:lnTo>
                    <a:pt x="6383" y="1738"/>
                  </a:lnTo>
                  <a:cubicBezTo>
                    <a:pt x="6257" y="1774"/>
                    <a:pt x="6134" y="1791"/>
                    <a:pt x="6012" y="1791"/>
                  </a:cubicBezTo>
                  <a:cubicBezTo>
                    <a:pt x="5577" y="1791"/>
                    <a:pt x="5163" y="1581"/>
                    <a:pt x="4763" y="1321"/>
                  </a:cubicBezTo>
                  <a:cubicBezTo>
                    <a:pt x="3491" y="505"/>
                    <a:pt x="227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1"/>
            <p:cNvSpPr/>
            <p:nvPr/>
          </p:nvSpPr>
          <p:spPr>
            <a:xfrm>
              <a:off x="6147175" y="2486688"/>
              <a:ext cx="598325" cy="463175"/>
            </a:xfrm>
            <a:custGeom>
              <a:avLst/>
              <a:gdLst/>
              <a:ahLst/>
              <a:cxnLst/>
              <a:rect l="l" t="t" r="r" b="b"/>
              <a:pathLst>
                <a:path w="23933" h="18527" extrusionOk="0">
                  <a:moveTo>
                    <a:pt x="15598" y="12955"/>
                  </a:moveTo>
                  <a:cubicBezTo>
                    <a:pt x="16241" y="12955"/>
                    <a:pt x="16741" y="13490"/>
                    <a:pt x="16705" y="14121"/>
                  </a:cubicBezTo>
                  <a:cubicBezTo>
                    <a:pt x="16622" y="14883"/>
                    <a:pt x="16443" y="15824"/>
                    <a:pt x="15967" y="16562"/>
                  </a:cubicBezTo>
                  <a:cubicBezTo>
                    <a:pt x="15455" y="17372"/>
                    <a:pt x="14515" y="17836"/>
                    <a:pt x="13169" y="17919"/>
                  </a:cubicBezTo>
                  <a:cubicBezTo>
                    <a:pt x="12984" y="17933"/>
                    <a:pt x="12804" y="17940"/>
                    <a:pt x="12630" y="17940"/>
                  </a:cubicBezTo>
                  <a:cubicBezTo>
                    <a:pt x="11284" y="17940"/>
                    <a:pt x="10266" y="17544"/>
                    <a:pt x="9455" y="16943"/>
                  </a:cubicBezTo>
                  <a:cubicBezTo>
                    <a:pt x="8764" y="16431"/>
                    <a:pt x="8442" y="15729"/>
                    <a:pt x="8312" y="15038"/>
                  </a:cubicBezTo>
                  <a:cubicBezTo>
                    <a:pt x="8085" y="13943"/>
                    <a:pt x="8931" y="12955"/>
                    <a:pt x="10038" y="12955"/>
                  </a:cubicBezTo>
                  <a:close/>
                  <a:moveTo>
                    <a:pt x="7157" y="1"/>
                  </a:moveTo>
                  <a:lnTo>
                    <a:pt x="7157" y="12"/>
                  </a:lnTo>
                  <a:lnTo>
                    <a:pt x="6907" y="1775"/>
                  </a:lnTo>
                  <a:cubicBezTo>
                    <a:pt x="6502" y="4525"/>
                    <a:pt x="4597" y="6823"/>
                    <a:pt x="1965" y="7692"/>
                  </a:cubicBezTo>
                  <a:lnTo>
                    <a:pt x="1" y="8347"/>
                  </a:lnTo>
                  <a:lnTo>
                    <a:pt x="5883" y="12931"/>
                  </a:lnTo>
                  <a:lnTo>
                    <a:pt x="7740" y="12931"/>
                  </a:lnTo>
                  <a:cubicBezTo>
                    <a:pt x="7573" y="13895"/>
                    <a:pt x="7419" y="16074"/>
                    <a:pt x="9038" y="17360"/>
                  </a:cubicBezTo>
                  <a:cubicBezTo>
                    <a:pt x="9943" y="18074"/>
                    <a:pt x="11062" y="18527"/>
                    <a:pt x="12538" y="18527"/>
                  </a:cubicBezTo>
                  <a:cubicBezTo>
                    <a:pt x="12741" y="18527"/>
                    <a:pt x="12967" y="18515"/>
                    <a:pt x="13205" y="18503"/>
                  </a:cubicBezTo>
                  <a:cubicBezTo>
                    <a:pt x="14741" y="18384"/>
                    <a:pt x="15824" y="17848"/>
                    <a:pt x="16443" y="16884"/>
                  </a:cubicBezTo>
                  <a:cubicBezTo>
                    <a:pt x="17027" y="15967"/>
                    <a:pt x="17217" y="14871"/>
                    <a:pt x="17265" y="13990"/>
                  </a:cubicBezTo>
                  <a:cubicBezTo>
                    <a:pt x="17301" y="13395"/>
                    <a:pt x="17765" y="12931"/>
                    <a:pt x="18360" y="12931"/>
                  </a:cubicBezTo>
                  <a:lnTo>
                    <a:pt x="20968" y="12931"/>
                  </a:lnTo>
                  <a:cubicBezTo>
                    <a:pt x="21968" y="12931"/>
                    <a:pt x="22861" y="12276"/>
                    <a:pt x="23159" y="11323"/>
                  </a:cubicBezTo>
                  <a:lnTo>
                    <a:pt x="23933" y="8859"/>
                  </a:lnTo>
                  <a:lnTo>
                    <a:pt x="2393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1"/>
            <p:cNvSpPr/>
            <p:nvPr/>
          </p:nvSpPr>
          <p:spPr>
            <a:xfrm>
              <a:off x="6415975" y="2521513"/>
              <a:ext cx="253325" cy="218800"/>
            </a:xfrm>
            <a:custGeom>
              <a:avLst/>
              <a:gdLst/>
              <a:ahLst/>
              <a:cxnLst/>
              <a:rect l="l" t="t" r="r" b="b"/>
              <a:pathLst>
                <a:path w="10133" h="8752" extrusionOk="0">
                  <a:moveTo>
                    <a:pt x="0" y="1"/>
                  </a:moveTo>
                  <a:lnTo>
                    <a:pt x="0" y="8752"/>
                  </a:lnTo>
                  <a:lnTo>
                    <a:pt x="10133" y="8752"/>
                  </a:lnTo>
                  <a:lnTo>
                    <a:pt x="10133"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1"/>
            <p:cNvSpPr/>
            <p:nvPr/>
          </p:nvSpPr>
          <p:spPr>
            <a:xfrm>
              <a:off x="6426675" y="2532538"/>
              <a:ext cx="232200" cy="197350"/>
            </a:xfrm>
            <a:custGeom>
              <a:avLst/>
              <a:gdLst/>
              <a:ahLst/>
              <a:cxnLst/>
              <a:rect l="l" t="t" r="r" b="b"/>
              <a:pathLst>
                <a:path w="9288" h="7894" extrusionOk="0">
                  <a:moveTo>
                    <a:pt x="1" y="0"/>
                  </a:moveTo>
                  <a:lnTo>
                    <a:pt x="1" y="7894"/>
                  </a:lnTo>
                  <a:lnTo>
                    <a:pt x="9288" y="7894"/>
                  </a:lnTo>
                  <a:lnTo>
                    <a:pt x="9288"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1"/>
            <p:cNvSpPr/>
            <p:nvPr/>
          </p:nvSpPr>
          <p:spPr>
            <a:xfrm>
              <a:off x="6514500" y="2571213"/>
              <a:ext cx="144375" cy="43800"/>
            </a:xfrm>
            <a:custGeom>
              <a:avLst/>
              <a:gdLst/>
              <a:ahLst/>
              <a:cxnLst/>
              <a:rect l="l" t="t" r="r" b="b"/>
              <a:pathLst>
                <a:path w="5775" h="1752" extrusionOk="0">
                  <a:moveTo>
                    <a:pt x="881" y="1"/>
                  </a:moveTo>
                  <a:cubicBezTo>
                    <a:pt x="619" y="1"/>
                    <a:pt x="417" y="84"/>
                    <a:pt x="250" y="251"/>
                  </a:cubicBezTo>
                  <a:cubicBezTo>
                    <a:pt x="107" y="418"/>
                    <a:pt x="0" y="644"/>
                    <a:pt x="0" y="882"/>
                  </a:cubicBezTo>
                  <a:cubicBezTo>
                    <a:pt x="0" y="1370"/>
                    <a:pt x="381" y="1751"/>
                    <a:pt x="881" y="1751"/>
                  </a:cubicBezTo>
                  <a:lnTo>
                    <a:pt x="5775" y="1751"/>
                  </a:lnTo>
                  <a:lnTo>
                    <a:pt x="5775"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1"/>
            <p:cNvSpPr/>
            <p:nvPr/>
          </p:nvSpPr>
          <p:spPr>
            <a:xfrm>
              <a:off x="6514500" y="2694463"/>
              <a:ext cx="144375" cy="28000"/>
            </a:xfrm>
            <a:custGeom>
              <a:avLst/>
              <a:gdLst/>
              <a:ahLst/>
              <a:cxnLst/>
              <a:rect l="l" t="t" r="r" b="b"/>
              <a:pathLst>
                <a:path w="5775" h="1120" extrusionOk="0">
                  <a:moveTo>
                    <a:pt x="881" y="0"/>
                  </a:moveTo>
                  <a:cubicBezTo>
                    <a:pt x="619" y="0"/>
                    <a:pt x="417" y="48"/>
                    <a:pt x="250" y="155"/>
                  </a:cubicBezTo>
                  <a:cubicBezTo>
                    <a:pt x="107" y="262"/>
                    <a:pt x="0" y="393"/>
                    <a:pt x="0" y="560"/>
                  </a:cubicBezTo>
                  <a:cubicBezTo>
                    <a:pt x="0" y="869"/>
                    <a:pt x="381" y="1119"/>
                    <a:pt x="881" y="1119"/>
                  </a:cubicBezTo>
                  <a:lnTo>
                    <a:pt x="5775" y="1119"/>
                  </a:lnTo>
                  <a:lnTo>
                    <a:pt x="577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1"/>
            <p:cNvSpPr/>
            <p:nvPr/>
          </p:nvSpPr>
          <p:spPr>
            <a:xfrm>
              <a:off x="6514800" y="2571213"/>
              <a:ext cx="144375" cy="19375"/>
            </a:xfrm>
            <a:custGeom>
              <a:avLst/>
              <a:gdLst/>
              <a:ahLst/>
              <a:cxnLst/>
              <a:rect l="l" t="t" r="r" b="b"/>
              <a:pathLst>
                <a:path w="5775" h="775" extrusionOk="0">
                  <a:moveTo>
                    <a:pt x="869" y="1"/>
                  </a:moveTo>
                  <a:cubicBezTo>
                    <a:pt x="631" y="1"/>
                    <a:pt x="405" y="108"/>
                    <a:pt x="238" y="251"/>
                  </a:cubicBezTo>
                  <a:cubicBezTo>
                    <a:pt x="107" y="382"/>
                    <a:pt x="12" y="561"/>
                    <a:pt x="0" y="775"/>
                  </a:cubicBezTo>
                  <a:lnTo>
                    <a:pt x="5775" y="775"/>
                  </a:lnTo>
                  <a:lnTo>
                    <a:pt x="5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1"/>
            <p:cNvSpPr/>
            <p:nvPr/>
          </p:nvSpPr>
          <p:spPr>
            <a:xfrm>
              <a:off x="6514500" y="2694463"/>
              <a:ext cx="144375" cy="14000"/>
            </a:xfrm>
            <a:custGeom>
              <a:avLst/>
              <a:gdLst/>
              <a:ahLst/>
              <a:cxnLst/>
              <a:rect l="l" t="t" r="r" b="b"/>
              <a:pathLst>
                <a:path w="5775" h="560" extrusionOk="0">
                  <a:moveTo>
                    <a:pt x="881" y="0"/>
                  </a:moveTo>
                  <a:cubicBezTo>
                    <a:pt x="643" y="0"/>
                    <a:pt x="417" y="60"/>
                    <a:pt x="250" y="155"/>
                  </a:cubicBezTo>
                  <a:cubicBezTo>
                    <a:pt x="84" y="262"/>
                    <a:pt x="0" y="393"/>
                    <a:pt x="0" y="560"/>
                  </a:cubicBezTo>
                  <a:lnTo>
                    <a:pt x="5775" y="560"/>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1"/>
            <p:cNvSpPr/>
            <p:nvPr/>
          </p:nvSpPr>
          <p:spPr>
            <a:xfrm>
              <a:off x="6426675" y="2605463"/>
              <a:ext cx="232200" cy="43175"/>
            </a:xfrm>
            <a:custGeom>
              <a:avLst/>
              <a:gdLst/>
              <a:ahLst/>
              <a:cxnLst/>
              <a:rect l="l" t="t" r="r" b="b"/>
              <a:pathLst>
                <a:path w="9288" h="1727" extrusionOk="0">
                  <a:moveTo>
                    <a:pt x="1" y="0"/>
                  </a:moveTo>
                  <a:lnTo>
                    <a:pt x="1" y="1727"/>
                  </a:lnTo>
                  <a:lnTo>
                    <a:pt x="9288" y="1727"/>
                  </a:lnTo>
                  <a:lnTo>
                    <a:pt x="9288"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1"/>
            <p:cNvSpPr/>
            <p:nvPr/>
          </p:nvSpPr>
          <p:spPr>
            <a:xfrm>
              <a:off x="6426675" y="2540263"/>
              <a:ext cx="232200" cy="16100"/>
            </a:xfrm>
            <a:custGeom>
              <a:avLst/>
              <a:gdLst/>
              <a:ahLst/>
              <a:cxnLst/>
              <a:rect l="l" t="t" r="r" b="b"/>
              <a:pathLst>
                <a:path w="9288" h="644" extrusionOk="0">
                  <a:moveTo>
                    <a:pt x="1" y="1"/>
                  </a:moveTo>
                  <a:lnTo>
                    <a:pt x="1" y="644"/>
                  </a:lnTo>
                  <a:lnTo>
                    <a:pt x="9288" y="644"/>
                  </a:lnTo>
                  <a:lnTo>
                    <a:pt x="9288"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1"/>
            <p:cNvSpPr/>
            <p:nvPr/>
          </p:nvSpPr>
          <p:spPr>
            <a:xfrm>
              <a:off x="6350775" y="2527163"/>
              <a:ext cx="65225" cy="199450"/>
            </a:xfrm>
            <a:custGeom>
              <a:avLst/>
              <a:gdLst/>
              <a:ahLst/>
              <a:cxnLst/>
              <a:rect l="l" t="t" r="r" b="b"/>
              <a:pathLst>
                <a:path w="2609" h="7978" extrusionOk="0">
                  <a:moveTo>
                    <a:pt x="2608" y="1"/>
                  </a:moveTo>
                  <a:cubicBezTo>
                    <a:pt x="1072" y="691"/>
                    <a:pt x="1" y="2203"/>
                    <a:pt x="1" y="3989"/>
                  </a:cubicBezTo>
                  <a:cubicBezTo>
                    <a:pt x="1" y="5775"/>
                    <a:pt x="1072" y="7311"/>
                    <a:pt x="2608" y="7978"/>
                  </a:cubicBezTo>
                  <a:lnTo>
                    <a:pt x="2608"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1"/>
            <p:cNvSpPr/>
            <p:nvPr/>
          </p:nvSpPr>
          <p:spPr>
            <a:xfrm>
              <a:off x="6351375" y="2537588"/>
              <a:ext cx="64625" cy="77425"/>
            </a:xfrm>
            <a:custGeom>
              <a:avLst/>
              <a:gdLst/>
              <a:ahLst/>
              <a:cxnLst/>
              <a:rect l="l" t="t" r="r" b="b"/>
              <a:pathLst>
                <a:path w="2585" h="3097" extrusionOk="0">
                  <a:moveTo>
                    <a:pt x="2584" y="1"/>
                  </a:moveTo>
                  <a:cubicBezTo>
                    <a:pt x="1465" y="572"/>
                    <a:pt x="560" y="1465"/>
                    <a:pt x="48" y="2775"/>
                  </a:cubicBezTo>
                  <a:cubicBezTo>
                    <a:pt x="36" y="2882"/>
                    <a:pt x="1" y="3001"/>
                    <a:pt x="1" y="3096"/>
                  </a:cubicBezTo>
                  <a:cubicBezTo>
                    <a:pt x="691" y="2120"/>
                    <a:pt x="1560" y="1239"/>
                    <a:pt x="2584" y="703"/>
                  </a:cubicBezTo>
                  <a:lnTo>
                    <a:pt x="2584" y="1"/>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1"/>
            <p:cNvSpPr/>
            <p:nvPr/>
          </p:nvSpPr>
          <p:spPr>
            <a:xfrm>
              <a:off x="6350775" y="2605463"/>
              <a:ext cx="65225" cy="43175"/>
            </a:xfrm>
            <a:custGeom>
              <a:avLst/>
              <a:gdLst/>
              <a:ahLst/>
              <a:cxnLst/>
              <a:rect l="l" t="t" r="r" b="b"/>
              <a:pathLst>
                <a:path w="2609" h="1727" extrusionOk="0">
                  <a:moveTo>
                    <a:pt x="2608" y="0"/>
                  </a:moveTo>
                  <a:cubicBezTo>
                    <a:pt x="1358" y="24"/>
                    <a:pt x="822" y="298"/>
                    <a:pt x="13" y="488"/>
                  </a:cubicBezTo>
                  <a:cubicBezTo>
                    <a:pt x="1" y="607"/>
                    <a:pt x="1" y="726"/>
                    <a:pt x="1" y="857"/>
                  </a:cubicBezTo>
                  <a:cubicBezTo>
                    <a:pt x="775" y="1417"/>
                    <a:pt x="1727" y="1691"/>
                    <a:pt x="2608" y="1727"/>
                  </a:cubicBezTo>
                  <a:lnTo>
                    <a:pt x="2608"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1"/>
            <p:cNvSpPr/>
            <p:nvPr/>
          </p:nvSpPr>
          <p:spPr>
            <a:xfrm>
              <a:off x="5960850" y="2685988"/>
              <a:ext cx="421925" cy="525650"/>
            </a:xfrm>
            <a:custGeom>
              <a:avLst/>
              <a:gdLst/>
              <a:ahLst/>
              <a:cxnLst/>
              <a:rect l="l" t="t" r="r" b="b"/>
              <a:pathLst>
                <a:path w="16877" h="21026" extrusionOk="0">
                  <a:moveTo>
                    <a:pt x="9625" y="0"/>
                  </a:moveTo>
                  <a:cubicBezTo>
                    <a:pt x="8906" y="0"/>
                    <a:pt x="8172" y="118"/>
                    <a:pt x="7454" y="375"/>
                  </a:cubicBezTo>
                  <a:cubicBezTo>
                    <a:pt x="5085" y="7435"/>
                    <a:pt x="1" y="6685"/>
                    <a:pt x="167" y="19341"/>
                  </a:cubicBezTo>
                  <a:cubicBezTo>
                    <a:pt x="167" y="19806"/>
                    <a:pt x="477" y="20199"/>
                    <a:pt x="917" y="20318"/>
                  </a:cubicBezTo>
                  <a:cubicBezTo>
                    <a:pt x="2713" y="20795"/>
                    <a:pt x="4546" y="21026"/>
                    <a:pt x="6345" y="21026"/>
                  </a:cubicBezTo>
                  <a:cubicBezTo>
                    <a:pt x="8362" y="21026"/>
                    <a:pt x="10337" y="20735"/>
                    <a:pt x="12169" y="20175"/>
                  </a:cubicBezTo>
                  <a:cubicBezTo>
                    <a:pt x="12740" y="20008"/>
                    <a:pt x="13050" y="19401"/>
                    <a:pt x="12847" y="18829"/>
                  </a:cubicBezTo>
                  <a:cubicBezTo>
                    <a:pt x="11145" y="14293"/>
                    <a:pt x="10942" y="7459"/>
                    <a:pt x="15122" y="6840"/>
                  </a:cubicBezTo>
                  <a:cubicBezTo>
                    <a:pt x="16877" y="3369"/>
                    <a:pt x="13469" y="0"/>
                    <a:pt x="9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1"/>
            <p:cNvSpPr/>
            <p:nvPr/>
          </p:nvSpPr>
          <p:spPr>
            <a:xfrm>
              <a:off x="5993600" y="2714688"/>
              <a:ext cx="329225" cy="468250"/>
            </a:xfrm>
            <a:custGeom>
              <a:avLst/>
              <a:gdLst/>
              <a:ahLst/>
              <a:cxnLst/>
              <a:rect l="l" t="t" r="r" b="b"/>
              <a:pathLst>
                <a:path w="13169" h="18730" extrusionOk="0">
                  <a:moveTo>
                    <a:pt x="8335" y="1"/>
                  </a:moveTo>
                  <a:cubicBezTo>
                    <a:pt x="8097" y="1"/>
                    <a:pt x="7870" y="13"/>
                    <a:pt x="7644" y="48"/>
                  </a:cubicBezTo>
                  <a:cubicBezTo>
                    <a:pt x="7287" y="108"/>
                    <a:pt x="6977" y="346"/>
                    <a:pt x="6846" y="691"/>
                  </a:cubicBezTo>
                  <a:cubicBezTo>
                    <a:pt x="5977" y="2775"/>
                    <a:pt x="4882" y="4168"/>
                    <a:pt x="3822" y="5513"/>
                  </a:cubicBezTo>
                  <a:cubicBezTo>
                    <a:pt x="1905" y="7966"/>
                    <a:pt x="72" y="10276"/>
                    <a:pt x="12" y="17241"/>
                  </a:cubicBezTo>
                  <a:cubicBezTo>
                    <a:pt x="0" y="17729"/>
                    <a:pt x="358" y="18182"/>
                    <a:pt x="846" y="18277"/>
                  </a:cubicBezTo>
                  <a:cubicBezTo>
                    <a:pt x="2203" y="18574"/>
                    <a:pt x="3596" y="18729"/>
                    <a:pt x="5013" y="18729"/>
                  </a:cubicBezTo>
                  <a:cubicBezTo>
                    <a:pt x="6477" y="18729"/>
                    <a:pt x="7906" y="18563"/>
                    <a:pt x="9311" y="18241"/>
                  </a:cubicBezTo>
                  <a:cubicBezTo>
                    <a:pt x="9894" y="18098"/>
                    <a:pt x="10240" y="17491"/>
                    <a:pt x="10073" y="16908"/>
                  </a:cubicBezTo>
                  <a:cubicBezTo>
                    <a:pt x="9097" y="13621"/>
                    <a:pt x="8811" y="9395"/>
                    <a:pt x="10323" y="6823"/>
                  </a:cubicBezTo>
                  <a:cubicBezTo>
                    <a:pt x="10859" y="5918"/>
                    <a:pt x="11597" y="5263"/>
                    <a:pt x="12466" y="4870"/>
                  </a:cubicBezTo>
                  <a:cubicBezTo>
                    <a:pt x="12847" y="4704"/>
                    <a:pt x="13097" y="4346"/>
                    <a:pt x="13121" y="3954"/>
                  </a:cubicBezTo>
                  <a:cubicBezTo>
                    <a:pt x="13169" y="3251"/>
                    <a:pt x="12931" y="2656"/>
                    <a:pt x="12669" y="2227"/>
                  </a:cubicBezTo>
                  <a:cubicBezTo>
                    <a:pt x="11847" y="894"/>
                    <a:pt x="10109" y="1"/>
                    <a:pt x="833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1"/>
            <p:cNvSpPr/>
            <p:nvPr/>
          </p:nvSpPr>
          <p:spPr>
            <a:xfrm>
              <a:off x="6318625" y="2465263"/>
              <a:ext cx="50050" cy="44675"/>
            </a:xfrm>
            <a:custGeom>
              <a:avLst/>
              <a:gdLst/>
              <a:ahLst/>
              <a:cxnLst/>
              <a:rect l="l" t="t" r="r" b="b"/>
              <a:pathLst>
                <a:path w="2002" h="1787" extrusionOk="0">
                  <a:moveTo>
                    <a:pt x="1" y="0"/>
                  </a:moveTo>
                  <a:lnTo>
                    <a:pt x="1" y="1786"/>
                  </a:lnTo>
                  <a:lnTo>
                    <a:pt x="2001" y="1786"/>
                  </a:lnTo>
                  <a:lnTo>
                    <a:pt x="20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1"/>
            <p:cNvSpPr/>
            <p:nvPr/>
          </p:nvSpPr>
          <p:spPr>
            <a:xfrm>
              <a:off x="6089150" y="3055813"/>
              <a:ext cx="48250" cy="48525"/>
            </a:xfrm>
            <a:custGeom>
              <a:avLst/>
              <a:gdLst/>
              <a:ahLst/>
              <a:cxnLst/>
              <a:rect l="l" t="t" r="r" b="b"/>
              <a:pathLst>
                <a:path w="1930" h="1941" extrusionOk="0">
                  <a:moveTo>
                    <a:pt x="965" y="0"/>
                  </a:moveTo>
                  <a:cubicBezTo>
                    <a:pt x="429" y="0"/>
                    <a:pt x="0" y="441"/>
                    <a:pt x="0" y="977"/>
                  </a:cubicBezTo>
                  <a:cubicBezTo>
                    <a:pt x="0" y="1512"/>
                    <a:pt x="429" y="1941"/>
                    <a:pt x="965" y="1941"/>
                  </a:cubicBezTo>
                  <a:cubicBezTo>
                    <a:pt x="1500" y="1941"/>
                    <a:pt x="1929" y="1512"/>
                    <a:pt x="1929" y="977"/>
                  </a:cubicBezTo>
                  <a:cubicBezTo>
                    <a:pt x="1929" y="441"/>
                    <a:pt x="1500" y="0"/>
                    <a:pt x="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p:cNvSpPr/>
            <p:nvPr/>
          </p:nvSpPr>
          <p:spPr>
            <a:xfrm>
              <a:off x="6293050" y="2663463"/>
              <a:ext cx="28300" cy="28325"/>
            </a:xfrm>
            <a:custGeom>
              <a:avLst/>
              <a:gdLst/>
              <a:ahLst/>
              <a:cxnLst/>
              <a:rect l="l" t="t" r="r" b="b"/>
              <a:pathLst>
                <a:path w="1132" h="1133" extrusionOk="0">
                  <a:moveTo>
                    <a:pt x="609" y="0"/>
                  </a:moveTo>
                  <a:cubicBezTo>
                    <a:pt x="597" y="0"/>
                    <a:pt x="584" y="1"/>
                    <a:pt x="572" y="2"/>
                  </a:cubicBezTo>
                  <a:cubicBezTo>
                    <a:pt x="250" y="2"/>
                    <a:pt x="0" y="252"/>
                    <a:pt x="0" y="561"/>
                  </a:cubicBezTo>
                  <a:cubicBezTo>
                    <a:pt x="0" y="871"/>
                    <a:pt x="250" y="1133"/>
                    <a:pt x="572" y="1133"/>
                  </a:cubicBezTo>
                  <a:cubicBezTo>
                    <a:pt x="881" y="1133"/>
                    <a:pt x="1131" y="871"/>
                    <a:pt x="1131" y="561"/>
                  </a:cubicBezTo>
                  <a:cubicBezTo>
                    <a:pt x="1131" y="264"/>
                    <a:pt x="901" y="0"/>
                    <a:pt x="6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p:cNvSpPr/>
            <p:nvPr/>
          </p:nvSpPr>
          <p:spPr>
            <a:xfrm>
              <a:off x="6557950" y="2760838"/>
              <a:ext cx="28300" cy="28300"/>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p:cNvSpPr/>
            <p:nvPr/>
          </p:nvSpPr>
          <p:spPr>
            <a:xfrm>
              <a:off x="6669275" y="2521513"/>
              <a:ext cx="76225" cy="106875"/>
            </a:xfrm>
            <a:custGeom>
              <a:avLst/>
              <a:gdLst/>
              <a:ahLst/>
              <a:cxnLst/>
              <a:rect l="l" t="t" r="r" b="b"/>
              <a:pathLst>
                <a:path w="3049" h="4275" extrusionOk="0">
                  <a:moveTo>
                    <a:pt x="1" y="1"/>
                  </a:moveTo>
                  <a:lnTo>
                    <a:pt x="1" y="4275"/>
                  </a:lnTo>
                  <a:lnTo>
                    <a:pt x="3049" y="4275"/>
                  </a:lnTo>
                  <a:lnTo>
                    <a:pt x="3049"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6669275" y="2628363"/>
              <a:ext cx="76225" cy="73550"/>
            </a:xfrm>
            <a:custGeom>
              <a:avLst/>
              <a:gdLst/>
              <a:ahLst/>
              <a:cxnLst/>
              <a:rect l="l" t="t" r="r" b="b"/>
              <a:pathLst>
                <a:path w="3049" h="2942" extrusionOk="0">
                  <a:moveTo>
                    <a:pt x="1" y="1"/>
                  </a:moveTo>
                  <a:lnTo>
                    <a:pt x="1" y="2942"/>
                  </a:lnTo>
                  <a:lnTo>
                    <a:pt x="3049" y="2942"/>
                  </a:lnTo>
                  <a:lnTo>
                    <a:pt x="3049"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6669275" y="2580463"/>
              <a:ext cx="76225" cy="47625"/>
            </a:xfrm>
            <a:custGeom>
              <a:avLst/>
              <a:gdLst/>
              <a:ahLst/>
              <a:cxnLst/>
              <a:rect l="l" t="t" r="r" b="b"/>
              <a:pathLst>
                <a:path w="3049" h="1905" extrusionOk="0">
                  <a:moveTo>
                    <a:pt x="1" y="0"/>
                  </a:moveTo>
                  <a:lnTo>
                    <a:pt x="1" y="1905"/>
                  </a:lnTo>
                  <a:lnTo>
                    <a:pt x="3049" y="1905"/>
                  </a:lnTo>
                  <a:lnTo>
                    <a:pt x="3049"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6669275" y="2662313"/>
              <a:ext cx="76225" cy="39000"/>
            </a:xfrm>
            <a:custGeom>
              <a:avLst/>
              <a:gdLst/>
              <a:ahLst/>
              <a:cxnLst/>
              <a:rect l="l" t="t" r="r" b="b"/>
              <a:pathLst>
                <a:path w="3049" h="1560" extrusionOk="0">
                  <a:moveTo>
                    <a:pt x="1" y="0"/>
                  </a:moveTo>
                  <a:lnTo>
                    <a:pt x="1" y="1560"/>
                  </a:lnTo>
                  <a:lnTo>
                    <a:pt x="3049" y="1560"/>
                  </a:lnTo>
                  <a:lnTo>
                    <a:pt x="3049"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6669275" y="2532538"/>
              <a:ext cx="76225" cy="23825"/>
            </a:xfrm>
            <a:custGeom>
              <a:avLst/>
              <a:gdLst/>
              <a:ahLst/>
              <a:cxnLst/>
              <a:rect l="l" t="t" r="r" b="b"/>
              <a:pathLst>
                <a:path w="3049" h="953" extrusionOk="0">
                  <a:moveTo>
                    <a:pt x="1" y="0"/>
                  </a:moveTo>
                  <a:lnTo>
                    <a:pt x="1" y="953"/>
                  </a:lnTo>
                  <a:lnTo>
                    <a:pt x="3049" y="953"/>
                  </a:lnTo>
                  <a:lnTo>
                    <a:pt x="3049" y="0"/>
                  </a:lnTo>
                  <a:close/>
                </a:path>
              </a:pathLst>
            </a:custGeom>
            <a:solidFill>
              <a:srgbClr val="D2D2FD">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6737450" y="2492338"/>
              <a:ext cx="789100" cy="37525"/>
            </a:xfrm>
            <a:custGeom>
              <a:avLst/>
              <a:gdLst/>
              <a:ahLst/>
              <a:cxnLst/>
              <a:rect l="l" t="t" r="r" b="b"/>
              <a:pathLst>
                <a:path w="31564" h="1501" extrusionOk="0">
                  <a:moveTo>
                    <a:pt x="5858" y="477"/>
                  </a:moveTo>
                  <a:cubicBezTo>
                    <a:pt x="6013" y="477"/>
                    <a:pt x="6132" y="596"/>
                    <a:pt x="6132" y="739"/>
                  </a:cubicBezTo>
                  <a:cubicBezTo>
                    <a:pt x="6108" y="870"/>
                    <a:pt x="5989" y="1013"/>
                    <a:pt x="5858" y="1013"/>
                  </a:cubicBezTo>
                  <a:lnTo>
                    <a:pt x="1619" y="1013"/>
                  </a:lnTo>
                  <a:cubicBezTo>
                    <a:pt x="1465" y="1013"/>
                    <a:pt x="1345" y="894"/>
                    <a:pt x="1345" y="739"/>
                  </a:cubicBezTo>
                  <a:cubicBezTo>
                    <a:pt x="1345" y="596"/>
                    <a:pt x="1465" y="477"/>
                    <a:pt x="1619" y="477"/>
                  </a:cubicBezTo>
                  <a:close/>
                  <a:moveTo>
                    <a:pt x="13847" y="477"/>
                  </a:moveTo>
                  <a:cubicBezTo>
                    <a:pt x="14002" y="477"/>
                    <a:pt x="14121" y="596"/>
                    <a:pt x="14121" y="739"/>
                  </a:cubicBezTo>
                  <a:cubicBezTo>
                    <a:pt x="14109" y="870"/>
                    <a:pt x="13990" y="1013"/>
                    <a:pt x="13847" y="1013"/>
                  </a:cubicBezTo>
                  <a:lnTo>
                    <a:pt x="9608" y="1013"/>
                  </a:lnTo>
                  <a:cubicBezTo>
                    <a:pt x="9466" y="1013"/>
                    <a:pt x="9346" y="894"/>
                    <a:pt x="9346" y="739"/>
                  </a:cubicBezTo>
                  <a:cubicBezTo>
                    <a:pt x="9346" y="596"/>
                    <a:pt x="9466" y="477"/>
                    <a:pt x="9608" y="477"/>
                  </a:cubicBezTo>
                  <a:close/>
                  <a:moveTo>
                    <a:pt x="21848" y="477"/>
                  </a:moveTo>
                  <a:cubicBezTo>
                    <a:pt x="21991" y="477"/>
                    <a:pt x="22110" y="596"/>
                    <a:pt x="22110" y="739"/>
                  </a:cubicBezTo>
                  <a:cubicBezTo>
                    <a:pt x="22098" y="870"/>
                    <a:pt x="21979" y="1013"/>
                    <a:pt x="21848" y="1013"/>
                  </a:cubicBezTo>
                  <a:lnTo>
                    <a:pt x="17597" y="1013"/>
                  </a:lnTo>
                  <a:cubicBezTo>
                    <a:pt x="17455" y="1013"/>
                    <a:pt x="17336" y="894"/>
                    <a:pt x="17336" y="739"/>
                  </a:cubicBezTo>
                  <a:cubicBezTo>
                    <a:pt x="17336" y="596"/>
                    <a:pt x="17455" y="477"/>
                    <a:pt x="17597" y="477"/>
                  </a:cubicBezTo>
                  <a:close/>
                  <a:moveTo>
                    <a:pt x="29837" y="477"/>
                  </a:moveTo>
                  <a:cubicBezTo>
                    <a:pt x="29980" y="477"/>
                    <a:pt x="30099" y="596"/>
                    <a:pt x="30099" y="739"/>
                  </a:cubicBezTo>
                  <a:cubicBezTo>
                    <a:pt x="30087" y="870"/>
                    <a:pt x="29980" y="1013"/>
                    <a:pt x="29837" y="1013"/>
                  </a:cubicBezTo>
                  <a:lnTo>
                    <a:pt x="25598" y="1013"/>
                  </a:lnTo>
                  <a:cubicBezTo>
                    <a:pt x="25444" y="1013"/>
                    <a:pt x="25325" y="894"/>
                    <a:pt x="25325" y="739"/>
                  </a:cubicBezTo>
                  <a:cubicBezTo>
                    <a:pt x="25325" y="596"/>
                    <a:pt x="25444" y="477"/>
                    <a:pt x="25598" y="477"/>
                  </a:cubicBezTo>
                  <a:close/>
                  <a:moveTo>
                    <a:pt x="0" y="1"/>
                  </a:moveTo>
                  <a:lnTo>
                    <a:pt x="0" y="1501"/>
                  </a:lnTo>
                  <a:lnTo>
                    <a:pt x="31564" y="1501"/>
                  </a:lnTo>
                  <a:lnTo>
                    <a:pt x="31564" y="644"/>
                  </a:lnTo>
                  <a:cubicBezTo>
                    <a:pt x="31564" y="298"/>
                    <a:pt x="31266" y="1"/>
                    <a:pt x="30909"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6426675" y="2662313"/>
              <a:ext cx="232200" cy="67875"/>
            </a:xfrm>
            <a:custGeom>
              <a:avLst/>
              <a:gdLst/>
              <a:ahLst/>
              <a:cxnLst/>
              <a:rect l="l" t="t" r="r" b="b"/>
              <a:pathLst>
                <a:path w="9288" h="2715" extrusionOk="0">
                  <a:moveTo>
                    <a:pt x="1" y="0"/>
                  </a:moveTo>
                  <a:lnTo>
                    <a:pt x="1" y="2715"/>
                  </a:lnTo>
                  <a:lnTo>
                    <a:pt x="9288" y="2715"/>
                  </a:lnTo>
                  <a:lnTo>
                    <a:pt x="9288"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6" name="Google Shape;1756;p51"/>
          <p:cNvSpPr/>
          <p:nvPr/>
        </p:nvSpPr>
        <p:spPr>
          <a:xfrm>
            <a:off x="4137454" y="42110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4379879" y="42110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4622304" y="42110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6195479" y="42110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7418154" y="42110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grpSp>
        <p:nvGrpSpPr>
          <p:cNvPr id="1795" name="Google Shape;1795;p54"/>
          <p:cNvGrpSpPr/>
          <p:nvPr/>
        </p:nvGrpSpPr>
        <p:grpSpPr>
          <a:xfrm>
            <a:off x="1340066" y="720520"/>
            <a:ext cx="2737025" cy="1415887"/>
            <a:chOff x="1027925" y="316875"/>
            <a:chExt cx="3361200" cy="1738778"/>
          </a:xfrm>
        </p:grpSpPr>
        <p:sp>
          <p:nvSpPr>
            <p:cNvPr id="1796" name="Google Shape;1796;p54"/>
            <p:cNvSpPr/>
            <p:nvPr/>
          </p:nvSpPr>
          <p:spPr>
            <a:xfrm>
              <a:off x="1027925" y="316875"/>
              <a:ext cx="3361200" cy="1416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4"/>
            <p:cNvSpPr/>
            <p:nvPr/>
          </p:nvSpPr>
          <p:spPr>
            <a:xfrm rot="10800000">
              <a:off x="2446325" y="1684853"/>
              <a:ext cx="524400" cy="370800"/>
            </a:xfrm>
            <a:prstGeom prst="triangle">
              <a:avLst>
                <a:gd name="adj" fmla="val 4823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8" name="Google Shape;1798;p54"/>
          <p:cNvSpPr txBox="1">
            <a:spLocks noGrp="1"/>
          </p:cNvSpPr>
          <p:nvPr>
            <p:ph type="title"/>
          </p:nvPr>
        </p:nvSpPr>
        <p:spPr>
          <a:xfrm>
            <a:off x="856050" y="2267775"/>
            <a:ext cx="3739500" cy="20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
        <p:nvSpPr>
          <p:cNvPr id="1799" name="Google Shape;1799;p54"/>
          <p:cNvSpPr txBox="1">
            <a:spLocks noGrp="1"/>
          </p:cNvSpPr>
          <p:nvPr>
            <p:ph type="subTitle" idx="1"/>
          </p:nvPr>
        </p:nvSpPr>
        <p:spPr>
          <a:xfrm>
            <a:off x="5379450" y="539400"/>
            <a:ext cx="2683200" cy="8322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DO YOU HAVE ANY QUESTIONS?</a:t>
            </a:r>
            <a:endParaRPr/>
          </a:p>
        </p:txBody>
      </p:sp>
      <p:sp>
        <p:nvSpPr>
          <p:cNvPr id="1800" name="Google Shape;1800;p54"/>
          <p:cNvSpPr txBox="1">
            <a:spLocks noGrp="1"/>
          </p:cNvSpPr>
          <p:nvPr>
            <p:ph type="subTitle" idx="2"/>
          </p:nvPr>
        </p:nvSpPr>
        <p:spPr>
          <a:xfrm>
            <a:off x="5379450" y="1304200"/>
            <a:ext cx="26832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youremail@freepik.com </a:t>
            </a:r>
            <a:endParaRPr dirty="0"/>
          </a:p>
          <a:p>
            <a:pPr marL="0" lvl="0" indent="0" algn="l" rtl="0">
              <a:spcBef>
                <a:spcPts val="0"/>
              </a:spcBef>
              <a:spcAft>
                <a:spcPts val="0"/>
              </a:spcAft>
              <a:buNone/>
            </a:pPr>
            <a:r>
              <a:rPr lang="en" dirty="0"/>
              <a:t>+91  620 421 838 </a:t>
            </a:r>
            <a:endParaRPr dirty="0"/>
          </a:p>
          <a:p>
            <a:pPr marL="0" lvl="0" indent="0" algn="l" rtl="0">
              <a:spcBef>
                <a:spcPts val="0"/>
              </a:spcBef>
              <a:spcAft>
                <a:spcPts val="0"/>
              </a:spcAft>
              <a:buNone/>
            </a:pPr>
            <a:r>
              <a:rPr lang="en" dirty="0"/>
              <a:t>yourcompany.com</a:t>
            </a:r>
            <a:endParaRPr dirty="0"/>
          </a:p>
        </p:txBody>
      </p:sp>
      <p:grpSp>
        <p:nvGrpSpPr>
          <p:cNvPr id="1801" name="Google Shape;1801;p54"/>
          <p:cNvGrpSpPr/>
          <p:nvPr/>
        </p:nvGrpSpPr>
        <p:grpSpPr>
          <a:xfrm>
            <a:off x="5494025" y="2267763"/>
            <a:ext cx="1513063" cy="437498"/>
            <a:chOff x="2263375" y="2447750"/>
            <a:chExt cx="1973475" cy="570625"/>
          </a:xfrm>
        </p:grpSpPr>
        <p:sp>
          <p:nvSpPr>
            <p:cNvPr id="1802" name="Google Shape;1802;p54"/>
            <p:cNvSpPr/>
            <p:nvPr/>
          </p:nvSpPr>
          <p:spPr>
            <a:xfrm>
              <a:off x="3812675" y="2617875"/>
              <a:ext cx="275650" cy="229650"/>
            </a:xfrm>
            <a:custGeom>
              <a:avLst/>
              <a:gdLst/>
              <a:ahLst/>
              <a:cxnLst/>
              <a:rect l="l" t="t" r="r" b="b"/>
              <a:pathLst>
                <a:path w="11026" h="9186" extrusionOk="0">
                  <a:moveTo>
                    <a:pt x="7566" y="480"/>
                  </a:moveTo>
                  <a:cubicBezTo>
                    <a:pt x="7832" y="480"/>
                    <a:pt x="8088" y="529"/>
                    <a:pt x="8335" y="625"/>
                  </a:cubicBezTo>
                  <a:cubicBezTo>
                    <a:pt x="8525" y="708"/>
                    <a:pt x="8704" y="816"/>
                    <a:pt x="8882" y="958"/>
                  </a:cubicBezTo>
                  <a:cubicBezTo>
                    <a:pt x="8894" y="994"/>
                    <a:pt x="8930" y="1018"/>
                    <a:pt x="8966" y="1066"/>
                  </a:cubicBezTo>
                  <a:cubicBezTo>
                    <a:pt x="9029" y="1138"/>
                    <a:pt x="9114" y="1169"/>
                    <a:pt x="9193" y="1169"/>
                  </a:cubicBezTo>
                  <a:cubicBezTo>
                    <a:pt x="9217" y="1169"/>
                    <a:pt x="9241" y="1166"/>
                    <a:pt x="9263" y="1161"/>
                  </a:cubicBezTo>
                  <a:cubicBezTo>
                    <a:pt x="9561" y="1078"/>
                    <a:pt x="9847" y="994"/>
                    <a:pt x="10120" y="875"/>
                  </a:cubicBezTo>
                  <a:lnTo>
                    <a:pt x="10120" y="875"/>
                  </a:lnTo>
                  <a:cubicBezTo>
                    <a:pt x="10085" y="923"/>
                    <a:pt x="10037" y="958"/>
                    <a:pt x="10013" y="1006"/>
                  </a:cubicBezTo>
                  <a:cubicBezTo>
                    <a:pt x="9739" y="1351"/>
                    <a:pt x="9644" y="1399"/>
                    <a:pt x="9620" y="1399"/>
                  </a:cubicBezTo>
                  <a:cubicBezTo>
                    <a:pt x="9501" y="1411"/>
                    <a:pt x="9430" y="1530"/>
                    <a:pt x="9442" y="1649"/>
                  </a:cubicBezTo>
                  <a:cubicBezTo>
                    <a:pt x="9464" y="1759"/>
                    <a:pt x="9568" y="1829"/>
                    <a:pt x="9678" y="1829"/>
                  </a:cubicBezTo>
                  <a:cubicBezTo>
                    <a:pt x="9686" y="1829"/>
                    <a:pt x="9695" y="1828"/>
                    <a:pt x="9704" y="1828"/>
                  </a:cubicBezTo>
                  <a:cubicBezTo>
                    <a:pt x="9894" y="1792"/>
                    <a:pt x="10085" y="1756"/>
                    <a:pt x="10251" y="1709"/>
                  </a:cubicBezTo>
                  <a:lnTo>
                    <a:pt x="10251" y="1709"/>
                  </a:lnTo>
                  <a:cubicBezTo>
                    <a:pt x="10085" y="1899"/>
                    <a:pt x="9918" y="2054"/>
                    <a:pt x="9739" y="2185"/>
                  </a:cubicBezTo>
                  <a:lnTo>
                    <a:pt x="9728" y="2197"/>
                  </a:lnTo>
                  <a:cubicBezTo>
                    <a:pt x="9668" y="2244"/>
                    <a:pt x="9537" y="2328"/>
                    <a:pt x="9537" y="2506"/>
                  </a:cubicBezTo>
                  <a:cubicBezTo>
                    <a:pt x="9537" y="4471"/>
                    <a:pt x="8989" y="6019"/>
                    <a:pt x="7882" y="7114"/>
                  </a:cubicBezTo>
                  <a:cubicBezTo>
                    <a:pt x="6800" y="8179"/>
                    <a:pt x="5295" y="8753"/>
                    <a:pt x="3703" y="8753"/>
                  </a:cubicBezTo>
                  <a:cubicBezTo>
                    <a:pt x="3106" y="8753"/>
                    <a:pt x="2497" y="8673"/>
                    <a:pt x="1893" y="8507"/>
                  </a:cubicBezTo>
                  <a:cubicBezTo>
                    <a:pt x="1608" y="8424"/>
                    <a:pt x="1310" y="8316"/>
                    <a:pt x="1024" y="8186"/>
                  </a:cubicBezTo>
                  <a:cubicBezTo>
                    <a:pt x="1441" y="8150"/>
                    <a:pt x="1858" y="8066"/>
                    <a:pt x="2215" y="7888"/>
                  </a:cubicBezTo>
                  <a:lnTo>
                    <a:pt x="2274" y="7864"/>
                  </a:lnTo>
                  <a:cubicBezTo>
                    <a:pt x="2762" y="7709"/>
                    <a:pt x="3286" y="7507"/>
                    <a:pt x="3513" y="7197"/>
                  </a:cubicBezTo>
                  <a:cubicBezTo>
                    <a:pt x="3524" y="7185"/>
                    <a:pt x="3536" y="7185"/>
                    <a:pt x="3536" y="7173"/>
                  </a:cubicBezTo>
                  <a:cubicBezTo>
                    <a:pt x="3584" y="7114"/>
                    <a:pt x="3596" y="7031"/>
                    <a:pt x="3572" y="6959"/>
                  </a:cubicBezTo>
                  <a:cubicBezTo>
                    <a:pt x="3536" y="6900"/>
                    <a:pt x="3477" y="6840"/>
                    <a:pt x="3405" y="6828"/>
                  </a:cubicBezTo>
                  <a:cubicBezTo>
                    <a:pt x="3346" y="6816"/>
                    <a:pt x="3286" y="6792"/>
                    <a:pt x="3239" y="6792"/>
                  </a:cubicBezTo>
                  <a:cubicBezTo>
                    <a:pt x="3215" y="6781"/>
                    <a:pt x="3191" y="6781"/>
                    <a:pt x="3167" y="6781"/>
                  </a:cubicBezTo>
                  <a:cubicBezTo>
                    <a:pt x="2584" y="6614"/>
                    <a:pt x="2024" y="6364"/>
                    <a:pt x="1691" y="5709"/>
                  </a:cubicBezTo>
                  <a:lnTo>
                    <a:pt x="1691" y="5709"/>
                  </a:lnTo>
                  <a:cubicBezTo>
                    <a:pt x="1750" y="5711"/>
                    <a:pt x="1803" y="5712"/>
                    <a:pt x="1851" y="5712"/>
                  </a:cubicBezTo>
                  <a:cubicBezTo>
                    <a:pt x="2075" y="5712"/>
                    <a:pt x="2195" y="5691"/>
                    <a:pt x="2322" y="5661"/>
                  </a:cubicBezTo>
                  <a:cubicBezTo>
                    <a:pt x="2417" y="5638"/>
                    <a:pt x="2500" y="5542"/>
                    <a:pt x="2500" y="5447"/>
                  </a:cubicBezTo>
                  <a:cubicBezTo>
                    <a:pt x="2500" y="5340"/>
                    <a:pt x="2417" y="5245"/>
                    <a:pt x="2322" y="5233"/>
                  </a:cubicBezTo>
                  <a:cubicBezTo>
                    <a:pt x="2239" y="5221"/>
                    <a:pt x="2167" y="5209"/>
                    <a:pt x="2084" y="5161"/>
                  </a:cubicBezTo>
                  <a:cubicBezTo>
                    <a:pt x="1441" y="4923"/>
                    <a:pt x="953" y="4292"/>
                    <a:pt x="846" y="3614"/>
                  </a:cubicBezTo>
                  <a:lnTo>
                    <a:pt x="846" y="3614"/>
                  </a:lnTo>
                  <a:cubicBezTo>
                    <a:pt x="1113" y="3713"/>
                    <a:pt x="1381" y="3762"/>
                    <a:pt x="1511" y="3762"/>
                  </a:cubicBezTo>
                  <a:cubicBezTo>
                    <a:pt x="1537" y="3762"/>
                    <a:pt x="1558" y="3760"/>
                    <a:pt x="1572" y="3756"/>
                  </a:cubicBezTo>
                  <a:cubicBezTo>
                    <a:pt x="1667" y="3745"/>
                    <a:pt x="1738" y="3685"/>
                    <a:pt x="1750" y="3602"/>
                  </a:cubicBezTo>
                  <a:cubicBezTo>
                    <a:pt x="1786" y="3518"/>
                    <a:pt x="1750" y="3435"/>
                    <a:pt x="1679" y="3375"/>
                  </a:cubicBezTo>
                  <a:cubicBezTo>
                    <a:pt x="1584" y="3316"/>
                    <a:pt x="1512" y="3244"/>
                    <a:pt x="1429" y="3149"/>
                  </a:cubicBezTo>
                  <a:cubicBezTo>
                    <a:pt x="917" y="2673"/>
                    <a:pt x="655" y="1697"/>
                    <a:pt x="976" y="994"/>
                  </a:cubicBezTo>
                  <a:lnTo>
                    <a:pt x="976" y="994"/>
                  </a:lnTo>
                  <a:cubicBezTo>
                    <a:pt x="2084" y="2173"/>
                    <a:pt x="3465" y="2852"/>
                    <a:pt x="5334" y="3137"/>
                  </a:cubicBezTo>
                  <a:cubicBezTo>
                    <a:pt x="5356" y="3140"/>
                    <a:pt x="5376" y="3141"/>
                    <a:pt x="5395" y="3141"/>
                  </a:cubicBezTo>
                  <a:cubicBezTo>
                    <a:pt x="5461" y="3141"/>
                    <a:pt x="5514" y="3124"/>
                    <a:pt x="5560" y="3078"/>
                  </a:cubicBezTo>
                  <a:cubicBezTo>
                    <a:pt x="5632" y="2983"/>
                    <a:pt x="5620" y="2887"/>
                    <a:pt x="5620" y="2840"/>
                  </a:cubicBezTo>
                  <a:cubicBezTo>
                    <a:pt x="5572" y="2530"/>
                    <a:pt x="5572" y="2256"/>
                    <a:pt x="5632" y="2018"/>
                  </a:cubicBezTo>
                  <a:cubicBezTo>
                    <a:pt x="5715" y="1732"/>
                    <a:pt x="5846" y="1470"/>
                    <a:pt x="6025" y="1244"/>
                  </a:cubicBezTo>
                  <a:cubicBezTo>
                    <a:pt x="6203" y="1018"/>
                    <a:pt x="6430" y="839"/>
                    <a:pt x="6680" y="708"/>
                  </a:cubicBezTo>
                  <a:cubicBezTo>
                    <a:pt x="6930" y="577"/>
                    <a:pt x="7203" y="506"/>
                    <a:pt x="7477" y="482"/>
                  </a:cubicBezTo>
                  <a:cubicBezTo>
                    <a:pt x="7507" y="481"/>
                    <a:pt x="7537" y="480"/>
                    <a:pt x="7566" y="480"/>
                  </a:cubicBezTo>
                  <a:close/>
                  <a:moveTo>
                    <a:pt x="7656" y="1"/>
                  </a:moveTo>
                  <a:cubicBezTo>
                    <a:pt x="7604" y="1"/>
                    <a:pt x="7553" y="3"/>
                    <a:pt x="7501" y="6"/>
                  </a:cubicBezTo>
                  <a:cubicBezTo>
                    <a:pt x="7156" y="42"/>
                    <a:pt x="6834" y="125"/>
                    <a:pt x="6513" y="292"/>
                  </a:cubicBezTo>
                  <a:cubicBezTo>
                    <a:pt x="6215" y="435"/>
                    <a:pt x="5941" y="661"/>
                    <a:pt x="5727" y="935"/>
                  </a:cubicBezTo>
                  <a:cubicBezTo>
                    <a:pt x="5501" y="1208"/>
                    <a:pt x="5346" y="1542"/>
                    <a:pt x="5251" y="1887"/>
                  </a:cubicBezTo>
                  <a:cubicBezTo>
                    <a:pt x="5191" y="2125"/>
                    <a:pt x="5179" y="2363"/>
                    <a:pt x="5191" y="2637"/>
                  </a:cubicBezTo>
                  <a:cubicBezTo>
                    <a:pt x="3477" y="2340"/>
                    <a:pt x="2203" y="1661"/>
                    <a:pt x="1203" y="530"/>
                  </a:cubicBezTo>
                  <a:cubicBezTo>
                    <a:pt x="1180" y="507"/>
                    <a:pt x="1093" y="410"/>
                    <a:pt x="973" y="410"/>
                  </a:cubicBezTo>
                  <a:cubicBezTo>
                    <a:pt x="966" y="410"/>
                    <a:pt x="960" y="410"/>
                    <a:pt x="953" y="411"/>
                  </a:cubicBezTo>
                  <a:cubicBezTo>
                    <a:pt x="857" y="423"/>
                    <a:pt x="786" y="470"/>
                    <a:pt x="726" y="554"/>
                  </a:cubicBezTo>
                  <a:cubicBezTo>
                    <a:pt x="229" y="1312"/>
                    <a:pt x="368" y="2399"/>
                    <a:pt x="838" y="3090"/>
                  </a:cubicBezTo>
                  <a:lnTo>
                    <a:pt x="838" y="3090"/>
                  </a:lnTo>
                  <a:cubicBezTo>
                    <a:pt x="836" y="3090"/>
                    <a:pt x="834" y="3090"/>
                    <a:pt x="834" y="3090"/>
                  </a:cubicBezTo>
                  <a:cubicBezTo>
                    <a:pt x="777" y="3056"/>
                    <a:pt x="724" y="3043"/>
                    <a:pt x="678" y="3043"/>
                  </a:cubicBezTo>
                  <a:cubicBezTo>
                    <a:pt x="627" y="3043"/>
                    <a:pt x="585" y="3059"/>
                    <a:pt x="560" y="3078"/>
                  </a:cubicBezTo>
                  <a:cubicBezTo>
                    <a:pt x="524" y="3090"/>
                    <a:pt x="429" y="3161"/>
                    <a:pt x="417" y="3316"/>
                  </a:cubicBezTo>
                  <a:cubicBezTo>
                    <a:pt x="417" y="3411"/>
                    <a:pt x="417" y="3506"/>
                    <a:pt x="429" y="3614"/>
                  </a:cubicBezTo>
                  <a:cubicBezTo>
                    <a:pt x="500" y="4268"/>
                    <a:pt x="881" y="4876"/>
                    <a:pt x="1381" y="5268"/>
                  </a:cubicBezTo>
                  <a:cubicBezTo>
                    <a:pt x="1310" y="5280"/>
                    <a:pt x="1262" y="5328"/>
                    <a:pt x="1250" y="5352"/>
                  </a:cubicBezTo>
                  <a:cubicBezTo>
                    <a:pt x="1215" y="5376"/>
                    <a:pt x="1155" y="5483"/>
                    <a:pt x="1215" y="5638"/>
                  </a:cubicBezTo>
                  <a:cubicBezTo>
                    <a:pt x="1560" y="6566"/>
                    <a:pt x="2250" y="6959"/>
                    <a:pt x="2905" y="7162"/>
                  </a:cubicBezTo>
                  <a:cubicBezTo>
                    <a:pt x="2667" y="7304"/>
                    <a:pt x="2346" y="7400"/>
                    <a:pt x="2191" y="7459"/>
                  </a:cubicBezTo>
                  <a:lnTo>
                    <a:pt x="2131" y="7483"/>
                  </a:lnTo>
                  <a:cubicBezTo>
                    <a:pt x="1682" y="7633"/>
                    <a:pt x="1218" y="7716"/>
                    <a:pt x="780" y="7716"/>
                  </a:cubicBezTo>
                  <a:cubicBezTo>
                    <a:pt x="661" y="7716"/>
                    <a:pt x="543" y="7710"/>
                    <a:pt x="429" y="7697"/>
                  </a:cubicBezTo>
                  <a:cubicBezTo>
                    <a:pt x="381" y="7692"/>
                    <a:pt x="338" y="7687"/>
                    <a:pt x="296" y="7687"/>
                  </a:cubicBezTo>
                  <a:cubicBezTo>
                    <a:pt x="245" y="7687"/>
                    <a:pt x="196" y="7695"/>
                    <a:pt x="143" y="7721"/>
                  </a:cubicBezTo>
                  <a:cubicBezTo>
                    <a:pt x="143" y="7733"/>
                    <a:pt x="131" y="7733"/>
                    <a:pt x="131" y="7733"/>
                  </a:cubicBezTo>
                  <a:cubicBezTo>
                    <a:pt x="60" y="7781"/>
                    <a:pt x="12" y="7852"/>
                    <a:pt x="12" y="7924"/>
                  </a:cubicBezTo>
                  <a:cubicBezTo>
                    <a:pt x="0" y="8055"/>
                    <a:pt x="107" y="8138"/>
                    <a:pt x="131" y="8162"/>
                  </a:cubicBezTo>
                  <a:lnTo>
                    <a:pt x="143" y="8186"/>
                  </a:lnTo>
                  <a:cubicBezTo>
                    <a:pt x="250" y="8257"/>
                    <a:pt x="369" y="8328"/>
                    <a:pt x="536" y="8424"/>
                  </a:cubicBezTo>
                  <a:cubicBezTo>
                    <a:pt x="941" y="8638"/>
                    <a:pt x="1369" y="8805"/>
                    <a:pt x="1786" y="8924"/>
                  </a:cubicBezTo>
                  <a:cubicBezTo>
                    <a:pt x="2429" y="9102"/>
                    <a:pt x="3084" y="9186"/>
                    <a:pt x="3715" y="9186"/>
                  </a:cubicBezTo>
                  <a:cubicBezTo>
                    <a:pt x="5429" y="9186"/>
                    <a:pt x="7049" y="8567"/>
                    <a:pt x="8215" y="7400"/>
                  </a:cubicBezTo>
                  <a:cubicBezTo>
                    <a:pt x="9382" y="6245"/>
                    <a:pt x="9990" y="4614"/>
                    <a:pt x="10001" y="2554"/>
                  </a:cubicBezTo>
                  <a:cubicBezTo>
                    <a:pt x="10013" y="2542"/>
                    <a:pt x="10025" y="2542"/>
                    <a:pt x="10037" y="2530"/>
                  </a:cubicBezTo>
                  <a:cubicBezTo>
                    <a:pt x="10359" y="2292"/>
                    <a:pt x="10632" y="2006"/>
                    <a:pt x="10930" y="1601"/>
                  </a:cubicBezTo>
                  <a:cubicBezTo>
                    <a:pt x="11025" y="1470"/>
                    <a:pt x="11025" y="1351"/>
                    <a:pt x="11025" y="1304"/>
                  </a:cubicBezTo>
                  <a:lnTo>
                    <a:pt x="10811" y="1304"/>
                  </a:lnTo>
                  <a:lnTo>
                    <a:pt x="11025" y="1292"/>
                  </a:lnTo>
                  <a:cubicBezTo>
                    <a:pt x="11025" y="1161"/>
                    <a:pt x="10954" y="1101"/>
                    <a:pt x="10918" y="1078"/>
                  </a:cubicBezTo>
                  <a:cubicBezTo>
                    <a:pt x="10882" y="1060"/>
                    <a:pt x="10841" y="1051"/>
                    <a:pt x="10799" y="1051"/>
                  </a:cubicBezTo>
                  <a:cubicBezTo>
                    <a:pt x="10757" y="1051"/>
                    <a:pt x="10716" y="1060"/>
                    <a:pt x="10680" y="1078"/>
                  </a:cubicBezTo>
                  <a:lnTo>
                    <a:pt x="10668" y="1078"/>
                  </a:lnTo>
                  <a:cubicBezTo>
                    <a:pt x="10609" y="1101"/>
                    <a:pt x="10549" y="1125"/>
                    <a:pt x="10478" y="1161"/>
                  </a:cubicBezTo>
                  <a:cubicBezTo>
                    <a:pt x="10621" y="958"/>
                    <a:pt x="10728" y="756"/>
                    <a:pt x="10787" y="542"/>
                  </a:cubicBezTo>
                  <a:cubicBezTo>
                    <a:pt x="10847" y="411"/>
                    <a:pt x="10787" y="292"/>
                    <a:pt x="10716" y="232"/>
                  </a:cubicBezTo>
                  <a:cubicBezTo>
                    <a:pt x="10692" y="220"/>
                    <a:pt x="10680" y="208"/>
                    <a:pt x="10668" y="208"/>
                  </a:cubicBezTo>
                  <a:cubicBezTo>
                    <a:pt x="10635" y="192"/>
                    <a:pt x="10599" y="183"/>
                    <a:pt x="10562" y="183"/>
                  </a:cubicBezTo>
                  <a:cubicBezTo>
                    <a:pt x="10519" y="183"/>
                    <a:pt x="10475" y="195"/>
                    <a:pt x="10430" y="220"/>
                  </a:cubicBezTo>
                  <a:cubicBezTo>
                    <a:pt x="10073" y="411"/>
                    <a:pt x="9704" y="566"/>
                    <a:pt x="9287" y="661"/>
                  </a:cubicBezTo>
                  <a:cubicBezTo>
                    <a:pt x="9251" y="637"/>
                    <a:pt x="9239" y="601"/>
                    <a:pt x="9216" y="589"/>
                  </a:cubicBezTo>
                  <a:cubicBezTo>
                    <a:pt x="9001" y="411"/>
                    <a:pt x="8775" y="280"/>
                    <a:pt x="8537" y="173"/>
                  </a:cubicBezTo>
                  <a:cubicBezTo>
                    <a:pt x="8262" y="61"/>
                    <a:pt x="7961" y="1"/>
                    <a:pt x="765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3" name="Google Shape;1803;p54"/>
            <p:cNvSpPr/>
            <p:nvPr/>
          </p:nvSpPr>
          <p:spPr>
            <a:xfrm>
              <a:off x="3998400" y="2624550"/>
              <a:ext cx="25" cy="25"/>
            </a:xfrm>
            <a:custGeom>
              <a:avLst/>
              <a:gdLst/>
              <a:ahLst/>
              <a:cxnLst/>
              <a:rect l="l" t="t" r="r" b="b"/>
              <a:pathLst>
                <a:path w="1" h="1" fill="none" extrusionOk="0">
                  <a:moveTo>
                    <a:pt x="1" y="1"/>
                  </a:moveTo>
                  <a:close/>
                </a:path>
              </a:pathLst>
            </a:custGeom>
            <a:solidFill>
              <a:schemeClr val="accent5"/>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4" name="Google Shape;1804;p54"/>
            <p:cNvSpPr/>
            <p:nvPr/>
          </p:nvSpPr>
          <p:spPr>
            <a:xfrm>
              <a:off x="2476775" y="2586150"/>
              <a:ext cx="142900" cy="293825"/>
            </a:xfrm>
            <a:custGeom>
              <a:avLst/>
              <a:gdLst/>
              <a:ahLst/>
              <a:cxnLst/>
              <a:rect l="l" t="t" r="r" b="b"/>
              <a:pathLst>
                <a:path w="5716" h="11753" extrusionOk="0">
                  <a:moveTo>
                    <a:pt x="5275" y="430"/>
                  </a:moveTo>
                  <a:lnTo>
                    <a:pt x="5275" y="1954"/>
                  </a:lnTo>
                  <a:lnTo>
                    <a:pt x="4216" y="1954"/>
                  </a:lnTo>
                  <a:cubicBezTo>
                    <a:pt x="3811" y="1954"/>
                    <a:pt x="3489" y="2275"/>
                    <a:pt x="3489" y="2680"/>
                  </a:cubicBezTo>
                  <a:lnTo>
                    <a:pt x="3489" y="4097"/>
                  </a:lnTo>
                  <a:lnTo>
                    <a:pt x="5228" y="4097"/>
                  </a:lnTo>
                  <a:lnTo>
                    <a:pt x="5097" y="5609"/>
                  </a:lnTo>
                  <a:lnTo>
                    <a:pt x="3478" y="5609"/>
                  </a:lnTo>
                  <a:lnTo>
                    <a:pt x="3478" y="11312"/>
                  </a:lnTo>
                  <a:lnTo>
                    <a:pt x="1620" y="11312"/>
                  </a:lnTo>
                  <a:lnTo>
                    <a:pt x="1620" y="5609"/>
                  </a:lnTo>
                  <a:lnTo>
                    <a:pt x="465" y="5609"/>
                  </a:lnTo>
                  <a:lnTo>
                    <a:pt x="465" y="4097"/>
                  </a:lnTo>
                  <a:lnTo>
                    <a:pt x="1620" y="4097"/>
                  </a:lnTo>
                  <a:lnTo>
                    <a:pt x="1620" y="2251"/>
                  </a:lnTo>
                  <a:cubicBezTo>
                    <a:pt x="1620" y="1251"/>
                    <a:pt x="2442" y="430"/>
                    <a:pt x="3442" y="430"/>
                  </a:cubicBezTo>
                  <a:close/>
                  <a:moveTo>
                    <a:pt x="3430" y="1"/>
                  </a:moveTo>
                  <a:cubicBezTo>
                    <a:pt x="2180" y="1"/>
                    <a:pt x="1168" y="1013"/>
                    <a:pt x="1168" y="2263"/>
                  </a:cubicBezTo>
                  <a:lnTo>
                    <a:pt x="1168" y="3644"/>
                  </a:lnTo>
                  <a:lnTo>
                    <a:pt x="382" y="3644"/>
                  </a:lnTo>
                  <a:cubicBezTo>
                    <a:pt x="168" y="3644"/>
                    <a:pt x="1" y="3811"/>
                    <a:pt x="1" y="4013"/>
                  </a:cubicBezTo>
                  <a:lnTo>
                    <a:pt x="1" y="5680"/>
                  </a:lnTo>
                  <a:cubicBezTo>
                    <a:pt x="1" y="5895"/>
                    <a:pt x="168" y="6061"/>
                    <a:pt x="382" y="6061"/>
                  </a:cubicBezTo>
                  <a:lnTo>
                    <a:pt x="1168" y="6061"/>
                  </a:lnTo>
                  <a:lnTo>
                    <a:pt x="1168" y="11383"/>
                  </a:lnTo>
                  <a:cubicBezTo>
                    <a:pt x="1168" y="11598"/>
                    <a:pt x="1334" y="11752"/>
                    <a:pt x="1537" y="11752"/>
                  </a:cubicBezTo>
                  <a:lnTo>
                    <a:pt x="3561" y="11752"/>
                  </a:lnTo>
                  <a:cubicBezTo>
                    <a:pt x="3775" y="11752"/>
                    <a:pt x="3930" y="11598"/>
                    <a:pt x="3918" y="11383"/>
                  </a:cubicBezTo>
                  <a:lnTo>
                    <a:pt x="3918" y="6049"/>
                  </a:lnTo>
                  <a:lnTo>
                    <a:pt x="5168" y="6049"/>
                  </a:lnTo>
                  <a:cubicBezTo>
                    <a:pt x="5347" y="6049"/>
                    <a:pt x="5514" y="5918"/>
                    <a:pt x="5525" y="5728"/>
                  </a:cubicBezTo>
                  <a:lnTo>
                    <a:pt x="5668" y="4061"/>
                  </a:lnTo>
                  <a:cubicBezTo>
                    <a:pt x="5692" y="3954"/>
                    <a:pt x="5656" y="3859"/>
                    <a:pt x="5585" y="3775"/>
                  </a:cubicBezTo>
                  <a:cubicBezTo>
                    <a:pt x="5514" y="3704"/>
                    <a:pt x="5418" y="3656"/>
                    <a:pt x="5323" y="3656"/>
                  </a:cubicBezTo>
                  <a:lnTo>
                    <a:pt x="3930" y="3656"/>
                  </a:lnTo>
                  <a:lnTo>
                    <a:pt x="3930" y="2692"/>
                  </a:lnTo>
                  <a:cubicBezTo>
                    <a:pt x="3930" y="2525"/>
                    <a:pt x="4073" y="2406"/>
                    <a:pt x="4216" y="2406"/>
                  </a:cubicBezTo>
                  <a:lnTo>
                    <a:pt x="5347" y="2406"/>
                  </a:lnTo>
                  <a:cubicBezTo>
                    <a:pt x="5561" y="2406"/>
                    <a:pt x="5716" y="2251"/>
                    <a:pt x="5716" y="2037"/>
                  </a:cubicBezTo>
                  <a:lnTo>
                    <a:pt x="5716" y="370"/>
                  </a:lnTo>
                  <a:cubicBezTo>
                    <a:pt x="5716" y="168"/>
                    <a:pt x="5561" y="1"/>
                    <a:pt x="5347"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5" name="Google Shape;1805;p54"/>
            <p:cNvSpPr/>
            <p:nvPr/>
          </p:nvSpPr>
          <p:spPr>
            <a:xfrm>
              <a:off x="3103950" y="2659675"/>
              <a:ext cx="318800" cy="216725"/>
            </a:xfrm>
            <a:custGeom>
              <a:avLst/>
              <a:gdLst/>
              <a:ahLst/>
              <a:cxnLst/>
              <a:rect l="l" t="t" r="r" b="b"/>
              <a:pathLst>
                <a:path w="12752" h="8669" extrusionOk="0">
                  <a:moveTo>
                    <a:pt x="2655" y="632"/>
                  </a:moveTo>
                  <a:lnTo>
                    <a:pt x="2655" y="8216"/>
                  </a:lnTo>
                  <a:lnTo>
                    <a:pt x="441" y="8216"/>
                  </a:lnTo>
                  <a:lnTo>
                    <a:pt x="441" y="632"/>
                  </a:lnTo>
                  <a:close/>
                  <a:moveTo>
                    <a:pt x="9430" y="441"/>
                  </a:moveTo>
                  <a:cubicBezTo>
                    <a:pt x="11252" y="441"/>
                    <a:pt x="12288" y="1668"/>
                    <a:pt x="12288" y="3835"/>
                  </a:cubicBezTo>
                  <a:lnTo>
                    <a:pt x="12288" y="8216"/>
                  </a:lnTo>
                  <a:lnTo>
                    <a:pt x="10073" y="8216"/>
                  </a:lnTo>
                  <a:lnTo>
                    <a:pt x="10073" y="4156"/>
                  </a:lnTo>
                  <a:cubicBezTo>
                    <a:pt x="10073" y="2382"/>
                    <a:pt x="9085" y="2120"/>
                    <a:pt x="8490" y="2120"/>
                  </a:cubicBezTo>
                  <a:cubicBezTo>
                    <a:pt x="7775" y="2120"/>
                    <a:pt x="7204" y="2537"/>
                    <a:pt x="6918" y="3239"/>
                  </a:cubicBezTo>
                  <a:cubicBezTo>
                    <a:pt x="6846" y="3394"/>
                    <a:pt x="6811" y="3632"/>
                    <a:pt x="6811" y="3966"/>
                  </a:cubicBezTo>
                  <a:lnTo>
                    <a:pt x="6811" y="8216"/>
                  </a:lnTo>
                  <a:lnTo>
                    <a:pt x="4596" y="8216"/>
                  </a:lnTo>
                  <a:cubicBezTo>
                    <a:pt x="4596" y="6704"/>
                    <a:pt x="4608" y="1882"/>
                    <a:pt x="4596" y="632"/>
                  </a:cubicBezTo>
                  <a:lnTo>
                    <a:pt x="6811" y="632"/>
                  </a:lnTo>
                  <a:lnTo>
                    <a:pt x="6811" y="1537"/>
                  </a:lnTo>
                  <a:lnTo>
                    <a:pt x="7025" y="1537"/>
                  </a:lnTo>
                  <a:lnTo>
                    <a:pt x="7216" y="1656"/>
                  </a:lnTo>
                  <a:cubicBezTo>
                    <a:pt x="7585" y="1096"/>
                    <a:pt x="8168" y="441"/>
                    <a:pt x="9430" y="441"/>
                  </a:cubicBezTo>
                  <a:close/>
                  <a:moveTo>
                    <a:pt x="417" y="203"/>
                  </a:moveTo>
                  <a:cubicBezTo>
                    <a:pt x="191" y="203"/>
                    <a:pt x="0" y="382"/>
                    <a:pt x="0" y="620"/>
                  </a:cubicBezTo>
                  <a:lnTo>
                    <a:pt x="0" y="8252"/>
                  </a:lnTo>
                  <a:cubicBezTo>
                    <a:pt x="0" y="8478"/>
                    <a:pt x="179" y="8669"/>
                    <a:pt x="417" y="8669"/>
                  </a:cubicBezTo>
                  <a:lnTo>
                    <a:pt x="2691" y="8669"/>
                  </a:lnTo>
                  <a:cubicBezTo>
                    <a:pt x="2929" y="8669"/>
                    <a:pt x="3120" y="8478"/>
                    <a:pt x="3108" y="8252"/>
                  </a:cubicBezTo>
                  <a:lnTo>
                    <a:pt x="3108" y="620"/>
                  </a:lnTo>
                  <a:cubicBezTo>
                    <a:pt x="3108" y="394"/>
                    <a:pt x="2929" y="203"/>
                    <a:pt x="2691" y="203"/>
                  </a:cubicBezTo>
                  <a:close/>
                  <a:moveTo>
                    <a:pt x="9442" y="1"/>
                  </a:moveTo>
                  <a:cubicBezTo>
                    <a:pt x="8359" y="1"/>
                    <a:pt x="7704" y="418"/>
                    <a:pt x="7263" y="894"/>
                  </a:cubicBezTo>
                  <a:lnTo>
                    <a:pt x="7263" y="620"/>
                  </a:lnTo>
                  <a:cubicBezTo>
                    <a:pt x="7263" y="394"/>
                    <a:pt x="7085" y="203"/>
                    <a:pt x="6846" y="203"/>
                  </a:cubicBezTo>
                  <a:lnTo>
                    <a:pt x="4560" y="203"/>
                  </a:lnTo>
                  <a:cubicBezTo>
                    <a:pt x="4465" y="203"/>
                    <a:pt x="4346" y="239"/>
                    <a:pt x="4263" y="322"/>
                  </a:cubicBezTo>
                  <a:cubicBezTo>
                    <a:pt x="4191" y="394"/>
                    <a:pt x="4144" y="501"/>
                    <a:pt x="4144" y="620"/>
                  </a:cubicBezTo>
                  <a:cubicBezTo>
                    <a:pt x="4179" y="1846"/>
                    <a:pt x="4144" y="7192"/>
                    <a:pt x="4144" y="8252"/>
                  </a:cubicBezTo>
                  <a:cubicBezTo>
                    <a:pt x="4144" y="8371"/>
                    <a:pt x="4191" y="8478"/>
                    <a:pt x="4263" y="8549"/>
                  </a:cubicBezTo>
                  <a:cubicBezTo>
                    <a:pt x="4346" y="8621"/>
                    <a:pt x="4441" y="8669"/>
                    <a:pt x="4560" y="8669"/>
                  </a:cubicBezTo>
                  <a:lnTo>
                    <a:pt x="6846" y="8669"/>
                  </a:lnTo>
                  <a:cubicBezTo>
                    <a:pt x="7061" y="8669"/>
                    <a:pt x="7263" y="8490"/>
                    <a:pt x="7263" y="8252"/>
                  </a:cubicBezTo>
                  <a:lnTo>
                    <a:pt x="7263" y="3966"/>
                  </a:lnTo>
                  <a:cubicBezTo>
                    <a:pt x="7263" y="3692"/>
                    <a:pt x="7287" y="3513"/>
                    <a:pt x="7335" y="3394"/>
                  </a:cubicBezTo>
                  <a:cubicBezTo>
                    <a:pt x="7442" y="3144"/>
                    <a:pt x="7751" y="2561"/>
                    <a:pt x="8490" y="2561"/>
                  </a:cubicBezTo>
                  <a:cubicBezTo>
                    <a:pt x="8775" y="2561"/>
                    <a:pt x="9621" y="2561"/>
                    <a:pt x="9621" y="4156"/>
                  </a:cubicBezTo>
                  <a:lnTo>
                    <a:pt x="9621" y="8252"/>
                  </a:lnTo>
                  <a:cubicBezTo>
                    <a:pt x="9621" y="8478"/>
                    <a:pt x="9799" y="8669"/>
                    <a:pt x="10037" y="8669"/>
                  </a:cubicBezTo>
                  <a:lnTo>
                    <a:pt x="12323" y="8669"/>
                  </a:lnTo>
                  <a:cubicBezTo>
                    <a:pt x="12561" y="8669"/>
                    <a:pt x="12752" y="8478"/>
                    <a:pt x="12752" y="8252"/>
                  </a:cubicBezTo>
                  <a:lnTo>
                    <a:pt x="12752" y="3847"/>
                  </a:lnTo>
                  <a:cubicBezTo>
                    <a:pt x="12752" y="1430"/>
                    <a:pt x="11514" y="1"/>
                    <a:pt x="9442"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6" name="Google Shape;1806;p54"/>
            <p:cNvSpPr/>
            <p:nvPr/>
          </p:nvSpPr>
          <p:spPr>
            <a:xfrm>
              <a:off x="3099775" y="2567400"/>
              <a:ext cx="82475" cy="82775"/>
            </a:xfrm>
            <a:custGeom>
              <a:avLst/>
              <a:gdLst/>
              <a:ahLst/>
              <a:cxnLst/>
              <a:rect l="l" t="t" r="r" b="b"/>
              <a:pathLst>
                <a:path w="3299" h="3311" extrusionOk="0">
                  <a:moveTo>
                    <a:pt x="1656" y="453"/>
                  </a:moveTo>
                  <a:cubicBezTo>
                    <a:pt x="2311" y="453"/>
                    <a:pt x="2858" y="989"/>
                    <a:pt x="2858" y="1656"/>
                  </a:cubicBezTo>
                  <a:cubicBezTo>
                    <a:pt x="2858" y="2323"/>
                    <a:pt x="2322" y="2858"/>
                    <a:pt x="1656" y="2858"/>
                  </a:cubicBezTo>
                  <a:cubicBezTo>
                    <a:pt x="977" y="2858"/>
                    <a:pt x="441" y="2323"/>
                    <a:pt x="441" y="1656"/>
                  </a:cubicBezTo>
                  <a:cubicBezTo>
                    <a:pt x="441" y="989"/>
                    <a:pt x="977" y="453"/>
                    <a:pt x="1656" y="453"/>
                  </a:cubicBezTo>
                  <a:close/>
                  <a:moveTo>
                    <a:pt x="1656" y="1"/>
                  </a:moveTo>
                  <a:cubicBezTo>
                    <a:pt x="739" y="1"/>
                    <a:pt x="1" y="751"/>
                    <a:pt x="1" y="1656"/>
                  </a:cubicBezTo>
                  <a:cubicBezTo>
                    <a:pt x="1" y="2561"/>
                    <a:pt x="739" y="3311"/>
                    <a:pt x="1656" y="3311"/>
                  </a:cubicBezTo>
                  <a:cubicBezTo>
                    <a:pt x="2561" y="3311"/>
                    <a:pt x="3299" y="2561"/>
                    <a:pt x="3299" y="1656"/>
                  </a:cubicBezTo>
                  <a:cubicBezTo>
                    <a:pt x="3299" y="751"/>
                    <a:pt x="2561" y="1"/>
                    <a:pt x="165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7" name="Google Shape;1807;p54"/>
            <p:cNvSpPr/>
            <p:nvPr/>
          </p:nvSpPr>
          <p:spPr>
            <a:xfrm>
              <a:off x="3665925" y="2447750"/>
              <a:ext cx="570925" cy="570625"/>
            </a:xfrm>
            <a:custGeom>
              <a:avLst/>
              <a:gdLst/>
              <a:ahLst/>
              <a:cxnLst/>
              <a:rect l="l" t="t" r="r" b="b"/>
              <a:pathLst>
                <a:path w="22837" h="22825" extrusionOk="0">
                  <a:moveTo>
                    <a:pt x="11418" y="441"/>
                  </a:moveTo>
                  <a:cubicBezTo>
                    <a:pt x="17479" y="441"/>
                    <a:pt x="22384" y="5370"/>
                    <a:pt x="22384" y="11419"/>
                  </a:cubicBezTo>
                  <a:cubicBezTo>
                    <a:pt x="22384" y="17455"/>
                    <a:pt x="17455" y="22384"/>
                    <a:pt x="11418" y="22384"/>
                  </a:cubicBezTo>
                  <a:cubicBezTo>
                    <a:pt x="5382" y="22384"/>
                    <a:pt x="453" y="17455"/>
                    <a:pt x="453" y="11419"/>
                  </a:cubicBezTo>
                  <a:cubicBezTo>
                    <a:pt x="453" y="5370"/>
                    <a:pt x="5382" y="441"/>
                    <a:pt x="11418" y="441"/>
                  </a:cubicBezTo>
                  <a:close/>
                  <a:moveTo>
                    <a:pt x="11418" y="1"/>
                  </a:moveTo>
                  <a:cubicBezTo>
                    <a:pt x="5120" y="1"/>
                    <a:pt x="0" y="5120"/>
                    <a:pt x="0" y="11419"/>
                  </a:cubicBezTo>
                  <a:cubicBezTo>
                    <a:pt x="0" y="17705"/>
                    <a:pt x="5120" y="22825"/>
                    <a:pt x="11418" y="22825"/>
                  </a:cubicBezTo>
                  <a:cubicBezTo>
                    <a:pt x="17717" y="22825"/>
                    <a:pt x="22837" y="17705"/>
                    <a:pt x="22837" y="11419"/>
                  </a:cubicBezTo>
                  <a:cubicBezTo>
                    <a:pt x="22837" y="5120"/>
                    <a:pt x="17717" y="1"/>
                    <a:pt x="11418"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8" name="Google Shape;1808;p54"/>
            <p:cNvSpPr/>
            <p:nvPr/>
          </p:nvSpPr>
          <p:spPr>
            <a:xfrm>
              <a:off x="2964650" y="2447750"/>
              <a:ext cx="570925" cy="570625"/>
            </a:xfrm>
            <a:custGeom>
              <a:avLst/>
              <a:gdLst/>
              <a:ahLst/>
              <a:cxnLst/>
              <a:rect l="l" t="t" r="r" b="b"/>
              <a:pathLst>
                <a:path w="22837" h="22825" extrusionOk="0">
                  <a:moveTo>
                    <a:pt x="11418" y="441"/>
                  </a:moveTo>
                  <a:cubicBezTo>
                    <a:pt x="17455" y="441"/>
                    <a:pt x="22384" y="5370"/>
                    <a:pt x="22384" y="11419"/>
                  </a:cubicBezTo>
                  <a:cubicBezTo>
                    <a:pt x="22384" y="17455"/>
                    <a:pt x="17455" y="22384"/>
                    <a:pt x="11418" y="22384"/>
                  </a:cubicBezTo>
                  <a:cubicBezTo>
                    <a:pt x="5370" y="22384"/>
                    <a:pt x="453" y="17455"/>
                    <a:pt x="453" y="11419"/>
                  </a:cubicBezTo>
                  <a:cubicBezTo>
                    <a:pt x="453" y="5370"/>
                    <a:pt x="5370" y="441"/>
                    <a:pt x="11418" y="441"/>
                  </a:cubicBezTo>
                  <a:close/>
                  <a:moveTo>
                    <a:pt x="11418" y="1"/>
                  </a:moveTo>
                  <a:cubicBezTo>
                    <a:pt x="5120" y="1"/>
                    <a:pt x="0" y="5120"/>
                    <a:pt x="0" y="11419"/>
                  </a:cubicBezTo>
                  <a:cubicBezTo>
                    <a:pt x="0" y="17705"/>
                    <a:pt x="5120" y="22825"/>
                    <a:pt x="11418" y="22825"/>
                  </a:cubicBezTo>
                  <a:cubicBezTo>
                    <a:pt x="17717" y="22825"/>
                    <a:pt x="22836" y="17705"/>
                    <a:pt x="22836" y="11419"/>
                  </a:cubicBezTo>
                  <a:cubicBezTo>
                    <a:pt x="22836" y="5120"/>
                    <a:pt x="17717" y="1"/>
                    <a:pt x="11418"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809" name="Google Shape;1809;p54"/>
            <p:cNvSpPr/>
            <p:nvPr/>
          </p:nvSpPr>
          <p:spPr>
            <a:xfrm>
              <a:off x="2263375" y="2447750"/>
              <a:ext cx="570625" cy="570625"/>
            </a:xfrm>
            <a:custGeom>
              <a:avLst/>
              <a:gdLst/>
              <a:ahLst/>
              <a:cxnLst/>
              <a:rect l="l" t="t" r="r" b="b"/>
              <a:pathLst>
                <a:path w="22825" h="22825" extrusionOk="0">
                  <a:moveTo>
                    <a:pt x="11418" y="441"/>
                  </a:moveTo>
                  <a:cubicBezTo>
                    <a:pt x="17455" y="441"/>
                    <a:pt x="22384" y="5370"/>
                    <a:pt x="22384" y="11419"/>
                  </a:cubicBezTo>
                  <a:cubicBezTo>
                    <a:pt x="22384" y="17455"/>
                    <a:pt x="17455" y="22384"/>
                    <a:pt x="11418" y="22384"/>
                  </a:cubicBezTo>
                  <a:cubicBezTo>
                    <a:pt x="5370" y="22384"/>
                    <a:pt x="441" y="17455"/>
                    <a:pt x="441" y="11419"/>
                  </a:cubicBezTo>
                  <a:cubicBezTo>
                    <a:pt x="441" y="5370"/>
                    <a:pt x="5370" y="441"/>
                    <a:pt x="11418" y="441"/>
                  </a:cubicBezTo>
                  <a:close/>
                  <a:moveTo>
                    <a:pt x="11418" y="1"/>
                  </a:moveTo>
                  <a:cubicBezTo>
                    <a:pt x="5120" y="1"/>
                    <a:pt x="0" y="5120"/>
                    <a:pt x="0" y="11419"/>
                  </a:cubicBezTo>
                  <a:cubicBezTo>
                    <a:pt x="0" y="17705"/>
                    <a:pt x="5120" y="22825"/>
                    <a:pt x="11418" y="22825"/>
                  </a:cubicBezTo>
                  <a:cubicBezTo>
                    <a:pt x="17705" y="22825"/>
                    <a:pt x="22824" y="17705"/>
                    <a:pt x="22824" y="11419"/>
                  </a:cubicBezTo>
                  <a:cubicBezTo>
                    <a:pt x="22824" y="5120"/>
                    <a:pt x="17705" y="1"/>
                    <a:pt x="11418"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grpSp>
      <p:sp>
        <p:nvSpPr>
          <p:cNvPr id="1810" name="Google Shape;1810;p54"/>
          <p:cNvSpPr txBox="1"/>
          <p:nvPr/>
        </p:nvSpPr>
        <p:spPr>
          <a:xfrm>
            <a:off x="5379450" y="4148325"/>
            <a:ext cx="3051300" cy="437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dirty="0">
                <a:solidFill>
                  <a:srgbClr val="000000"/>
                </a:solidFill>
                <a:latin typeface="Calisto MT" panose="02040603050505030304" pitchFamily="18" charset="0"/>
                <a:ea typeface="Muli"/>
                <a:cs typeface="Muli"/>
                <a:sym typeface="Muli"/>
              </a:rPr>
              <a:t>Please keep this slide for attribution.</a:t>
            </a:r>
            <a:endParaRPr sz="1200" dirty="0">
              <a:solidFill>
                <a:srgbClr val="000000"/>
              </a:solidFill>
              <a:latin typeface="Calisto MT" panose="02040603050505030304" pitchFamily="18" charset="0"/>
              <a:ea typeface="Muli"/>
              <a:cs typeface="Muli"/>
              <a:sym typeface="Muli"/>
            </a:endParaRPr>
          </a:p>
        </p:txBody>
      </p:sp>
      <p:grpSp>
        <p:nvGrpSpPr>
          <p:cNvPr id="1811" name="Google Shape;1811;p54"/>
          <p:cNvGrpSpPr/>
          <p:nvPr/>
        </p:nvGrpSpPr>
        <p:grpSpPr>
          <a:xfrm>
            <a:off x="1571046" y="1006794"/>
            <a:ext cx="2275012" cy="580738"/>
            <a:chOff x="-44075" y="6285725"/>
            <a:chExt cx="2793825" cy="713175"/>
          </a:xfrm>
        </p:grpSpPr>
        <p:sp>
          <p:nvSpPr>
            <p:cNvPr id="1812" name="Google Shape;1812;p54"/>
            <p:cNvSpPr/>
            <p:nvPr/>
          </p:nvSpPr>
          <p:spPr>
            <a:xfrm>
              <a:off x="2556550" y="6387825"/>
              <a:ext cx="79500" cy="149750"/>
            </a:xfrm>
            <a:custGeom>
              <a:avLst/>
              <a:gdLst/>
              <a:ahLst/>
              <a:cxnLst/>
              <a:rect l="l" t="t" r="r" b="b"/>
              <a:pathLst>
                <a:path w="3180" h="5990" extrusionOk="0">
                  <a:moveTo>
                    <a:pt x="1" y="0"/>
                  </a:moveTo>
                  <a:lnTo>
                    <a:pt x="1" y="5989"/>
                  </a:lnTo>
                  <a:lnTo>
                    <a:pt x="3180" y="5989"/>
                  </a:lnTo>
                  <a:lnTo>
                    <a:pt x="3180" y="0"/>
                  </a:ln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2388975" y="6453900"/>
              <a:ext cx="211075" cy="112525"/>
            </a:xfrm>
            <a:custGeom>
              <a:avLst/>
              <a:gdLst/>
              <a:ahLst/>
              <a:cxnLst/>
              <a:rect l="l" t="t" r="r" b="b"/>
              <a:pathLst>
                <a:path w="8443" h="4501" extrusionOk="0">
                  <a:moveTo>
                    <a:pt x="1" y="0"/>
                  </a:moveTo>
                  <a:lnTo>
                    <a:pt x="1" y="4501"/>
                  </a:lnTo>
                  <a:lnTo>
                    <a:pt x="8442" y="4501"/>
                  </a:lnTo>
                  <a:lnTo>
                    <a:pt x="84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2556550" y="6435150"/>
              <a:ext cx="112850" cy="149750"/>
            </a:xfrm>
            <a:custGeom>
              <a:avLst/>
              <a:gdLst/>
              <a:ahLst/>
              <a:cxnLst/>
              <a:rect l="l" t="t" r="r" b="b"/>
              <a:pathLst>
                <a:path w="4514" h="5990" extrusionOk="0">
                  <a:moveTo>
                    <a:pt x="1" y="0"/>
                  </a:moveTo>
                  <a:lnTo>
                    <a:pt x="1" y="5989"/>
                  </a:lnTo>
                  <a:lnTo>
                    <a:pt x="3763" y="5989"/>
                  </a:lnTo>
                  <a:cubicBezTo>
                    <a:pt x="4168" y="5989"/>
                    <a:pt x="4513" y="5656"/>
                    <a:pt x="4513" y="5239"/>
                  </a:cubicBezTo>
                  <a:lnTo>
                    <a:pt x="4513" y="750"/>
                  </a:lnTo>
                  <a:cubicBezTo>
                    <a:pt x="4513" y="334"/>
                    <a:pt x="4168" y="0"/>
                    <a:pt x="3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4"/>
            <p:cNvSpPr/>
            <p:nvPr/>
          </p:nvSpPr>
          <p:spPr>
            <a:xfrm>
              <a:off x="1333200" y="6311625"/>
              <a:ext cx="1416550" cy="98550"/>
            </a:xfrm>
            <a:custGeom>
              <a:avLst/>
              <a:gdLst/>
              <a:ahLst/>
              <a:cxnLst/>
              <a:rect l="l" t="t" r="r" b="b"/>
              <a:pathLst>
                <a:path w="56662" h="3942" extrusionOk="0">
                  <a:moveTo>
                    <a:pt x="0" y="0"/>
                  </a:moveTo>
                  <a:lnTo>
                    <a:pt x="0" y="3858"/>
                  </a:lnTo>
                  <a:lnTo>
                    <a:pt x="56662" y="3941"/>
                  </a:lnTo>
                  <a:lnTo>
                    <a:pt x="56662" y="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4"/>
            <p:cNvSpPr/>
            <p:nvPr/>
          </p:nvSpPr>
          <p:spPr>
            <a:xfrm>
              <a:off x="91975" y="6285725"/>
              <a:ext cx="1240950" cy="244400"/>
            </a:xfrm>
            <a:custGeom>
              <a:avLst/>
              <a:gdLst/>
              <a:ahLst/>
              <a:cxnLst/>
              <a:rect l="l" t="t" r="r" b="b"/>
              <a:pathLst>
                <a:path w="49638" h="9776" extrusionOk="0">
                  <a:moveTo>
                    <a:pt x="14811" y="0"/>
                  </a:moveTo>
                  <a:cubicBezTo>
                    <a:pt x="14466" y="0"/>
                    <a:pt x="14121" y="36"/>
                    <a:pt x="13776" y="120"/>
                  </a:cubicBezTo>
                  <a:lnTo>
                    <a:pt x="1560" y="3120"/>
                  </a:lnTo>
                  <a:cubicBezTo>
                    <a:pt x="655" y="3346"/>
                    <a:pt x="0" y="4168"/>
                    <a:pt x="0" y="5096"/>
                  </a:cubicBezTo>
                  <a:lnTo>
                    <a:pt x="0" y="6977"/>
                  </a:lnTo>
                  <a:lnTo>
                    <a:pt x="3465" y="9775"/>
                  </a:lnTo>
                  <a:lnTo>
                    <a:pt x="49637" y="9775"/>
                  </a:lnTo>
                  <a:lnTo>
                    <a:pt x="49637"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806050" y="6311625"/>
              <a:ext cx="373875" cy="87525"/>
            </a:xfrm>
            <a:custGeom>
              <a:avLst/>
              <a:gdLst/>
              <a:ahLst/>
              <a:cxnLst/>
              <a:rect l="l" t="t" r="r" b="b"/>
              <a:pathLst>
                <a:path w="14955" h="3501" extrusionOk="0">
                  <a:moveTo>
                    <a:pt x="845" y="0"/>
                  </a:moveTo>
                  <a:cubicBezTo>
                    <a:pt x="381" y="0"/>
                    <a:pt x="0" y="393"/>
                    <a:pt x="0" y="846"/>
                  </a:cubicBezTo>
                  <a:lnTo>
                    <a:pt x="0" y="2655"/>
                  </a:lnTo>
                  <a:cubicBezTo>
                    <a:pt x="0" y="3108"/>
                    <a:pt x="381" y="3501"/>
                    <a:pt x="845" y="3501"/>
                  </a:cubicBezTo>
                  <a:lnTo>
                    <a:pt x="14109" y="3501"/>
                  </a:lnTo>
                  <a:cubicBezTo>
                    <a:pt x="14561" y="3501"/>
                    <a:pt x="14954" y="3108"/>
                    <a:pt x="14954" y="2655"/>
                  </a:cubicBezTo>
                  <a:lnTo>
                    <a:pt x="14954" y="846"/>
                  </a:lnTo>
                  <a:cubicBezTo>
                    <a:pt x="14954" y="393"/>
                    <a:pt x="14561" y="0"/>
                    <a:pt x="14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816750" y="6331850"/>
              <a:ext cx="352750" cy="15525"/>
            </a:xfrm>
            <a:custGeom>
              <a:avLst/>
              <a:gdLst/>
              <a:ahLst/>
              <a:cxnLst/>
              <a:rect l="l" t="t" r="r" b="b"/>
              <a:pathLst>
                <a:path w="14110" h="621" extrusionOk="0">
                  <a:moveTo>
                    <a:pt x="1" y="1"/>
                  </a:moveTo>
                  <a:lnTo>
                    <a:pt x="1" y="25"/>
                  </a:lnTo>
                  <a:lnTo>
                    <a:pt x="1" y="620"/>
                  </a:lnTo>
                  <a:lnTo>
                    <a:pt x="14110" y="620"/>
                  </a:lnTo>
                  <a:lnTo>
                    <a:pt x="14110" y="25"/>
                  </a:lnTo>
                  <a:lnTo>
                    <a:pt x="14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4"/>
            <p:cNvSpPr/>
            <p:nvPr/>
          </p:nvSpPr>
          <p:spPr>
            <a:xfrm>
              <a:off x="816450" y="6361925"/>
              <a:ext cx="352150" cy="26800"/>
            </a:xfrm>
            <a:custGeom>
              <a:avLst/>
              <a:gdLst/>
              <a:ahLst/>
              <a:cxnLst/>
              <a:rect l="l" t="t" r="r" b="b"/>
              <a:pathLst>
                <a:path w="14086" h="1072" extrusionOk="0">
                  <a:moveTo>
                    <a:pt x="1" y="0"/>
                  </a:moveTo>
                  <a:lnTo>
                    <a:pt x="1" y="643"/>
                  </a:lnTo>
                  <a:cubicBezTo>
                    <a:pt x="1" y="870"/>
                    <a:pt x="191" y="1072"/>
                    <a:pt x="418" y="1072"/>
                  </a:cubicBezTo>
                  <a:lnTo>
                    <a:pt x="13669" y="1072"/>
                  </a:lnTo>
                  <a:cubicBezTo>
                    <a:pt x="13907" y="1072"/>
                    <a:pt x="14086" y="882"/>
                    <a:pt x="14086" y="643"/>
                  </a:cubicBezTo>
                  <a:lnTo>
                    <a:pt x="140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4"/>
            <p:cNvSpPr/>
            <p:nvPr/>
          </p:nvSpPr>
          <p:spPr>
            <a:xfrm>
              <a:off x="750375" y="6462825"/>
              <a:ext cx="582850" cy="67300"/>
            </a:xfrm>
            <a:custGeom>
              <a:avLst/>
              <a:gdLst/>
              <a:ahLst/>
              <a:cxnLst/>
              <a:rect l="l" t="t" r="r" b="b"/>
              <a:pathLst>
                <a:path w="23314" h="2692" extrusionOk="0">
                  <a:moveTo>
                    <a:pt x="1" y="1"/>
                  </a:moveTo>
                  <a:lnTo>
                    <a:pt x="1" y="2691"/>
                  </a:lnTo>
                  <a:lnTo>
                    <a:pt x="23313" y="2691"/>
                  </a:lnTo>
                  <a:lnTo>
                    <a:pt x="23313" y="1"/>
                  </a:lnTo>
                  <a:close/>
                </a:path>
              </a:pathLst>
            </a:custGeom>
            <a:solidFill>
              <a:srgbClr val="000000">
                <a:alpha val="23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4"/>
            <p:cNvSpPr/>
            <p:nvPr/>
          </p:nvSpPr>
          <p:spPr>
            <a:xfrm>
              <a:off x="311050" y="6565825"/>
              <a:ext cx="72350" cy="129500"/>
            </a:xfrm>
            <a:custGeom>
              <a:avLst/>
              <a:gdLst/>
              <a:ahLst/>
              <a:cxnLst/>
              <a:rect l="l" t="t" r="r" b="b"/>
              <a:pathLst>
                <a:path w="2894" h="5180" extrusionOk="0">
                  <a:moveTo>
                    <a:pt x="1476" y="0"/>
                  </a:moveTo>
                  <a:lnTo>
                    <a:pt x="1476" y="0"/>
                  </a:lnTo>
                  <a:cubicBezTo>
                    <a:pt x="1167" y="905"/>
                    <a:pt x="0" y="3274"/>
                    <a:pt x="2405" y="5179"/>
                  </a:cubicBezTo>
                  <a:cubicBezTo>
                    <a:pt x="2893" y="4894"/>
                    <a:pt x="1084" y="3834"/>
                    <a:pt x="2072" y="1024"/>
                  </a:cubicBezTo>
                  <a:cubicBezTo>
                    <a:pt x="2143" y="822"/>
                    <a:pt x="2619" y="667"/>
                    <a:pt x="2536" y="476"/>
                  </a:cubicBezTo>
                  <a:cubicBezTo>
                    <a:pt x="2417" y="238"/>
                    <a:pt x="1738" y="48"/>
                    <a:pt x="1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44075" y="6406275"/>
              <a:ext cx="847450" cy="592625"/>
            </a:xfrm>
            <a:custGeom>
              <a:avLst/>
              <a:gdLst/>
              <a:ahLst/>
              <a:cxnLst/>
              <a:rect l="l" t="t" r="r" b="b"/>
              <a:pathLst>
                <a:path w="33898" h="23705" extrusionOk="0">
                  <a:moveTo>
                    <a:pt x="20432" y="7811"/>
                  </a:moveTo>
                  <a:cubicBezTo>
                    <a:pt x="21087" y="7811"/>
                    <a:pt x="21623" y="8347"/>
                    <a:pt x="21623" y="9002"/>
                  </a:cubicBezTo>
                  <a:lnTo>
                    <a:pt x="21623" y="10788"/>
                  </a:lnTo>
                  <a:lnTo>
                    <a:pt x="21599" y="10788"/>
                  </a:lnTo>
                  <a:cubicBezTo>
                    <a:pt x="21599" y="11442"/>
                    <a:pt x="21063" y="11978"/>
                    <a:pt x="20408" y="11978"/>
                  </a:cubicBezTo>
                  <a:lnTo>
                    <a:pt x="13967" y="11978"/>
                  </a:lnTo>
                  <a:cubicBezTo>
                    <a:pt x="13122" y="11978"/>
                    <a:pt x="12550" y="11133"/>
                    <a:pt x="12872" y="10335"/>
                  </a:cubicBezTo>
                  <a:lnTo>
                    <a:pt x="13574" y="8573"/>
                  </a:lnTo>
                  <a:cubicBezTo>
                    <a:pt x="13753" y="8121"/>
                    <a:pt x="14193" y="7823"/>
                    <a:pt x="14681" y="7823"/>
                  </a:cubicBezTo>
                  <a:lnTo>
                    <a:pt x="20408" y="7811"/>
                  </a:lnTo>
                  <a:close/>
                  <a:moveTo>
                    <a:pt x="5168" y="0"/>
                  </a:moveTo>
                  <a:cubicBezTo>
                    <a:pt x="4430" y="0"/>
                    <a:pt x="3811" y="608"/>
                    <a:pt x="3811" y="1346"/>
                  </a:cubicBezTo>
                  <a:lnTo>
                    <a:pt x="3811" y="3251"/>
                  </a:lnTo>
                  <a:cubicBezTo>
                    <a:pt x="3811" y="3989"/>
                    <a:pt x="4394" y="4549"/>
                    <a:pt x="5121" y="4596"/>
                  </a:cubicBezTo>
                  <a:cubicBezTo>
                    <a:pt x="5680" y="4620"/>
                    <a:pt x="6121" y="4799"/>
                    <a:pt x="6490" y="5049"/>
                  </a:cubicBezTo>
                  <a:cubicBezTo>
                    <a:pt x="7049" y="5442"/>
                    <a:pt x="7359" y="6037"/>
                    <a:pt x="7418" y="6644"/>
                  </a:cubicBezTo>
                  <a:cubicBezTo>
                    <a:pt x="7466" y="7097"/>
                    <a:pt x="7347" y="7549"/>
                    <a:pt x="7073" y="7942"/>
                  </a:cubicBezTo>
                  <a:cubicBezTo>
                    <a:pt x="4073" y="11585"/>
                    <a:pt x="1477" y="15979"/>
                    <a:pt x="263" y="20122"/>
                  </a:cubicBezTo>
                  <a:cubicBezTo>
                    <a:pt x="1" y="20967"/>
                    <a:pt x="406" y="21884"/>
                    <a:pt x="1215" y="22241"/>
                  </a:cubicBezTo>
                  <a:cubicBezTo>
                    <a:pt x="2846" y="22979"/>
                    <a:pt x="5752" y="23444"/>
                    <a:pt x="8026" y="23694"/>
                  </a:cubicBezTo>
                  <a:cubicBezTo>
                    <a:pt x="8097" y="23701"/>
                    <a:pt x="8163" y="23705"/>
                    <a:pt x="8223" y="23705"/>
                  </a:cubicBezTo>
                  <a:cubicBezTo>
                    <a:pt x="8660" y="23705"/>
                    <a:pt x="8815" y="23511"/>
                    <a:pt x="8585" y="23051"/>
                  </a:cubicBezTo>
                  <a:cubicBezTo>
                    <a:pt x="8585" y="23051"/>
                    <a:pt x="8050" y="22217"/>
                    <a:pt x="8002" y="21682"/>
                  </a:cubicBezTo>
                  <a:cubicBezTo>
                    <a:pt x="7966" y="21170"/>
                    <a:pt x="8145" y="20872"/>
                    <a:pt x="8597" y="20634"/>
                  </a:cubicBezTo>
                  <a:lnTo>
                    <a:pt x="9204" y="20396"/>
                  </a:lnTo>
                  <a:cubicBezTo>
                    <a:pt x="9752" y="20122"/>
                    <a:pt x="10026" y="19479"/>
                    <a:pt x="9847" y="18884"/>
                  </a:cubicBezTo>
                  <a:lnTo>
                    <a:pt x="9621" y="18169"/>
                  </a:lnTo>
                  <a:cubicBezTo>
                    <a:pt x="9443" y="17586"/>
                    <a:pt x="9752" y="16979"/>
                    <a:pt x="10324" y="16764"/>
                  </a:cubicBezTo>
                  <a:lnTo>
                    <a:pt x="10514" y="16693"/>
                  </a:lnTo>
                  <a:cubicBezTo>
                    <a:pt x="11109" y="16467"/>
                    <a:pt x="11455" y="15860"/>
                    <a:pt x="11336" y="15240"/>
                  </a:cubicBezTo>
                  <a:lnTo>
                    <a:pt x="11228" y="14657"/>
                  </a:lnTo>
                  <a:cubicBezTo>
                    <a:pt x="11121" y="14133"/>
                    <a:pt x="11395" y="13621"/>
                    <a:pt x="11883" y="13407"/>
                  </a:cubicBezTo>
                  <a:lnTo>
                    <a:pt x="13086" y="12847"/>
                  </a:lnTo>
                  <a:lnTo>
                    <a:pt x="20670" y="12847"/>
                  </a:lnTo>
                  <a:cubicBezTo>
                    <a:pt x="21218" y="12847"/>
                    <a:pt x="21623" y="12704"/>
                    <a:pt x="21992" y="12419"/>
                  </a:cubicBezTo>
                  <a:cubicBezTo>
                    <a:pt x="22432" y="12073"/>
                    <a:pt x="22694" y="11514"/>
                    <a:pt x="22706" y="10942"/>
                  </a:cubicBezTo>
                  <a:lnTo>
                    <a:pt x="22718" y="8537"/>
                  </a:lnTo>
                  <a:cubicBezTo>
                    <a:pt x="22730" y="7573"/>
                    <a:pt x="23504" y="6763"/>
                    <a:pt x="24480" y="6751"/>
                  </a:cubicBezTo>
                  <a:cubicBezTo>
                    <a:pt x="25945" y="6716"/>
                    <a:pt x="27707" y="6692"/>
                    <a:pt x="29981" y="6680"/>
                  </a:cubicBezTo>
                  <a:cubicBezTo>
                    <a:pt x="31183" y="6680"/>
                    <a:pt x="32934" y="6049"/>
                    <a:pt x="33862" y="5311"/>
                  </a:cubicBezTo>
                  <a:lnTo>
                    <a:pt x="33898" y="5311"/>
                  </a:lnTo>
                  <a:lnTo>
                    <a:pt x="33898" y="4489"/>
                  </a:lnTo>
                  <a:cubicBezTo>
                    <a:pt x="33898" y="2001"/>
                    <a:pt x="31886" y="0"/>
                    <a:pt x="29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4"/>
            <p:cNvSpPr/>
            <p:nvPr/>
          </p:nvSpPr>
          <p:spPr>
            <a:xfrm>
              <a:off x="-12225" y="6644050"/>
              <a:ext cx="268225" cy="322425"/>
            </a:xfrm>
            <a:custGeom>
              <a:avLst/>
              <a:gdLst/>
              <a:ahLst/>
              <a:cxnLst/>
              <a:rect l="l" t="t" r="r" b="b"/>
              <a:pathLst>
                <a:path w="10729" h="12897" extrusionOk="0">
                  <a:moveTo>
                    <a:pt x="6911" y="0"/>
                  </a:moveTo>
                  <a:cubicBezTo>
                    <a:pt x="6345" y="0"/>
                    <a:pt x="5802" y="277"/>
                    <a:pt x="5454" y="741"/>
                  </a:cubicBezTo>
                  <a:cubicBezTo>
                    <a:pt x="2954" y="4074"/>
                    <a:pt x="1037" y="7706"/>
                    <a:pt x="84" y="10944"/>
                  </a:cubicBezTo>
                  <a:cubicBezTo>
                    <a:pt x="1" y="11242"/>
                    <a:pt x="132" y="11575"/>
                    <a:pt x="394" y="11683"/>
                  </a:cubicBezTo>
                  <a:cubicBezTo>
                    <a:pt x="1465" y="12159"/>
                    <a:pt x="3406" y="12587"/>
                    <a:pt x="5692" y="12897"/>
                  </a:cubicBezTo>
                  <a:cubicBezTo>
                    <a:pt x="5621" y="12695"/>
                    <a:pt x="5573" y="12468"/>
                    <a:pt x="5561" y="12254"/>
                  </a:cubicBezTo>
                  <a:cubicBezTo>
                    <a:pt x="5502" y="11302"/>
                    <a:pt x="5918" y="10563"/>
                    <a:pt x="6764" y="10111"/>
                  </a:cubicBezTo>
                  <a:lnTo>
                    <a:pt x="6823" y="10087"/>
                  </a:lnTo>
                  <a:lnTo>
                    <a:pt x="7407" y="9861"/>
                  </a:lnTo>
                  <a:cubicBezTo>
                    <a:pt x="7454" y="9837"/>
                    <a:pt x="7466" y="9778"/>
                    <a:pt x="7454" y="9730"/>
                  </a:cubicBezTo>
                  <a:lnTo>
                    <a:pt x="7228" y="9016"/>
                  </a:lnTo>
                  <a:cubicBezTo>
                    <a:pt x="6883" y="7849"/>
                    <a:pt x="7502" y="6622"/>
                    <a:pt x="8633" y="6206"/>
                  </a:cubicBezTo>
                  <a:lnTo>
                    <a:pt x="8811" y="6122"/>
                  </a:lnTo>
                  <a:cubicBezTo>
                    <a:pt x="8871" y="6099"/>
                    <a:pt x="8907" y="6039"/>
                    <a:pt x="8895" y="5979"/>
                  </a:cubicBezTo>
                  <a:lnTo>
                    <a:pt x="8788" y="5396"/>
                  </a:lnTo>
                  <a:cubicBezTo>
                    <a:pt x="8597" y="4360"/>
                    <a:pt x="9133" y="3312"/>
                    <a:pt x="10097" y="2884"/>
                  </a:cubicBezTo>
                  <a:lnTo>
                    <a:pt x="10728" y="2598"/>
                  </a:lnTo>
                  <a:cubicBezTo>
                    <a:pt x="10538" y="2312"/>
                    <a:pt x="10419" y="1991"/>
                    <a:pt x="10371" y="1658"/>
                  </a:cubicBezTo>
                  <a:cubicBezTo>
                    <a:pt x="10264" y="860"/>
                    <a:pt x="9597" y="288"/>
                    <a:pt x="8823" y="205"/>
                  </a:cubicBezTo>
                  <a:lnTo>
                    <a:pt x="7133" y="14"/>
                  </a:lnTo>
                  <a:cubicBezTo>
                    <a:pt x="7059" y="5"/>
                    <a:pt x="6984" y="0"/>
                    <a:pt x="6911"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4"/>
            <p:cNvSpPr/>
            <p:nvPr/>
          </p:nvSpPr>
          <p:spPr>
            <a:xfrm>
              <a:off x="255975" y="6478600"/>
              <a:ext cx="40200" cy="40225"/>
            </a:xfrm>
            <a:custGeom>
              <a:avLst/>
              <a:gdLst/>
              <a:ahLst/>
              <a:cxnLst/>
              <a:rect l="l" t="t" r="r" b="b"/>
              <a:pathLst>
                <a:path w="1608" h="1609" extrusionOk="0">
                  <a:moveTo>
                    <a:pt x="798" y="1"/>
                  </a:moveTo>
                  <a:cubicBezTo>
                    <a:pt x="358" y="1"/>
                    <a:pt x="0" y="358"/>
                    <a:pt x="0" y="810"/>
                  </a:cubicBezTo>
                  <a:cubicBezTo>
                    <a:pt x="0" y="1251"/>
                    <a:pt x="358" y="1608"/>
                    <a:pt x="798" y="1608"/>
                  </a:cubicBezTo>
                  <a:cubicBezTo>
                    <a:pt x="1251" y="1608"/>
                    <a:pt x="1608" y="1251"/>
                    <a:pt x="1608" y="810"/>
                  </a:cubicBezTo>
                  <a:cubicBezTo>
                    <a:pt x="1608" y="358"/>
                    <a:pt x="1251" y="1"/>
                    <a:pt x="798"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4"/>
            <p:cNvSpPr/>
            <p:nvPr/>
          </p:nvSpPr>
          <p:spPr>
            <a:xfrm>
              <a:off x="491725" y="6478600"/>
              <a:ext cx="40500" cy="40225"/>
            </a:xfrm>
            <a:custGeom>
              <a:avLst/>
              <a:gdLst/>
              <a:ahLst/>
              <a:cxnLst/>
              <a:rect l="l" t="t" r="r" b="b"/>
              <a:pathLst>
                <a:path w="1620" h="1609" extrusionOk="0">
                  <a:moveTo>
                    <a:pt x="810" y="1"/>
                  </a:moveTo>
                  <a:cubicBezTo>
                    <a:pt x="357" y="1"/>
                    <a:pt x="0" y="358"/>
                    <a:pt x="0" y="810"/>
                  </a:cubicBezTo>
                  <a:cubicBezTo>
                    <a:pt x="0" y="1251"/>
                    <a:pt x="357" y="1608"/>
                    <a:pt x="810" y="1608"/>
                  </a:cubicBezTo>
                  <a:cubicBezTo>
                    <a:pt x="1250" y="1608"/>
                    <a:pt x="1619" y="1251"/>
                    <a:pt x="1619" y="810"/>
                  </a:cubicBezTo>
                  <a:cubicBezTo>
                    <a:pt x="1619" y="358"/>
                    <a:pt x="1250" y="1"/>
                    <a:pt x="810"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4"/>
            <p:cNvSpPr/>
            <p:nvPr/>
          </p:nvSpPr>
          <p:spPr>
            <a:xfrm>
              <a:off x="1297775" y="6375325"/>
              <a:ext cx="1273400" cy="209575"/>
            </a:xfrm>
            <a:custGeom>
              <a:avLst/>
              <a:gdLst/>
              <a:ahLst/>
              <a:cxnLst/>
              <a:rect l="l" t="t" r="r" b="b"/>
              <a:pathLst>
                <a:path w="50936" h="8383" extrusionOk="0">
                  <a:moveTo>
                    <a:pt x="24563" y="0"/>
                  </a:moveTo>
                  <a:lnTo>
                    <a:pt x="20955" y="953"/>
                  </a:lnTo>
                  <a:lnTo>
                    <a:pt x="0" y="953"/>
                  </a:lnTo>
                  <a:lnTo>
                    <a:pt x="0" y="6322"/>
                  </a:lnTo>
                  <a:cubicBezTo>
                    <a:pt x="0" y="7454"/>
                    <a:pt x="929" y="8382"/>
                    <a:pt x="2060" y="8382"/>
                  </a:cubicBezTo>
                  <a:lnTo>
                    <a:pt x="44041" y="8382"/>
                  </a:lnTo>
                  <a:cubicBezTo>
                    <a:pt x="44732" y="8382"/>
                    <a:pt x="45423" y="8108"/>
                    <a:pt x="45946" y="7632"/>
                  </a:cubicBezTo>
                  <a:lnTo>
                    <a:pt x="50352" y="3632"/>
                  </a:lnTo>
                  <a:lnTo>
                    <a:pt x="50899" y="3143"/>
                  </a:lnTo>
                  <a:lnTo>
                    <a:pt x="50935" y="3108"/>
                  </a:lnTo>
                  <a:lnTo>
                    <a:pt x="50935" y="941"/>
                  </a:lnTo>
                  <a:cubicBezTo>
                    <a:pt x="50935" y="786"/>
                    <a:pt x="50888" y="619"/>
                    <a:pt x="50816" y="500"/>
                  </a:cubicBezTo>
                  <a:cubicBezTo>
                    <a:pt x="50661" y="203"/>
                    <a:pt x="50340" y="0"/>
                    <a:pt x="49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4"/>
            <p:cNvSpPr/>
            <p:nvPr/>
          </p:nvSpPr>
          <p:spPr>
            <a:xfrm>
              <a:off x="1907975" y="6408050"/>
              <a:ext cx="588175" cy="54200"/>
            </a:xfrm>
            <a:custGeom>
              <a:avLst/>
              <a:gdLst/>
              <a:ahLst/>
              <a:cxnLst/>
              <a:rect l="l" t="t" r="r" b="b"/>
              <a:pathLst>
                <a:path w="23527" h="2168" extrusionOk="0">
                  <a:moveTo>
                    <a:pt x="1084" y="1"/>
                  </a:moveTo>
                  <a:cubicBezTo>
                    <a:pt x="488" y="1"/>
                    <a:pt x="0" y="477"/>
                    <a:pt x="0" y="1084"/>
                  </a:cubicBezTo>
                  <a:cubicBezTo>
                    <a:pt x="0" y="1680"/>
                    <a:pt x="476" y="2168"/>
                    <a:pt x="1084" y="2168"/>
                  </a:cubicBezTo>
                  <a:lnTo>
                    <a:pt x="22443" y="2168"/>
                  </a:lnTo>
                  <a:cubicBezTo>
                    <a:pt x="23039" y="2168"/>
                    <a:pt x="23527" y="1692"/>
                    <a:pt x="23527" y="1084"/>
                  </a:cubicBezTo>
                  <a:cubicBezTo>
                    <a:pt x="23527" y="489"/>
                    <a:pt x="23039" y="1"/>
                    <a:pt x="2243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4"/>
            <p:cNvSpPr/>
            <p:nvPr/>
          </p:nvSpPr>
          <p:spPr>
            <a:xfrm>
              <a:off x="1409100" y="6481575"/>
              <a:ext cx="67275" cy="103625"/>
            </a:xfrm>
            <a:custGeom>
              <a:avLst/>
              <a:gdLst/>
              <a:ahLst/>
              <a:cxnLst/>
              <a:rect l="l" t="t" r="r" b="b"/>
              <a:pathLst>
                <a:path w="2691" h="4145" extrusionOk="0">
                  <a:moveTo>
                    <a:pt x="1989" y="1"/>
                  </a:moveTo>
                  <a:cubicBezTo>
                    <a:pt x="1560" y="1"/>
                    <a:pt x="1119" y="358"/>
                    <a:pt x="977" y="798"/>
                  </a:cubicBezTo>
                  <a:lnTo>
                    <a:pt x="0" y="4144"/>
                  </a:lnTo>
                  <a:lnTo>
                    <a:pt x="1584" y="4144"/>
                  </a:lnTo>
                  <a:lnTo>
                    <a:pt x="2572" y="798"/>
                  </a:lnTo>
                  <a:cubicBezTo>
                    <a:pt x="2691"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4"/>
            <p:cNvSpPr/>
            <p:nvPr/>
          </p:nvSpPr>
          <p:spPr>
            <a:xfrm>
              <a:off x="1479050" y="6481575"/>
              <a:ext cx="67575" cy="103625"/>
            </a:xfrm>
            <a:custGeom>
              <a:avLst/>
              <a:gdLst/>
              <a:ahLst/>
              <a:cxnLst/>
              <a:rect l="l" t="t" r="r" b="b"/>
              <a:pathLst>
                <a:path w="2703" h="4145" extrusionOk="0">
                  <a:moveTo>
                    <a:pt x="2012" y="1"/>
                  </a:moveTo>
                  <a:cubicBezTo>
                    <a:pt x="1560" y="1"/>
                    <a:pt x="1119" y="358"/>
                    <a:pt x="976" y="798"/>
                  </a:cubicBezTo>
                  <a:lnTo>
                    <a:pt x="0" y="4144"/>
                  </a:lnTo>
                  <a:lnTo>
                    <a:pt x="1596"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4"/>
            <p:cNvSpPr/>
            <p:nvPr/>
          </p:nvSpPr>
          <p:spPr>
            <a:xfrm>
              <a:off x="1549000" y="6481575"/>
              <a:ext cx="67575" cy="103625"/>
            </a:xfrm>
            <a:custGeom>
              <a:avLst/>
              <a:gdLst/>
              <a:ahLst/>
              <a:cxnLst/>
              <a:rect l="l" t="t" r="r" b="b"/>
              <a:pathLst>
                <a:path w="2703" h="4145" extrusionOk="0">
                  <a:moveTo>
                    <a:pt x="2012" y="1"/>
                  </a:moveTo>
                  <a:cubicBezTo>
                    <a:pt x="1560" y="1"/>
                    <a:pt x="1119" y="358"/>
                    <a:pt x="976" y="798"/>
                  </a:cubicBezTo>
                  <a:lnTo>
                    <a:pt x="0" y="4144"/>
                  </a:lnTo>
                  <a:lnTo>
                    <a:pt x="1596"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1618950" y="6481575"/>
              <a:ext cx="67575" cy="103625"/>
            </a:xfrm>
            <a:custGeom>
              <a:avLst/>
              <a:gdLst/>
              <a:ahLst/>
              <a:cxnLst/>
              <a:rect l="l" t="t" r="r" b="b"/>
              <a:pathLst>
                <a:path w="2703" h="4145" extrusionOk="0">
                  <a:moveTo>
                    <a:pt x="1988" y="1"/>
                  </a:moveTo>
                  <a:cubicBezTo>
                    <a:pt x="1560" y="1"/>
                    <a:pt x="1119" y="358"/>
                    <a:pt x="976" y="798"/>
                  </a:cubicBezTo>
                  <a:lnTo>
                    <a:pt x="0" y="4144"/>
                  </a:lnTo>
                  <a:lnTo>
                    <a:pt x="1584"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1688900" y="6481575"/>
              <a:ext cx="67575" cy="103625"/>
            </a:xfrm>
            <a:custGeom>
              <a:avLst/>
              <a:gdLst/>
              <a:ahLst/>
              <a:cxnLst/>
              <a:rect l="l" t="t" r="r" b="b"/>
              <a:pathLst>
                <a:path w="2703" h="4145" extrusionOk="0">
                  <a:moveTo>
                    <a:pt x="1988" y="1"/>
                  </a:moveTo>
                  <a:cubicBezTo>
                    <a:pt x="1560" y="1"/>
                    <a:pt x="1119" y="358"/>
                    <a:pt x="976" y="798"/>
                  </a:cubicBezTo>
                  <a:lnTo>
                    <a:pt x="0" y="4144"/>
                  </a:lnTo>
                  <a:lnTo>
                    <a:pt x="1596"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1758850" y="6481575"/>
              <a:ext cx="67575" cy="103625"/>
            </a:xfrm>
            <a:custGeom>
              <a:avLst/>
              <a:gdLst/>
              <a:ahLst/>
              <a:cxnLst/>
              <a:rect l="l" t="t" r="r" b="b"/>
              <a:pathLst>
                <a:path w="2703" h="4145" extrusionOk="0">
                  <a:moveTo>
                    <a:pt x="2012" y="1"/>
                  </a:moveTo>
                  <a:cubicBezTo>
                    <a:pt x="1560" y="1"/>
                    <a:pt x="1119" y="358"/>
                    <a:pt x="976" y="798"/>
                  </a:cubicBezTo>
                  <a:lnTo>
                    <a:pt x="0" y="4144"/>
                  </a:lnTo>
                  <a:lnTo>
                    <a:pt x="1595"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4"/>
            <p:cNvSpPr/>
            <p:nvPr/>
          </p:nvSpPr>
          <p:spPr>
            <a:xfrm>
              <a:off x="1828800" y="6481575"/>
              <a:ext cx="67575" cy="103625"/>
            </a:xfrm>
            <a:custGeom>
              <a:avLst/>
              <a:gdLst/>
              <a:ahLst/>
              <a:cxnLst/>
              <a:rect l="l" t="t" r="r" b="b"/>
              <a:pathLst>
                <a:path w="2703" h="4145" extrusionOk="0">
                  <a:moveTo>
                    <a:pt x="1988" y="1"/>
                  </a:moveTo>
                  <a:cubicBezTo>
                    <a:pt x="1560" y="1"/>
                    <a:pt x="1119" y="358"/>
                    <a:pt x="976" y="798"/>
                  </a:cubicBezTo>
                  <a:lnTo>
                    <a:pt x="0" y="4144"/>
                  </a:lnTo>
                  <a:lnTo>
                    <a:pt x="1595"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1898725" y="6481575"/>
              <a:ext cx="67600" cy="103625"/>
            </a:xfrm>
            <a:custGeom>
              <a:avLst/>
              <a:gdLst/>
              <a:ahLst/>
              <a:cxnLst/>
              <a:rect l="l" t="t" r="r" b="b"/>
              <a:pathLst>
                <a:path w="2704" h="4145" extrusionOk="0">
                  <a:moveTo>
                    <a:pt x="1989" y="1"/>
                  </a:moveTo>
                  <a:cubicBezTo>
                    <a:pt x="1561" y="1"/>
                    <a:pt x="1120" y="358"/>
                    <a:pt x="977" y="798"/>
                  </a:cubicBezTo>
                  <a:lnTo>
                    <a:pt x="1" y="4144"/>
                  </a:lnTo>
                  <a:lnTo>
                    <a:pt x="1596" y="4144"/>
                  </a:lnTo>
                  <a:lnTo>
                    <a:pt x="2573" y="798"/>
                  </a:lnTo>
                  <a:cubicBezTo>
                    <a:pt x="2704" y="346"/>
                    <a:pt x="2454"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4"/>
            <p:cNvSpPr/>
            <p:nvPr/>
          </p:nvSpPr>
          <p:spPr>
            <a:xfrm>
              <a:off x="1968675" y="6481575"/>
              <a:ext cx="67600" cy="103625"/>
            </a:xfrm>
            <a:custGeom>
              <a:avLst/>
              <a:gdLst/>
              <a:ahLst/>
              <a:cxnLst/>
              <a:rect l="l" t="t" r="r" b="b"/>
              <a:pathLst>
                <a:path w="2704" h="4145" extrusionOk="0">
                  <a:moveTo>
                    <a:pt x="2013" y="1"/>
                  </a:moveTo>
                  <a:cubicBezTo>
                    <a:pt x="1561" y="1"/>
                    <a:pt x="1120" y="358"/>
                    <a:pt x="977" y="798"/>
                  </a:cubicBezTo>
                  <a:lnTo>
                    <a:pt x="1" y="4144"/>
                  </a:lnTo>
                  <a:lnTo>
                    <a:pt x="1584" y="4144"/>
                  </a:lnTo>
                  <a:lnTo>
                    <a:pt x="2573" y="798"/>
                  </a:lnTo>
                  <a:cubicBezTo>
                    <a:pt x="2704" y="346"/>
                    <a:pt x="2454" y="1"/>
                    <a:pt x="202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4"/>
            <p:cNvSpPr/>
            <p:nvPr/>
          </p:nvSpPr>
          <p:spPr>
            <a:xfrm>
              <a:off x="2038925" y="6481575"/>
              <a:ext cx="67300" cy="103625"/>
            </a:xfrm>
            <a:custGeom>
              <a:avLst/>
              <a:gdLst/>
              <a:ahLst/>
              <a:cxnLst/>
              <a:rect l="l" t="t" r="r" b="b"/>
              <a:pathLst>
                <a:path w="2692" h="4145" extrusionOk="0">
                  <a:moveTo>
                    <a:pt x="2001" y="1"/>
                  </a:moveTo>
                  <a:cubicBezTo>
                    <a:pt x="1561" y="1"/>
                    <a:pt x="1120" y="358"/>
                    <a:pt x="989" y="798"/>
                  </a:cubicBezTo>
                  <a:lnTo>
                    <a:pt x="1" y="4144"/>
                  </a:lnTo>
                  <a:lnTo>
                    <a:pt x="1584" y="4144"/>
                  </a:lnTo>
                  <a:lnTo>
                    <a:pt x="2561" y="798"/>
                  </a:lnTo>
                  <a:cubicBezTo>
                    <a:pt x="2692" y="346"/>
                    <a:pt x="2442"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2108575" y="6481575"/>
              <a:ext cx="67600" cy="103625"/>
            </a:xfrm>
            <a:custGeom>
              <a:avLst/>
              <a:gdLst/>
              <a:ahLst/>
              <a:cxnLst/>
              <a:rect l="l" t="t" r="r" b="b"/>
              <a:pathLst>
                <a:path w="2704" h="4145" extrusionOk="0">
                  <a:moveTo>
                    <a:pt x="1989" y="1"/>
                  </a:moveTo>
                  <a:cubicBezTo>
                    <a:pt x="1561" y="1"/>
                    <a:pt x="1120" y="358"/>
                    <a:pt x="977" y="798"/>
                  </a:cubicBezTo>
                  <a:lnTo>
                    <a:pt x="1" y="4144"/>
                  </a:lnTo>
                  <a:lnTo>
                    <a:pt x="1596" y="4144"/>
                  </a:lnTo>
                  <a:lnTo>
                    <a:pt x="2573" y="798"/>
                  </a:lnTo>
                  <a:cubicBezTo>
                    <a:pt x="2704" y="346"/>
                    <a:pt x="2454"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4"/>
            <p:cNvSpPr/>
            <p:nvPr/>
          </p:nvSpPr>
          <p:spPr>
            <a:xfrm>
              <a:off x="2178525" y="6481575"/>
              <a:ext cx="67600" cy="103625"/>
            </a:xfrm>
            <a:custGeom>
              <a:avLst/>
              <a:gdLst/>
              <a:ahLst/>
              <a:cxnLst/>
              <a:rect l="l" t="t" r="r" b="b"/>
              <a:pathLst>
                <a:path w="2704" h="4145" extrusionOk="0">
                  <a:moveTo>
                    <a:pt x="2001" y="1"/>
                  </a:moveTo>
                  <a:cubicBezTo>
                    <a:pt x="1561" y="1"/>
                    <a:pt x="1108" y="358"/>
                    <a:pt x="977" y="798"/>
                  </a:cubicBezTo>
                  <a:lnTo>
                    <a:pt x="1" y="4144"/>
                  </a:lnTo>
                  <a:lnTo>
                    <a:pt x="1584" y="4144"/>
                  </a:lnTo>
                  <a:lnTo>
                    <a:pt x="2573" y="798"/>
                  </a:lnTo>
                  <a:cubicBezTo>
                    <a:pt x="2704" y="346"/>
                    <a:pt x="2454" y="1"/>
                    <a:pt x="202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4"/>
            <p:cNvSpPr/>
            <p:nvPr/>
          </p:nvSpPr>
          <p:spPr>
            <a:xfrm>
              <a:off x="2248475" y="6481575"/>
              <a:ext cx="67600" cy="103625"/>
            </a:xfrm>
            <a:custGeom>
              <a:avLst/>
              <a:gdLst/>
              <a:ahLst/>
              <a:cxnLst/>
              <a:rect l="l" t="t" r="r" b="b"/>
              <a:pathLst>
                <a:path w="2704" h="4145" extrusionOk="0">
                  <a:moveTo>
                    <a:pt x="1989" y="1"/>
                  </a:moveTo>
                  <a:cubicBezTo>
                    <a:pt x="1561" y="1"/>
                    <a:pt x="1108" y="358"/>
                    <a:pt x="977" y="798"/>
                  </a:cubicBezTo>
                  <a:lnTo>
                    <a:pt x="1" y="4144"/>
                  </a:lnTo>
                  <a:lnTo>
                    <a:pt x="1596" y="4144"/>
                  </a:lnTo>
                  <a:lnTo>
                    <a:pt x="2573" y="798"/>
                  </a:lnTo>
                  <a:cubicBezTo>
                    <a:pt x="2704" y="346"/>
                    <a:pt x="2454" y="1"/>
                    <a:pt x="200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2318425" y="6481575"/>
              <a:ext cx="67600" cy="103625"/>
            </a:xfrm>
            <a:custGeom>
              <a:avLst/>
              <a:gdLst/>
              <a:ahLst/>
              <a:cxnLst/>
              <a:rect l="l" t="t" r="r" b="b"/>
              <a:pathLst>
                <a:path w="2704" h="4145" extrusionOk="0">
                  <a:moveTo>
                    <a:pt x="1989" y="1"/>
                  </a:moveTo>
                  <a:cubicBezTo>
                    <a:pt x="1561" y="1"/>
                    <a:pt x="1108" y="358"/>
                    <a:pt x="977" y="798"/>
                  </a:cubicBezTo>
                  <a:lnTo>
                    <a:pt x="1" y="4144"/>
                  </a:lnTo>
                  <a:lnTo>
                    <a:pt x="1584" y="4144"/>
                  </a:lnTo>
                  <a:lnTo>
                    <a:pt x="2573" y="798"/>
                  </a:lnTo>
                  <a:cubicBezTo>
                    <a:pt x="2704" y="346"/>
                    <a:pt x="2453" y="1"/>
                    <a:pt x="200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4"/>
            <p:cNvSpPr/>
            <p:nvPr/>
          </p:nvSpPr>
          <p:spPr>
            <a:xfrm>
              <a:off x="52075" y="6856325"/>
              <a:ext cx="40200" cy="40200"/>
            </a:xfrm>
            <a:custGeom>
              <a:avLst/>
              <a:gdLst/>
              <a:ahLst/>
              <a:cxnLst/>
              <a:rect l="l" t="t" r="r" b="b"/>
              <a:pathLst>
                <a:path w="1608" h="1608" extrusionOk="0">
                  <a:moveTo>
                    <a:pt x="798" y="1"/>
                  </a:moveTo>
                  <a:cubicBezTo>
                    <a:pt x="358" y="1"/>
                    <a:pt x="1" y="358"/>
                    <a:pt x="1" y="810"/>
                  </a:cubicBezTo>
                  <a:cubicBezTo>
                    <a:pt x="1" y="1251"/>
                    <a:pt x="358" y="1608"/>
                    <a:pt x="798" y="1608"/>
                  </a:cubicBezTo>
                  <a:cubicBezTo>
                    <a:pt x="1251" y="1608"/>
                    <a:pt x="1608" y="1251"/>
                    <a:pt x="1608" y="810"/>
                  </a:cubicBezTo>
                  <a:cubicBezTo>
                    <a:pt x="1608" y="370"/>
                    <a:pt x="1239" y="1"/>
                    <a:pt x="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3" name="Google Shape;1843;p54"/>
          <p:cNvSpPr/>
          <p:nvPr/>
        </p:nvSpPr>
        <p:spPr>
          <a:xfrm>
            <a:off x="1273254" y="36723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4077104" y="367232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4"/>
          <p:cNvSpPr/>
          <p:nvPr/>
        </p:nvSpPr>
        <p:spPr>
          <a:xfrm>
            <a:off x="5494026" y="2875546"/>
            <a:ext cx="151500" cy="241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5665667" y="2875546"/>
            <a:ext cx="151500" cy="241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5837307" y="2875546"/>
            <a:ext cx="151500" cy="2412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4"/>
          <p:cNvSpPr/>
          <p:nvPr/>
        </p:nvSpPr>
        <p:spPr>
          <a:xfrm>
            <a:off x="6784801" y="2875546"/>
            <a:ext cx="151500" cy="241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4"/>
          <p:cNvSpPr/>
          <p:nvPr/>
        </p:nvSpPr>
        <p:spPr>
          <a:xfrm>
            <a:off x="7007101" y="2875546"/>
            <a:ext cx="151500" cy="2412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7459876" y="2875546"/>
            <a:ext cx="151500" cy="2412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5" name="Google Shape;1855;p55"/>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Gun icon pack</a:t>
            </a:r>
            <a:endParaRPr/>
          </a:p>
        </p:txBody>
      </p:sp>
      <p:grpSp>
        <p:nvGrpSpPr>
          <p:cNvPr id="1856" name="Google Shape;1856;p55"/>
          <p:cNvGrpSpPr/>
          <p:nvPr/>
        </p:nvGrpSpPr>
        <p:grpSpPr>
          <a:xfrm>
            <a:off x="7666329" y="3828708"/>
            <a:ext cx="598090" cy="408105"/>
            <a:chOff x="6326675" y="3911000"/>
            <a:chExt cx="482525" cy="329250"/>
          </a:xfrm>
        </p:grpSpPr>
        <p:sp>
          <p:nvSpPr>
            <p:cNvPr id="1857" name="Google Shape;1857;p55"/>
            <p:cNvSpPr/>
            <p:nvPr/>
          </p:nvSpPr>
          <p:spPr>
            <a:xfrm>
              <a:off x="6326675" y="3911000"/>
              <a:ext cx="482525" cy="329250"/>
            </a:xfrm>
            <a:custGeom>
              <a:avLst/>
              <a:gdLst/>
              <a:ahLst/>
              <a:cxnLst/>
              <a:rect l="l" t="t" r="r" b="b"/>
              <a:pathLst>
                <a:path w="19301" h="13170" extrusionOk="0">
                  <a:moveTo>
                    <a:pt x="10061" y="668"/>
                  </a:moveTo>
                  <a:lnTo>
                    <a:pt x="10537" y="2573"/>
                  </a:lnTo>
                  <a:lnTo>
                    <a:pt x="9918" y="2573"/>
                  </a:lnTo>
                  <a:lnTo>
                    <a:pt x="9656" y="1537"/>
                  </a:lnTo>
                  <a:cubicBezTo>
                    <a:pt x="9623" y="1391"/>
                    <a:pt x="9493" y="1298"/>
                    <a:pt x="9349" y="1298"/>
                  </a:cubicBezTo>
                  <a:cubicBezTo>
                    <a:pt x="9340" y="1298"/>
                    <a:pt x="9332" y="1299"/>
                    <a:pt x="9323" y="1299"/>
                  </a:cubicBezTo>
                  <a:lnTo>
                    <a:pt x="5156" y="1621"/>
                  </a:lnTo>
                  <a:cubicBezTo>
                    <a:pt x="4989" y="1645"/>
                    <a:pt x="4858" y="1776"/>
                    <a:pt x="4858" y="1954"/>
                  </a:cubicBezTo>
                  <a:lnTo>
                    <a:pt x="4858" y="2597"/>
                  </a:lnTo>
                  <a:lnTo>
                    <a:pt x="4215" y="2597"/>
                  </a:lnTo>
                  <a:lnTo>
                    <a:pt x="4215" y="1764"/>
                  </a:lnTo>
                  <a:lnTo>
                    <a:pt x="5001" y="966"/>
                  </a:lnTo>
                  <a:lnTo>
                    <a:pt x="10061" y="668"/>
                  </a:lnTo>
                  <a:close/>
                  <a:moveTo>
                    <a:pt x="9097" y="1966"/>
                  </a:moveTo>
                  <a:lnTo>
                    <a:pt x="9263" y="2597"/>
                  </a:lnTo>
                  <a:lnTo>
                    <a:pt x="5489" y="2597"/>
                  </a:lnTo>
                  <a:lnTo>
                    <a:pt x="5489" y="2252"/>
                  </a:lnTo>
                  <a:lnTo>
                    <a:pt x="9097" y="1966"/>
                  </a:lnTo>
                  <a:close/>
                  <a:moveTo>
                    <a:pt x="16407" y="1954"/>
                  </a:moveTo>
                  <a:lnTo>
                    <a:pt x="16407" y="2597"/>
                  </a:lnTo>
                  <a:lnTo>
                    <a:pt x="11907" y="2597"/>
                  </a:lnTo>
                  <a:lnTo>
                    <a:pt x="11907" y="1954"/>
                  </a:lnTo>
                  <a:close/>
                  <a:moveTo>
                    <a:pt x="1965" y="4514"/>
                  </a:moveTo>
                  <a:lnTo>
                    <a:pt x="1965" y="5157"/>
                  </a:lnTo>
                  <a:lnTo>
                    <a:pt x="691" y="5157"/>
                  </a:lnTo>
                  <a:lnTo>
                    <a:pt x="691" y="4514"/>
                  </a:lnTo>
                  <a:close/>
                  <a:moveTo>
                    <a:pt x="17157" y="3228"/>
                  </a:moveTo>
                  <a:lnTo>
                    <a:pt x="16836" y="3871"/>
                  </a:lnTo>
                  <a:lnTo>
                    <a:pt x="15431" y="3871"/>
                  </a:lnTo>
                  <a:cubicBezTo>
                    <a:pt x="15252" y="3871"/>
                    <a:pt x="15109" y="4014"/>
                    <a:pt x="15109" y="4204"/>
                  </a:cubicBezTo>
                  <a:lnTo>
                    <a:pt x="15109" y="5169"/>
                  </a:lnTo>
                  <a:lnTo>
                    <a:pt x="13824" y="5169"/>
                  </a:lnTo>
                  <a:lnTo>
                    <a:pt x="13824" y="4204"/>
                  </a:lnTo>
                  <a:cubicBezTo>
                    <a:pt x="13824" y="4014"/>
                    <a:pt x="13681" y="3871"/>
                    <a:pt x="13502" y="3871"/>
                  </a:cubicBezTo>
                  <a:lnTo>
                    <a:pt x="11776" y="3871"/>
                  </a:lnTo>
                  <a:lnTo>
                    <a:pt x="11442" y="3228"/>
                  </a:lnTo>
                  <a:close/>
                  <a:moveTo>
                    <a:pt x="17836" y="3347"/>
                  </a:moveTo>
                  <a:lnTo>
                    <a:pt x="18574" y="3716"/>
                  </a:lnTo>
                  <a:lnTo>
                    <a:pt x="18098" y="5169"/>
                  </a:lnTo>
                  <a:lnTo>
                    <a:pt x="15764" y="5169"/>
                  </a:lnTo>
                  <a:lnTo>
                    <a:pt x="15764" y="4526"/>
                  </a:lnTo>
                  <a:lnTo>
                    <a:pt x="17038" y="4526"/>
                  </a:lnTo>
                  <a:cubicBezTo>
                    <a:pt x="17157" y="4514"/>
                    <a:pt x="17276" y="4455"/>
                    <a:pt x="17336" y="4347"/>
                  </a:cubicBezTo>
                  <a:lnTo>
                    <a:pt x="17836" y="3347"/>
                  </a:lnTo>
                  <a:close/>
                  <a:moveTo>
                    <a:pt x="10752" y="3228"/>
                  </a:moveTo>
                  <a:lnTo>
                    <a:pt x="11299" y="4335"/>
                  </a:lnTo>
                  <a:cubicBezTo>
                    <a:pt x="11359" y="4443"/>
                    <a:pt x="11466" y="4514"/>
                    <a:pt x="11585" y="4514"/>
                  </a:cubicBezTo>
                  <a:lnTo>
                    <a:pt x="13192" y="4514"/>
                  </a:lnTo>
                  <a:lnTo>
                    <a:pt x="13192" y="5157"/>
                  </a:lnTo>
                  <a:lnTo>
                    <a:pt x="6775" y="5157"/>
                  </a:lnTo>
                  <a:cubicBezTo>
                    <a:pt x="6680" y="5157"/>
                    <a:pt x="6608" y="5181"/>
                    <a:pt x="6549" y="5240"/>
                  </a:cubicBezTo>
                  <a:lnTo>
                    <a:pt x="6323" y="5467"/>
                  </a:lnTo>
                  <a:lnTo>
                    <a:pt x="4989" y="5467"/>
                  </a:lnTo>
                  <a:lnTo>
                    <a:pt x="4763" y="5240"/>
                  </a:lnTo>
                  <a:cubicBezTo>
                    <a:pt x="4703" y="5181"/>
                    <a:pt x="4620" y="5157"/>
                    <a:pt x="4537" y="5157"/>
                  </a:cubicBezTo>
                  <a:lnTo>
                    <a:pt x="2620" y="5157"/>
                  </a:lnTo>
                  <a:lnTo>
                    <a:pt x="2620" y="4300"/>
                  </a:lnTo>
                  <a:lnTo>
                    <a:pt x="2608" y="4300"/>
                  </a:lnTo>
                  <a:lnTo>
                    <a:pt x="3406" y="3228"/>
                  </a:lnTo>
                  <a:close/>
                  <a:moveTo>
                    <a:pt x="15181" y="5788"/>
                  </a:moveTo>
                  <a:lnTo>
                    <a:pt x="15645" y="7395"/>
                  </a:lnTo>
                  <a:lnTo>
                    <a:pt x="14395" y="7395"/>
                  </a:lnTo>
                  <a:lnTo>
                    <a:pt x="13931" y="5788"/>
                  </a:lnTo>
                  <a:close/>
                  <a:moveTo>
                    <a:pt x="13264" y="5812"/>
                  </a:moveTo>
                  <a:lnTo>
                    <a:pt x="13728" y="7419"/>
                  </a:lnTo>
                  <a:lnTo>
                    <a:pt x="12990" y="7419"/>
                  </a:lnTo>
                  <a:lnTo>
                    <a:pt x="12454" y="6860"/>
                  </a:lnTo>
                  <a:cubicBezTo>
                    <a:pt x="12395" y="6800"/>
                    <a:pt x="12311" y="6776"/>
                    <a:pt x="12240" y="6776"/>
                  </a:cubicBezTo>
                  <a:lnTo>
                    <a:pt x="3441" y="6776"/>
                  </a:lnTo>
                  <a:lnTo>
                    <a:pt x="2858" y="5812"/>
                  </a:lnTo>
                  <a:lnTo>
                    <a:pt x="4406" y="5812"/>
                  </a:lnTo>
                  <a:lnTo>
                    <a:pt x="4632" y="6026"/>
                  </a:lnTo>
                  <a:cubicBezTo>
                    <a:pt x="4691" y="6086"/>
                    <a:pt x="4775" y="6121"/>
                    <a:pt x="4858" y="6121"/>
                  </a:cubicBezTo>
                  <a:lnTo>
                    <a:pt x="6465" y="6121"/>
                  </a:lnTo>
                  <a:cubicBezTo>
                    <a:pt x="6549" y="6121"/>
                    <a:pt x="6620" y="6086"/>
                    <a:pt x="6680" y="6026"/>
                  </a:cubicBezTo>
                  <a:lnTo>
                    <a:pt x="6906" y="5812"/>
                  </a:lnTo>
                  <a:close/>
                  <a:moveTo>
                    <a:pt x="5489" y="7419"/>
                  </a:moveTo>
                  <a:lnTo>
                    <a:pt x="5489" y="8050"/>
                  </a:lnTo>
                  <a:lnTo>
                    <a:pt x="4215" y="8050"/>
                  </a:lnTo>
                  <a:lnTo>
                    <a:pt x="4215" y="7419"/>
                  </a:lnTo>
                  <a:close/>
                  <a:moveTo>
                    <a:pt x="18074" y="5812"/>
                  </a:moveTo>
                  <a:lnTo>
                    <a:pt x="18574" y="8050"/>
                  </a:lnTo>
                  <a:lnTo>
                    <a:pt x="17241" y="8050"/>
                  </a:lnTo>
                  <a:lnTo>
                    <a:pt x="17014" y="7598"/>
                  </a:lnTo>
                  <a:cubicBezTo>
                    <a:pt x="16955" y="7491"/>
                    <a:pt x="16848" y="7419"/>
                    <a:pt x="16729" y="7419"/>
                  </a:cubicBezTo>
                  <a:lnTo>
                    <a:pt x="16324" y="7419"/>
                  </a:lnTo>
                  <a:lnTo>
                    <a:pt x="15871" y="5812"/>
                  </a:lnTo>
                  <a:close/>
                  <a:moveTo>
                    <a:pt x="8251" y="7395"/>
                  </a:moveTo>
                  <a:lnTo>
                    <a:pt x="7835" y="7812"/>
                  </a:lnTo>
                  <a:lnTo>
                    <a:pt x="8275" y="8265"/>
                  </a:lnTo>
                  <a:lnTo>
                    <a:pt x="8799" y="7741"/>
                  </a:lnTo>
                  <a:lnTo>
                    <a:pt x="8942" y="8681"/>
                  </a:lnTo>
                  <a:lnTo>
                    <a:pt x="7739" y="8681"/>
                  </a:lnTo>
                  <a:lnTo>
                    <a:pt x="7739" y="8693"/>
                  </a:lnTo>
                  <a:cubicBezTo>
                    <a:pt x="7561" y="8693"/>
                    <a:pt x="7418" y="8550"/>
                    <a:pt x="7418" y="8372"/>
                  </a:cubicBezTo>
                  <a:lnTo>
                    <a:pt x="7418" y="7395"/>
                  </a:lnTo>
                  <a:close/>
                  <a:moveTo>
                    <a:pt x="11002" y="7395"/>
                  </a:moveTo>
                  <a:lnTo>
                    <a:pt x="10692" y="7860"/>
                  </a:lnTo>
                  <a:cubicBezTo>
                    <a:pt x="10645" y="7931"/>
                    <a:pt x="10633" y="8026"/>
                    <a:pt x="10645" y="8110"/>
                  </a:cubicBezTo>
                  <a:lnTo>
                    <a:pt x="11192" y="10610"/>
                  </a:lnTo>
                  <a:lnTo>
                    <a:pt x="9942" y="10610"/>
                  </a:lnTo>
                  <a:lnTo>
                    <a:pt x="9406" y="7395"/>
                  </a:lnTo>
                  <a:close/>
                  <a:moveTo>
                    <a:pt x="15050" y="8050"/>
                  </a:moveTo>
                  <a:lnTo>
                    <a:pt x="14526" y="12456"/>
                  </a:lnTo>
                  <a:lnTo>
                    <a:pt x="12597" y="11979"/>
                  </a:lnTo>
                  <a:lnTo>
                    <a:pt x="12681" y="11360"/>
                  </a:lnTo>
                  <a:lnTo>
                    <a:pt x="13764" y="11574"/>
                  </a:lnTo>
                  <a:lnTo>
                    <a:pt x="13883" y="10955"/>
                  </a:lnTo>
                  <a:lnTo>
                    <a:pt x="12752" y="10729"/>
                  </a:lnTo>
                  <a:lnTo>
                    <a:pt x="12847" y="10062"/>
                  </a:lnTo>
                  <a:lnTo>
                    <a:pt x="14062" y="10300"/>
                  </a:lnTo>
                  <a:lnTo>
                    <a:pt x="14181" y="9669"/>
                  </a:lnTo>
                  <a:lnTo>
                    <a:pt x="12919" y="9419"/>
                  </a:lnTo>
                  <a:lnTo>
                    <a:pt x="13002" y="8800"/>
                  </a:lnTo>
                  <a:lnTo>
                    <a:pt x="14395" y="9015"/>
                  </a:lnTo>
                  <a:lnTo>
                    <a:pt x="14490" y="8384"/>
                  </a:lnTo>
                  <a:lnTo>
                    <a:pt x="13109" y="8145"/>
                  </a:lnTo>
                  <a:lnTo>
                    <a:pt x="13121" y="8050"/>
                  </a:lnTo>
                  <a:close/>
                  <a:moveTo>
                    <a:pt x="10275" y="1"/>
                  </a:moveTo>
                  <a:cubicBezTo>
                    <a:pt x="10267" y="1"/>
                    <a:pt x="10260" y="1"/>
                    <a:pt x="10252" y="2"/>
                  </a:cubicBezTo>
                  <a:lnTo>
                    <a:pt x="4810" y="335"/>
                  </a:lnTo>
                  <a:cubicBezTo>
                    <a:pt x="4739" y="335"/>
                    <a:pt x="4656" y="371"/>
                    <a:pt x="4596" y="418"/>
                  </a:cubicBezTo>
                  <a:lnTo>
                    <a:pt x="3632" y="1383"/>
                  </a:lnTo>
                  <a:cubicBezTo>
                    <a:pt x="3572" y="1442"/>
                    <a:pt x="3548" y="1537"/>
                    <a:pt x="3548" y="1609"/>
                  </a:cubicBezTo>
                  <a:lnTo>
                    <a:pt x="3548" y="2573"/>
                  </a:lnTo>
                  <a:lnTo>
                    <a:pt x="3215" y="2573"/>
                  </a:lnTo>
                  <a:cubicBezTo>
                    <a:pt x="3108" y="2573"/>
                    <a:pt x="3025" y="2621"/>
                    <a:pt x="2965" y="2716"/>
                  </a:cubicBezTo>
                  <a:lnTo>
                    <a:pt x="2096" y="3871"/>
                  </a:lnTo>
                  <a:lnTo>
                    <a:pt x="334" y="3871"/>
                  </a:lnTo>
                  <a:cubicBezTo>
                    <a:pt x="155" y="3871"/>
                    <a:pt x="0" y="4014"/>
                    <a:pt x="0" y="4204"/>
                  </a:cubicBezTo>
                  <a:lnTo>
                    <a:pt x="0" y="5478"/>
                  </a:lnTo>
                  <a:cubicBezTo>
                    <a:pt x="48" y="5657"/>
                    <a:pt x="179" y="5812"/>
                    <a:pt x="358" y="5812"/>
                  </a:cubicBezTo>
                  <a:lnTo>
                    <a:pt x="2096" y="5812"/>
                  </a:lnTo>
                  <a:lnTo>
                    <a:pt x="2965" y="7252"/>
                  </a:lnTo>
                  <a:cubicBezTo>
                    <a:pt x="3025" y="7336"/>
                    <a:pt x="3132" y="7395"/>
                    <a:pt x="3227" y="7395"/>
                  </a:cubicBezTo>
                  <a:lnTo>
                    <a:pt x="3560" y="7395"/>
                  </a:lnTo>
                  <a:lnTo>
                    <a:pt x="3560" y="8372"/>
                  </a:lnTo>
                  <a:cubicBezTo>
                    <a:pt x="3560" y="8550"/>
                    <a:pt x="3703" y="8693"/>
                    <a:pt x="3882" y="8693"/>
                  </a:cubicBezTo>
                  <a:lnTo>
                    <a:pt x="5811" y="8693"/>
                  </a:lnTo>
                  <a:cubicBezTo>
                    <a:pt x="5989" y="8693"/>
                    <a:pt x="6132" y="8550"/>
                    <a:pt x="6132" y="8372"/>
                  </a:cubicBezTo>
                  <a:lnTo>
                    <a:pt x="6132" y="7395"/>
                  </a:lnTo>
                  <a:lnTo>
                    <a:pt x="6775" y="7395"/>
                  </a:lnTo>
                  <a:lnTo>
                    <a:pt x="6775" y="8372"/>
                  </a:lnTo>
                  <a:cubicBezTo>
                    <a:pt x="6775" y="8907"/>
                    <a:pt x="7204" y="9336"/>
                    <a:pt x="7739" y="9336"/>
                  </a:cubicBezTo>
                  <a:lnTo>
                    <a:pt x="9085" y="9336"/>
                  </a:lnTo>
                  <a:lnTo>
                    <a:pt x="9359" y="10991"/>
                  </a:lnTo>
                  <a:cubicBezTo>
                    <a:pt x="9394" y="11134"/>
                    <a:pt x="9525" y="11253"/>
                    <a:pt x="9680" y="11253"/>
                  </a:cubicBezTo>
                  <a:lnTo>
                    <a:pt x="11597" y="11253"/>
                  </a:lnTo>
                  <a:cubicBezTo>
                    <a:pt x="11776" y="11253"/>
                    <a:pt x="11919" y="11110"/>
                    <a:pt x="11919" y="10932"/>
                  </a:cubicBezTo>
                  <a:cubicBezTo>
                    <a:pt x="11919" y="10896"/>
                    <a:pt x="11919" y="10884"/>
                    <a:pt x="11907" y="10848"/>
                  </a:cubicBezTo>
                  <a:lnTo>
                    <a:pt x="11299" y="8098"/>
                  </a:lnTo>
                  <a:lnTo>
                    <a:pt x="11776" y="7395"/>
                  </a:lnTo>
                  <a:lnTo>
                    <a:pt x="12121" y="7395"/>
                  </a:lnTo>
                  <a:lnTo>
                    <a:pt x="12550" y="7836"/>
                  </a:lnTo>
                  <a:lnTo>
                    <a:pt x="11919" y="12158"/>
                  </a:lnTo>
                  <a:cubicBezTo>
                    <a:pt x="11895" y="12325"/>
                    <a:pt x="12002" y="12479"/>
                    <a:pt x="12157" y="12515"/>
                  </a:cubicBezTo>
                  <a:lnTo>
                    <a:pt x="14716" y="13158"/>
                  </a:lnTo>
                  <a:cubicBezTo>
                    <a:pt x="14745" y="13166"/>
                    <a:pt x="14774" y="13169"/>
                    <a:pt x="14801" y="13169"/>
                  </a:cubicBezTo>
                  <a:cubicBezTo>
                    <a:pt x="14946" y="13169"/>
                    <a:pt x="15069" y="13070"/>
                    <a:pt x="15109" y="12920"/>
                  </a:cubicBezTo>
                  <a:lnTo>
                    <a:pt x="15109" y="12872"/>
                  </a:lnTo>
                  <a:lnTo>
                    <a:pt x="15717" y="8026"/>
                  </a:lnTo>
                  <a:lnTo>
                    <a:pt x="16526" y="8026"/>
                  </a:lnTo>
                  <a:lnTo>
                    <a:pt x="16764" y="8479"/>
                  </a:lnTo>
                  <a:cubicBezTo>
                    <a:pt x="16824" y="8586"/>
                    <a:pt x="16919" y="8669"/>
                    <a:pt x="17038" y="8669"/>
                  </a:cubicBezTo>
                  <a:lnTo>
                    <a:pt x="18967" y="8669"/>
                  </a:lnTo>
                  <a:cubicBezTo>
                    <a:pt x="19146" y="8669"/>
                    <a:pt x="19288" y="8515"/>
                    <a:pt x="19288" y="8336"/>
                  </a:cubicBezTo>
                  <a:cubicBezTo>
                    <a:pt x="19288" y="8300"/>
                    <a:pt x="19288" y="8288"/>
                    <a:pt x="19277" y="8265"/>
                  </a:cubicBezTo>
                  <a:lnTo>
                    <a:pt x="18646" y="5467"/>
                  </a:lnTo>
                  <a:lnTo>
                    <a:pt x="19265" y="3621"/>
                  </a:lnTo>
                  <a:cubicBezTo>
                    <a:pt x="19300" y="3466"/>
                    <a:pt x="19241" y="3312"/>
                    <a:pt x="19098" y="3228"/>
                  </a:cubicBezTo>
                  <a:lnTo>
                    <a:pt x="17812" y="2597"/>
                  </a:lnTo>
                  <a:cubicBezTo>
                    <a:pt x="17776" y="2573"/>
                    <a:pt x="17729" y="2561"/>
                    <a:pt x="17669" y="2561"/>
                  </a:cubicBezTo>
                  <a:lnTo>
                    <a:pt x="17026" y="2561"/>
                  </a:lnTo>
                  <a:lnTo>
                    <a:pt x="17026" y="1597"/>
                  </a:lnTo>
                  <a:cubicBezTo>
                    <a:pt x="17026" y="1418"/>
                    <a:pt x="16883" y="1264"/>
                    <a:pt x="16705" y="1264"/>
                  </a:cubicBezTo>
                  <a:lnTo>
                    <a:pt x="11561" y="1264"/>
                  </a:lnTo>
                  <a:cubicBezTo>
                    <a:pt x="11383" y="1264"/>
                    <a:pt x="11240" y="1418"/>
                    <a:pt x="11240" y="1597"/>
                  </a:cubicBezTo>
                  <a:lnTo>
                    <a:pt x="11240" y="2561"/>
                  </a:lnTo>
                  <a:lnTo>
                    <a:pt x="11168" y="2561"/>
                  </a:lnTo>
                  <a:lnTo>
                    <a:pt x="10585" y="240"/>
                  </a:lnTo>
                  <a:cubicBezTo>
                    <a:pt x="10540" y="104"/>
                    <a:pt x="10420" y="1"/>
                    <a:pt x="10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6752625" y="407205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6415975" y="4007775"/>
              <a:ext cx="32175" cy="16100"/>
            </a:xfrm>
            <a:custGeom>
              <a:avLst/>
              <a:gdLst/>
              <a:ahLst/>
              <a:cxnLst/>
              <a:rect l="l" t="t" r="r" b="b"/>
              <a:pathLst>
                <a:path w="1287" h="644" extrusionOk="0">
                  <a:moveTo>
                    <a:pt x="0" y="0"/>
                  </a:moveTo>
                  <a:lnTo>
                    <a:pt x="0" y="643"/>
                  </a:lnTo>
                  <a:lnTo>
                    <a:pt x="1286" y="643"/>
                  </a:lnTo>
                  <a:lnTo>
                    <a:pt x="1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6463900" y="4007775"/>
              <a:ext cx="32150" cy="16100"/>
            </a:xfrm>
            <a:custGeom>
              <a:avLst/>
              <a:gdLst/>
              <a:ahLst/>
              <a:cxnLst/>
              <a:rect l="l" t="t" r="r" b="b"/>
              <a:pathLst>
                <a:path w="1286" h="644" extrusionOk="0">
                  <a:moveTo>
                    <a:pt x="0" y="0"/>
                  </a:moveTo>
                  <a:lnTo>
                    <a:pt x="0" y="643"/>
                  </a:lnTo>
                  <a:lnTo>
                    <a:pt x="1286" y="643"/>
                  </a:lnTo>
                  <a:lnTo>
                    <a:pt x="1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6512400" y="4007775"/>
              <a:ext cx="31875" cy="16100"/>
            </a:xfrm>
            <a:custGeom>
              <a:avLst/>
              <a:gdLst/>
              <a:ahLst/>
              <a:cxnLst/>
              <a:rect l="l" t="t" r="r" b="b"/>
              <a:pathLst>
                <a:path w="1275" h="644" extrusionOk="0">
                  <a:moveTo>
                    <a:pt x="1" y="0"/>
                  </a:moveTo>
                  <a:lnTo>
                    <a:pt x="1" y="643"/>
                  </a:lnTo>
                  <a:lnTo>
                    <a:pt x="1275" y="643"/>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6560325" y="4007775"/>
              <a:ext cx="16100" cy="16100"/>
            </a:xfrm>
            <a:custGeom>
              <a:avLst/>
              <a:gdLst/>
              <a:ahLst/>
              <a:cxnLst/>
              <a:rect l="l" t="t" r="r" b="b"/>
              <a:pathLst>
                <a:path w="644" h="644" extrusionOk="0">
                  <a:moveTo>
                    <a:pt x="1" y="0"/>
                  </a:moveTo>
                  <a:lnTo>
                    <a:pt x="1" y="643"/>
                  </a:lnTo>
                  <a:lnTo>
                    <a:pt x="644" y="643"/>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 name="Google Shape;1863;p55"/>
          <p:cNvSpPr/>
          <p:nvPr/>
        </p:nvSpPr>
        <p:spPr>
          <a:xfrm>
            <a:off x="6715525" y="3883182"/>
            <a:ext cx="596974" cy="299618"/>
          </a:xfrm>
          <a:custGeom>
            <a:avLst/>
            <a:gdLst/>
            <a:ahLst/>
            <a:cxnLst/>
            <a:rect l="l" t="t" r="r" b="b"/>
            <a:pathLst>
              <a:path w="19265" h="9669" extrusionOk="0">
                <a:moveTo>
                  <a:pt x="1405" y="631"/>
                </a:moveTo>
                <a:lnTo>
                  <a:pt x="1727" y="1274"/>
                </a:lnTo>
                <a:lnTo>
                  <a:pt x="1286" y="1274"/>
                </a:lnTo>
                <a:lnTo>
                  <a:pt x="1286" y="631"/>
                </a:lnTo>
                <a:close/>
                <a:moveTo>
                  <a:pt x="5775" y="631"/>
                </a:moveTo>
                <a:lnTo>
                  <a:pt x="5775" y="1274"/>
                </a:lnTo>
                <a:lnTo>
                  <a:pt x="4489" y="1274"/>
                </a:lnTo>
                <a:cubicBezTo>
                  <a:pt x="4632" y="1096"/>
                  <a:pt x="4739" y="870"/>
                  <a:pt x="4787" y="631"/>
                </a:cubicBezTo>
                <a:close/>
                <a:moveTo>
                  <a:pt x="13657" y="631"/>
                </a:moveTo>
                <a:lnTo>
                  <a:pt x="14097" y="1072"/>
                </a:lnTo>
                <a:lnTo>
                  <a:pt x="14097" y="1274"/>
                </a:lnTo>
                <a:lnTo>
                  <a:pt x="10764" y="1274"/>
                </a:lnTo>
                <a:lnTo>
                  <a:pt x="10442" y="631"/>
                </a:lnTo>
                <a:close/>
                <a:moveTo>
                  <a:pt x="1286" y="1905"/>
                </a:moveTo>
                <a:lnTo>
                  <a:pt x="1286" y="2548"/>
                </a:lnTo>
                <a:lnTo>
                  <a:pt x="643" y="2548"/>
                </a:lnTo>
                <a:lnTo>
                  <a:pt x="643" y="1905"/>
                </a:lnTo>
                <a:close/>
                <a:moveTo>
                  <a:pt x="3203" y="1905"/>
                </a:moveTo>
                <a:lnTo>
                  <a:pt x="3203" y="2548"/>
                </a:lnTo>
                <a:lnTo>
                  <a:pt x="1929" y="2548"/>
                </a:lnTo>
                <a:lnTo>
                  <a:pt x="1929" y="1905"/>
                </a:lnTo>
                <a:close/>
                <a:moveTo>
                  <a:pt x="5763" y="1905"/>
                </a:moveTo>
                <a:lnTo>
                  <a:pt x="5763" y="3096"/>
                </a:lnTo>
                <a:lnTo>
                  <a:pt x="3846" y="2620"/>
                </a:lnTo>
                <a:lnTo>
                  <a:pt x="3846" y="1905"/>
                </a:lnTo>
                <a:close/>
                <a:moveTo>
                  <a:pt x="8978" y="2548"/>
                </a:moveTo>
                <a:lnTo>
                  <a:pt x="8978" y="3191"/>
                </a:lnTo>
                <a:lnTo>
                  <a:pt x="7704" y="3191"/>
                </a:lnTo>
                <a:lnTo>
                  <a:pt x="7704" y="2548"/>
                </a:lnTo>
                <a:close/>
                <a:moveTo>
                  <a:pt x="9740" y="631"/>
                </a:moveTo>
                <a:lnTo>
                  <a:pt x="10287" y="1727"/>
                </a:lnTo>
                <a:cubicBezTo>
                  <a:pt x="10347" y="1834"/>
                  <a:pt x="10454" y="1905"/>
                  <a:pt x="10573" y="1905"/>
                </a:cubicBezTo>
                <a:lnTo>
                  <a:pt x="14097" y="1905"/>
                </a:lnTo>
                <a:lnTo>
                  <a:pt x="14097" y="3191"/>
                </a:lnTo>
                <a:lnTo>
                  <a:pt x="13454" y="3191"/>
                </a:lnTo>
                <a:lnTo>
                  <a:pt x="13454" y="2548"/>
                </a:lnTo>
                <a:lnTo>
                  <a:pt x="12823" y="2548"/>
                </a:lnTo>
                <a:lnTo>
                  <a:pt x="12823" y="3191"/>
                </a:lnTo>
                <a:lnTo>
                  <a:pt x="12180" y="3191"/>
                </a:lnTo>
                <a:lnTo>
                  <a:pt x="12180" y="2548"/>
                </a:lnTo>
                <a:lnTo>
                  <a:pt x="11538" y="2548"/>
                </a:lnTo>
                <a:lnTo>
                  <a:pt x="11538" y="3191"/>
                </a:lnTo>
                <a:lnTo>
                  <a:pt x="10895" y="3191"/>
                </a:lnTo>
                <a:lnTo>
                  <a:pt x="10895" y="2548"/>
                </a:lnTo>
                <a:lnTo>
                  <a:pt x="10264" y="2548"/>
                </a:lnTo>
                <a:lnTo>
                  <a:pt x="10264" y="3191"/>
                </a:lnTo>
                <a:lnTo>
                  <a:pt x="9621" y="3191"/>
                </a:lnTo>
                <a:lnTo>
                  <a:pt x="9621" y="1905"/>
                </a:lnTo>
                <a:lnTo>
                  <a:pt x="7061" y="1905"/>
                </a:lnTo>
                <a:lnTo>
                  <a:pt x="7061" y="3191"/>
                </a:lnTo>
                <a:lnTo>
                  <a:pt x="6418" y="3191"/>
                </a:lnTo>
                <a:lnTo>
                  <a:pt x="6418" y="631"/>
                </a:lnTo>
                <a:lnTo>
                  <a:pt x="7061" y="631"/>
                </a:lnTo>
                <a:lnTo>
                  <a:pt x="7061" y="1262"/>
                </a:lnTo>
                <a:lnTo>
                  <a:pt x="7704" y="1262"/>
                </a:lnTo>
                <a:lnTo>
                  <a:pt x="7704" y="631"/>
                </a:lnTo>
                <a:lnTo>
                  <a:pt x="8335" y="631"/>
                </a:lnTo>
                <a:lnTo>
                  <a:pt x="8335" y="1262"/>
                </a:lnTo>
                <a:lnTo>
                  <a:pt x="8978" y="1262"/>
                </a:lnTo>
                <a:lnTo>
                  <a:pt x="8978" y="631"/>
                </a:lnTo>
                <a:close/>
                <a:moveTo>
                  <a:pt x="17014" y="1905"/>
                </a:moveTo>
                <a:lnTo>
                  <a:pt x="18598" y="2179"/>
                </a:lnTo>
                <a:lnTo>
                  <a:pt x="18598" y="4668"/>
                </a:lnTo>
                <a:lnTo>
                  <a:pt x="14740" y="3298"/>
                </a:lnTo>
                <a:lnTo>
                  <a:pt x="14740" y="1989"/>
                </a:lnTo>
                <a:lnTo>
                  <a:pt x="15955" y="2227"/>
                </a:lnTo>
                <a:cubicBezTo>
                  <a:pt x="15977" y="2231"/>
                  <a:pt x="15997" y="2234"/>
                  <a:pt x="16016" y="2234"/>
                </a:cubicBezTo>
                <a:cubicBezTo>
                  <a:pt x="16051" y="2234"/>
                  <a:pt x="16084" y="2226"/>
                  <a:pt x="16121" y="2203"/>
                </a:cubicBezTo>
                <a:lnTo>
                  <a:pt x="17014" y="1905"/>
                </a:lnTo>
                <a:close/>
                <a:moveTo>
                  <a:pt x="11538" y="3834"/>
                </a:moveTo>
                <a:lnTo>
                  <a:pt x="11538" y="5120"/>
                </a:lnTo>
                <a:lnTo>
                  <a:pt x="9752" y="5120"/>
                </a:lnTo>
                <a:lnTo>
                  <a:pt x="8918" y="4287"/>
                </a:lnTo>
                <a:cubicBezTo>
                  <a:pt x="8930" y="4144"/>
                  <a:pt x="8954" y="3989"/>
                  <a:pt x="8966" y="3834"/>
                </a:cubicBezTo>
                <a:lnTo>
                  <a:pt x="10525" y="3834"/>
                </a:lnTo>
                <a:cubicBezTo>
                  <a:pt x="10418" y="4156"/>
                  <a:pt x="10168" y="4394"/>
                  <a:pt x="9847" y="4489"/>
                </a:cubicBezTo>
                <a:lnTo>
                  <a:pt x="10037" y="5096"/>
                </a:lnTo>
                <a:cubicBezTo>
                  <a:pt x="10633" y="4918"/>
                  <a:pt x="11073" y="4430"/>
                  <a:pt x="11180" y="3834"/>
                </a:cubicBezTo>
                <a:close/>
                <a:moveTo>
                  <a:pt x="8311" y="3834"/>
                </a:moveTo>
                <a:cubicBezTo>
                  <a:pt x="8204" y="5834"/>
                  <a:pt x="7001" y="8156"/>
                  <a:pt x="6585" y="8894"/>
                </a:cubicBezTo>
                <a:lnTo>
                  <a:pt x="4680" y="8180"/>
                </a:lnTo>
                <a:cubicBezTo>
                  <a:pt x="5203" y="7466"/>
                  <a:pt x="6287" y="5775"/>
                  <a:pt x="6394" y="3834"/>
                </a:cubicBezTo>
                <a:lnTo>
                  <a:pt x="7025" y="3834"/>
                </a:lnTo>
                <a:cubicBezTo>
                  <a:pt x="6966" y="4608"/>
                  <a:pt x="6715" y="6585"/>
                  <a:pt x="5537" y="7775"/>
                </a:cubicBezTo>
                <a:lnTo>
                  <a:pt x="5989" y="8216"/>
                </a:lnTo>
                <a:cubicBezTo>
                  <a:pt x="7358" y="6847"/>
                  <a:pt x="7620" y="4644"/>
                  <a:pt x="7668" y="3834"/>
                </a:cubicBezTo>
                <a:close/>
                <a:moveTo>
                  <a:pt x="13788" y="3846"/>
                </a:moveTo>
                <a:lnTo>
                  <a:pt x="13788" y="4406"/>
                </a:lnTo>
                <a:lnTo>
                  <a:pt x="13502" y="4989"/>
                </a:lnTo>
                <a:cubicBezTo>
                  <a:pt x="13454" y="5084"/>
                  <a:pt x="13454" y="5180"/>
                  <a:pt x="13502" y="5275"/>
                </a:cubicBezTo>
                <a:lnTo>
                  <a:pt x="14943" y="8454"/>
                </a:lnTo>
                <a:lnTo>
                  <a:pt x="13669" y="8894"/>
                </a:lnTo>
                <a:lnTo>
                  <a:pt x="12800" y="6001"/>
                </a:lnTo>
                <a:cubicBezTo>
                  <a:pt x="12788" y="5954"/>
                  <a:pt x="12764" y="5894"/>
                  <a:pt x="12728" y="5870"/>
                </a:cubicBezTo>
                <a:lnTo>
                  <a:pt x="12180" y="5323"/>
                </a:lnTo>
                <a:lnTo>
                  <a:pt x="12180" y="3846"/>
                </a:lnTo>
                <a:close/>
                <a:moveTo>
                  <a:pt x="4513" y="0"/>
                </a:moveTo>
                <a:cubicBezTo>
                  <a:pt x="4334" y="0"/>
                  <a:pt x="4191" y="155"/>
                  <a:pt x="4191" y="334"/>
                </a:cubicBezTo>
                <a:cubicBezTo>
                  <a:pt x="4191" y="1274"/>
                  <a:pt x="2953" y="1298"/>
                  <a:pt x="2905" y="1298"/>
                </a:cubicBezTo>
                <a:lnTo>
                  <a:pt x="2465" y="1298"/>
                </a:lnTo>
                <a:lnTo>
                  <a:pt x="1905" y="203"/>
                </a:lnTo>
                <a:cubicBezTo>
                  <a:pt x="1846" y="96"/>
                  <a:pt x="1751" y="24"/>
                  <a:pt x="1632" y="24"/>
                </a:cubicBezTo>
                <a:lnTo>
                  <a:pt x="989" y="24"/>
                </a:lnTo>
                <a:cubicBezTo>
                  <a:pt x="810" y="24"/>
                  <a:pt x="655" y="167"/>
                  <a:pt x="655" y="346"/>
                </a:cubicBezTo>
                <a:lnTo>
                  <a:pt x="655" y="1310"/>
                </a:lnTo>
                <a:lnTo>
                  <a:pt x="334" y="1310"/>
                </a:lnTo>
                <a:cubicBezTo>
                  <a:pt x="155" y="1310"/>
                  <a:pt x="0" y="1465"/>
                  <a:pt x="0" y="1643"/>
                </a:cubicBezTo>
                <a:lnTo>
                  <a:pt x="0" y="2917"/>
                </a:lnTo>
                <a:cubicBezTo>
                  <a:pt x="0" y="3096"/>
                  <a:pt x="155" y="3251"/>
                  <a:pt x="334" y="3251"/>
                </a:cubicBezTo>
                <a:lnTo>
                  <a:pt x="3501" y="3251"/>
                </a:lnTo>
                <a:lnTo>
                  <a:pt x="5775" y="3810"/>
                </a:lnTo>
                <a:cubicBezTo>
                  <a:pt x="5656" y="6120"/>
                  <a:pt x="3965" y="8144"/>
                  <a:pt x="3941" y="8180"/>
                </a:cubicBezTo>
                <a:cubicBezTo>
                  <a:pt x="3822" y="8311"/>
                  <a:pt x="3846" y="8513"/>
                  <a:pt x="3977" y="8621"/>
                </a:cubicBezTo>
                <a:cubicBezTo>
                  <a:pt x="4013" y="8656"/>
                  <a:pt x="4037" y="8668"/>
                  <a:pt x="4060" y="8680"/>
                </a:cubicBezTo>
                <a:lnTo>
                  <a:pt x="6620" y="9644"/>
                </a:lnTo>
                <a:cubicBezTo>
                  <a:pt x="6656" y="9668"/>
                  <a:pt x="6704" y="9668"/>
                  <a:pt x="6739" y="9668"/>
                </a:cubicBezTo>
                <a:cubicBezTo>
                  <a:pt x="6858" y="9668"/>
                  <a:pt x="6966" y="9609"/>
                  <a:pt x="7013" y="9514"/>
                </a:cubicBezTo>
                <a:cubicBezTo>
                  <a:pt x="7811" y="8144"/>
                  <a:pt x="8406" y="6668"/>
                  <a:pt x="8799" y="5120"/>
                </a:cubicBezTo>
                <a:lnTo>
                  <a:pt x="9394" y="5715"/>
                </a:lnTo>
                <a:cubicBezTo>
                  <a:pt x="9454" y="5775"/>
                  <a:pt x="9537" y="5811"/>
                  <a:pt x="9621" y="5811"/>
                </a:cubicBezTo>
                <a:lnTo>
                  <a:pt x="11728" y="5811"/>
                </a:lnTo>
                <a:lnTo>
                  <a:pt x="12216" y="6299"/>
                </a:lnTo>
                <a:lnTo>
                  <a:pt x="13157" y="9430"/>
                </a:lnTo>
                <a:cubicBezTo>
                  <a:pt x="13195" y="9555"/>
                  <a:pt x="13319" y="9649"/>
                  <a:pt x="13460" y="9649"/>
                </a:cubicBezTo>
                <a:cubicBezTo>
                  <a:pt x="13493" y="9649"/>
                  <a:pt x="13527" y="9644"/>
                  <a:pt x="13562" y="9633"/>
                </a:cubicBezTo>
                <a:lnTo>
                  <a:pt x="13573" y="9633"/>
                </a:lnTo>
                <a:lnTo>
                  <a:pt x="15490" y="8990"/>
                </a:lnTo>
                <a:cubicBezTo>
                  <a:pt x="15657" y="8930"/>
                  <a:pt x="15752" y="8752"/>
                  <a:pt x="15705" y="8597"/>
                </a:cubicBezTo>
                <a:cubicBezTo>
                  <a:pt x="15705" y="8573"/>
                  <a:pt x="15693" y="8573"/>
                  <a:pt x="15693" y="8561"/>
                </a:cubicBezTo>
                <a:lnTo>
                  <a:pt x="14157" y="5168"/>
                </a:lnTo>
                <a:lnTo>
                  <a:pt x="14407" y="4668"/>
                </a:lnTo>
                <a:cubicBezTo>
                  <a:pt x="14431" y="4620"/>
                  <a:pt x="14443" y="4572"/>
                  <a:pt x="14443" y="4513"/>
                </a:cubicBezTo>
                <a:lnTo>
                  <a:pt x="14443" y="3894"/>
                </a:lnTo>
                <a:lnTo>
                  <a:pt x="18836" y="5453"/>
                </a:lnTo>
                <a:cubicBezTo>
                  <a:pt x="18868" y="5466"/>
                  <a:pt x="18902" y="5471"/>
                  <a:pt x="18936" y="5471"/>
                </a:cubicBezTo>
                <a:cubicBezTo>
                  <a:pt x="19068" y="5471"/>
                  <a:pt x="19205" y="5386"/>
                  <a:pt x="19253" y="5263"/>
                </a:cubicBezTo>
                <a:cubicBezTo>
                  <a:pt x="19265" y="5227"/>
                  <a:pt x="19265" y="5180"/>
                  <a:pt x="19265" y="5156"/>
                </a:cubicBezTo>
                <a:lnTo>
                  <a:pt x="19265" y="1941"/>
                </a:lnTo>
                <a:cubicBezTo>
                  <a:pt x="19253" y="1763"/>
                  <a:pt x="19134" y="1632"/>
                  <a:pt x="18979" y="1596"/>
                </a:cubicBezTo>
                <a:lnTo>
                  <a:pt x="17062" y="1274"/>
                </a:lnTo>
                <a:cubicBezTo>
                  <a:pt x="17047" y="1267"/>
                  <a:pt x="17031" y="1264"/>
                  <a:pt x="17015" y="1264"/>
                </a:cubicBezTo>
                <a:cubicBezTo>
                  <a:pt x="16979" y="1264"/>
                  <a:pt x="16940" y="1278"/>
                  <a:pt x="16907" y="1286"/>
                </a:cubicBezTo>
                <a:lnTo>
                  <a:pt x="16026" y="1584"/>
                </a:lnTo>
                <a:lnTo>
                  <a:pt x="14764" y="1322"/>
                </a:lnTo>
                <a:lnTo>
                  <a:pt x="14764" y="953"/>
                </a:lnTo>
                <a:cubicBezTo>
                  <a:pt x="14764" y="870"/>
                  <a:pt x="14740" y="786"/>
                  <a:pt x="14681" y="727"/>
                </a:cubicBezTo>
                <a:lnTo>
                  <a:pt x="14038" y="96"/>
                </a:lnTo>
                <a:cubicBezTo>
                  <a:pt x="13978" y="36"/>
                  <a:pt x="13895" y="0"/>
                  <a:pt x="1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55"/>
          <p:cNvGrpSpPr/>
          <p:nvPr/>
        </p:nvGrpSpPr>
        <p:grpSpPr>
          <a:xfrm>
            <a:off x="5727535" y="3894402"/>
            <a:ext cx="597346" cy="277524"/>
            <a:chOff x="4762500" y="3964000"/>
            <a:chExt cx="481925" cy="223900"/>
          </a:xfrm>
        </p:grpSpPr>
        <p:sp>
          <p:nvSpPr>
            <p:cNvPr id="1865" name="Google Shape;1865;p55"/>
            <p:cNvSpPr/>
            <p:nvPr/>
          </p:nvSpPr>
          <p:spPr>
            <a:xfrm>
              <a:off x="4762500" y="3964000"/>
              <a:ext cx="481925" cy="223900"/>
            </a:xfrm>
            <a:custGeom>
              <a:avLst/>
              <a:gdLst/>
              <a:ahLst/>
              <a:cxnLst/>
              <a:rect l="l" t="t" r="r" b="b"/>
              <a:pathLst>
                <a:path w="19277" h="8956" extrusionOk="0">
                  <a:moveTo>
                    <a:pt x="11859" y="584"/>
                  </a:moveTo>
                  <a:lnTo>
                    <a:pt x="11644" y="2192"/>
                  </a:lnTo>
                  <a:lnTo>
                    <a:pt x="9977" y="2192"/>
                  </a:lnTo>
                  <a:lnTo>
                    <a:pt x="9977" y="1906"/>
                  </a:lnTo>
                  <a:cubicBezTo>
                    <a:pt x="9977" y="1727"/>
                    <a:pt x="10120" y="1573"/>
                    <a:pt x="10299" y="1573"/>
                  </a:cubicBezTo>
                  <a:lnTo>
                    <a:pt x="10942" y="1573"/>
                  </a:lnTo>
                  <a:cubicBezTo>
                    <a:pt x="11120" y="1573"/>
                    <a:pt x="11263" y="1430"/>
                    <a:pt x="11263" y="1251"/>
                  </a:cubicBezTo>
                  <a:lnTo>
                    <a:pt x="11263" y="918"/>
                  </a:lnTo>
                  <a:cubicBezTo>
                    <a:pt x="11263" y="739"/>
                    <a:pt x="11418" y="584"/>
                    <a:pt x="11597" y="584"/>
                  </a:cubicBezTo>
                  <a:close/>
                  <a:moveTo>
                    <a:pt x="10942" y="2870"/>
                  </a:moveTo>
                  <a:cubicBezTo>
                    <a:pt x="11120" y="2870"/>
                    <a:pt x="11263" y="3013"/>
                    <a:pt x="11263" y="3192"/>
                  </a:cubicBezTo>
                  <a:cubicBezTo>
                    <a:pt x="11263" y="3370"/>
                    <a:pt x="11120" y="3525"/>
                    <a:pt x="10942" y="3525"/>
                  </a:cubicBezTo>
                  <a:lnTo>
                    <a:pt x="9977" y="3525"/>
                  </a:lnTo>
                  <a:lnTo>
                    <a:pt x="9977" y="2870"/>
                  </a:lnTo>
                  <a:close/>
                  <a:moveTo>
                    <a:pt x="9335" y="2870"/>
                  </a:moveTo>
                  <a:lnTo>
                    <a:pt x="9335" y="3513"/>
                  </a:lnTo>
                  <a:lnTo>
                    <a:pt x="3881" y="3513"/>
                  </a:lnTo>
                  <a:cubicBezTo>
                    <a:pt x="3477" y="3513"/>
                    <a:pt x="3108" y="3763"/>
                    <a:pt x="2977" y="4144"/>
                  </a:cubicBezTo>
                  <a:lnTo>
                    <a:pt x="1965" y="4144"/>
                  </a:lnTo>
                  <a:lnTo>
                    <a:pt x="1965" y="2870"/>
                  </a:lnTo>
                  <a:close/>
                  <a:moveTo>
                    <a:pt x="667" y="2644"/>
                  </a:moveTo>
                  <a:lnTo>
                    <a:pt x="1310" y="2811"/>
                  </a:lnTo>
                  <a:lnTo>
                    <a:pt x="1310" y="4240"/>
                  </a:lnTo>
                  <a:lnTo>
                    <a:pt x="667" y="4406"/>
                  </a:lnTo>
                  <a:lnTo>
                    <a:pt x="667" y="2644"/>
                  </a:lnTo>
                  <a:close/>
                  <a:moveTo>
                    <a:pt x="12573" y="5442"/>
                  </a:moveTo>
                  <a:cubicBezTo>
                    <a:pt x="12573" y="5537"/>
                    <a:pt x="12549" y="5609"/>
                    <a:pt x="12502" y="5680"/>
                  </a:cubicBezTo>
                  <a:cubicBezTo>
                    <a:pt x="12335" y="5906"/>
                    <a:pt x="12097" y="6049"/>
                    <a:pt x="11823" y="6097"/>
                  </a:cubicBezTo>
                  <a:lnTo>
                    <a:pt x="11966" y="6728"/>
                  </a:lnTo>
                  <a:lnTo>
                    <a:pt x="11906" y="6728"/>
                  </a:lnTo>
                  <a:cubicBezTo>
                    <a:pt x="11549" y="6728"/>
                    <a:pt x="11263" y="6442"/>
                    <a:pt x="11263" y="6085"/>
                  </a:cubicBezTo>
                  <a:lnTo>
                    <a:pt x="11263" y="5442"/>
                  </a:lnTo>
                  <a:close/>
                  <a:moveTo>
                    <a:pt x="13168" y="5680"/>
                  </a:moveTo>
                  <a:lnTo>
                    <a:pt x="13752" y="6025"/>
                  </a:lnTo>
                  <a:lnTo>
                    <a:pt x="13049" y="6728"/>
                  </a:lnTo>
                  <a:lnTo>
                    <a:pt x="11966" y="6728"/>
                  </a:lnTo>
                  <a:cubicBezTo>
                    <a:pt x="12418" y="6645"/>
                    <a:pt x="12811" y="6383"/>
                    <a:pt x="13049" y="5978"/>
                  </a:cubicBezTo>
                  <a:cubicBezTo>
                    <a:pt x="13097" y="5894"/>
                    <a:pt x="13145" y="5787"/>
                    <a:pt x="13168" y="5680"/>
                  </a:cubicBezTo>
                  <a:close/>
                  <a:moveTo>
                    <a:pt x="12752" y="2858"/>
                  </a:moveTo>
                  <a:lnTo>
                    <a:pt x="13942" y="3751"/>
                  </a:lnTo>
                  <a:cubicBezTo>
                    <a:pt x="14002" y="3789"/>
                    <a:pt x="14061" y="3807"/>
                    <a:pt x="14124" y="3807"/>
                  </a:cubicBezTo>
                  <a:cubicBezTo>
                    <a:pt x="14161" y="3807"/>
                    <a:pt x="14200" y="3800"/>
                    <a:pt x="14240" y="3787"/>
                  </a:cubicBezTo>
                  <a:lnTo>
                    <a:pt x="15133" y="3489"/>
                  </a:lnTo>
                  <a:lnTo>
                    <a:pt x="18633" y="4073"/>
                  </a:lnTo>
                  <a:lnTo>
                    <a:pt x="18633" y="8061"/>
                  </a:lnTo>
                  <a:lnTo>
                    <a:pt x="13025" y="4823"/>
                  </a:lnTo>
                  <a:cubicBezTo>
                    <a:pt x="12978" y="4787"/>
                    <a:pt x="12918" y="4775"/>
                    <a:pt x="12859" y="4775"/>
                  </a:cubicBezTo>
                  <a:lnTo>
                    <a:pt x="3881" y="4775"/>
                  </a:lnTo>
                  <a:cubicBezTo>
                    <a:pt x="3703" y="4775"/>
                    <a:pt x="3560" y="4621"/>
                    <a:pt x="3560" y="4442"/>
                  </a:cubicBezTo>
                  <a:cubicBezTo>
                    <a:pt x="3560" y="4263"/>
                    <a:pt x="3703" y="4120"/>
                    <a:pt x="3881" y="4120"/>
                  </a:cubicBezTo>
                  <a:lnTo>
                    <a:pt x="10942" y="4120"/>
                  </a:lnTo>
                  <a:lnTo>
                    <a:pt x="10942" y="4144"/>
                  </a:lnTo>
                  <a:cubicBezTo>
                    <a:pt x="11478" y="4144"/>
                    <a:pt x="11906" y="3716"/>
                    <a:pt x="11906" y="3180"/>
                  </a:cubicBezTo>
                  <a:cubicBezTo>
                    <a:pt x="11906" y="3073"/>
                    <a:pt x="11894" y="2954"/>
                    <a:pt x="11847" y="2858"/>
                  </a:cubicBezTo>
                  <a:close/>
                  <a:moveTo>
                    <a:pt x="11573" y="1"/>
                  </a:moveTo>
                  <a:cubicBezTo>
                    <a:pt x="11037" y="1"/>
                    <a:pt x="10608" y="430"/>
                    <a:pt x="10608" y="965"/>
                  </a:cubicBezTo>
                  <a:lnTo>
                    <a:pt x="10287" y="965"/>
                  </a:lnTo>
                  <a:cubicBezTo>
                    <a:pt x="9751" y="965"/>
                    <a:pt x="9311" y="1394"/>
                    <a:pt x="9311" y="1930"/>
                  </a:cubicBezTo>
                  <a:lnTo>
                    <a:pt x="9311" y="2263"/>
                  </a:lnTo>
                  <a:lnTo>
                    <a:pt x="1655" y="2263"/>
                  </a:lnTo>
                  <a:lnTo>
                    <a:pt x="405" y="1942"/>
                  </a:lnTo>
                  <a:cubicBezTo>
                    <a:pt x="380" y="1937"/>
                    <a:pt x="355" y="1934"/>
                    <a:pt x="331" y="1934"/>
                  </a:cubicBezTo>
                  <a:cubicBezTo>
                    <a:pt x="182" y="1934"/>
                    <a:pt x="53" y="2026"/>
                    <a:pt x="12" y="2180"/>
                  </a:cubicBezTo>
                  <a:cubicBezTo>
                    <a:pt x="12" y="2215"/>
                    <a:pt x="0" y="2227"/>
                    <a:pt x="0" y="2263"/>
                  </a:cubicBezTo>
                  <a:lnTo>
                    <a:pt x="0" y="4787"/>
                  </a:lnTo>
                  <a:cubicBezTo>
                    <a:pt x="36" y="4966"/>
                    <a:pt x="179" y="5121"/>
                    <a:pt x="345" y="5121"/>
                  </a:cubicBezTo>
                  <a:cubicBezTo>
                    <a:pt x="369" y="5121"/>
                    <a:pt x="405" y="5121"/>
                    <a:pt x="417" y="5097"/>
                  </a:cubicBezTo>
                  <a:lnTo>
                    <a:pt x="1667" y="4787"/>
                  </a:lnTo>
                  <a:lnTo>
                    <a:pt x="2977" y="4787"/>
                  </a:lnTo>
                  <a:cubicBezTo>
                    <a:pt x="3108" y="5180"/>
                    <a:pt x="3465" y="5430"/>
                    <a:pt x="3881" y="5430"/>
                  </a:cubicBezTo>
                  <a:lnTo>
                    <a:pt x="10620" y="5430"/>
                  </a:lnTo>
                  <a:lnTo>
                    <a:pt x="10620" y="6061"/>
                  </a:lnTo>
                  <a:cubicBezTo>
                    <a:pt x="10620" y="6776"/>
                    <a:pt x="11204" y="7347"/>
                    <a:pt x="11906" y="7347"/>
                  </a:cubicBezTo>
                  <a:lnTo>
                    <a:pt x="13180" y="7347"/>
                  </a:lnTo>
                  <a:cubicBezTo>
                    <a:pt x="13275" y="7347"/>
                    <a:pt x="13347" y="7311"/>
                    <a:pt x="13406" y="7252"/>
                  </a:cubicBezTo>
                  <a:lnTo>
                    <a:pt x="14335" y="6335"/>
                  </a:lnTo>
                  <a:lnTo>
                    <a:pt x="18800" y="8907"/>
                  </a:lnTo>
                  <a:cubicBezTo>
                    <a:pt x="18849" y="8939"/>
                    <a:pt x="18904" y="8955"/>
                    <a:pt x="18958" y="8955"/>
                  </a:cubicBezTo>
                  <a:cubicBezTo>
                    <a:pt x="19062" y="8955"/>
                    <a:pt x="19166" y="8897"/>
                    <a:pt x="19229" y="8788"/>
                  </a:cubicBezTo>
                  <a:cubicBezTo>
                    <a:pt x="19264" y="8740"/>
                    <a:pt x="19276" y="8681"/>
                    <a:pt x="19276" y="8621"/>
                  </a:cubicBezTo>
                  <a:lnTo>
                    <a:pt x="19276" y="3823"/>
                  </a:lnTo>
                  <a:cubicBezTo>
                    <a:pt x="19276" y="3656"/>
                    <a:pt x="19157" y="3525"/>
                    <a:pt x="19002" y="3501"/>
                  </a:cubicBezTo>
                  <a:lnTo>
                    <a:pt x="15145" y="2870"/>
                  </a:lnTo>
                  <a:cubicBezTo>
                    <a:pt x="15134" y="2863"/>
                    <a:pt x="15120" y="2860"/>
                    <a:pt x="15106" y="2860"/>
                  </a:cubicBezTo>
                  <a:cubicBezTo>
                    <a:pt x="15073" y="2860"/>
                    <a:pt x="15035" y="2874"/>
                    <a:pt x="15002" y="2882"/>
                  </a:cubicBezTo>
                  <a:lnTo>
                    <a:pt x="14192" y="3144"/>
                  </a:lnTo>
                  <a:lnTo>
                    <a:pt x="13049" y="2287"/>
                  </a:lnTo>
                  <a:cubicBezTo>
                    <a:pt x="12990" y="2239"/>
                    <a:pt x="12930" y="2227"/>
                    <a:pt x="12859" y="2227"/>
                  </a:cubicBezTo>
                  <a:lnTo>
                    <a:pt x="12263" y="2227"/>
                  </a:lnTo>
                  <a:lnTo>
                    <a:pt x="12525" y="358"/>
                  </a:lnTo>
                  <a:cubicBezTo>
                    <a:pt x="12561" y="168"/>
                    <a:pt x="12442" y="13"/>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5147350" y="4068200"/>
              <a:ext cx="64925" cy="64000"/>
            </a:xfrm>
            <a:custGeom>
              <a:avLst/>
              <a:gdLst/>
              <a:ahLst/>
              <a:cxnLst/>
              <a:rect l="l" t="t" r="r" b="b"/>
              <a:pathLst>
                <a:path w="2597" h="2560" extrusionOk="0">
                  <a:moveTo>
                    <a:pt x="84" y="0"/>
                  </a:moveTo>
                  <a:lnTo>
                    <a:pt x="1" y="631"/>
                  </a:lnTo>
                  <a:lnTo>
                    <a:pt x="1965" y="917"/>
                  </a:lnTo>
                  <a:lnTo>
                    <a:pt x="1965" y="2560"/>
                  </a:lnTo>
                  <a:lnTo>
                    <a:pt x="2596" y="2560"/>
                  </a:lnTo>
                  <a:lnTo>
                    <a:pt x="2596" y="357"/>
                  </a:lnTo>
                  <a:lnTo>
                    <a:pt x="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5067875" y="4051825"/>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5"/>
          <p:cNvGrpSpPr/>
          <p:nvPr/>
        </p:nvGrpSpPr>
        <p:grpSpPr>
          <a:xfrm>
            <a:off x="4759423" y="3815817"/>
            <a:ext cx="596602" cy="438721"/>
            <a:chOff x="3981450" y="3900600"/>
            <a:chExt cx="481325" cy="353950"/>
          </a:xfrm>
        </p:grpSpPr>
        <p:sp>
          <p:nvSpPr>
            <p:cNvPr id="1869" name="Google Shape;1869;p55"/>
            <p:cNvSpPr/>
            <p:nvPr/>
          </p:nvSpPr>
          <p:spPr>
            <a:xfrm>
              <a:off x="3981450" y="3900600"/>
              <a:ext cx="481325" cy="353950"/>
            </a:xfrm>
            <a:custGeom>
              <a:avLst/>
              <a:gdLst/>
              <a:ahLst/>
              <a:cxnLst/>
              <a:rect l="l" t="t" r="r" b="b"/>
              <a:pathLst>
                <a:path w="19253" h="14158" extrusionOk="0">
                  <a:moveTo>
                    <a:pt x="15812" y="608"/>
                  </a:moveTo>
                  <a:lnTo>
                    <a:pt x="16133" y="1251"/>
                  </a:lnTo>
                  <a:lnTo>
                    <a:pt x="15240" y="1251"/>
                  </a:lnTo>
                  <a:lnTo>
                    <a:pt x="15573" y="608"/>
                  </a:lnTo>
                  <a:close/>
                  <a:moveTo>
                    <a:pt x="2024" y="1465"/>
                  </a:moveTo>
                  <a:lnTo>
                    <a:pt x="2131" y="1906"/>
                  </a:lnTo>
                  <a:lnTo>
                    <a:pt x="1357" y="1906"/>
                  </a:lnTo>
                  <a:lnTo>
                    <a:pt x="2024" y="1465"/>
                  </a:lnTo>
                  <a:close/>
                  <a:moveTo>
                    <a:pt x="17109" y="1906"/>
                  </a:moveTo>
                  <a:lnTo>
                    <a:pt x="17431" y="2549"/>
                  </a:lnTo>
                  <a:lnTo>
                    <a:pt x="14942" y="2549"/>
                  </a:lnTo>
                  <a:lnTo>
                    <a:pt x="14621" y="1906"/>
                  </a:lnTo>
                  <a:close/>
                  <a:moveTo>
                    <a:pt x="7680" y="2549"/>
                  </a:moveTo>
                  <a:lnTo>
                    <a:pt x="7680" y="3823"/>
                  </a:lnTo>
                  <a:lnTo>
                    <a:pt x="631" y="3823"/>
                  </a:lnTo>
                  <a:lnTo>
                    <a:pt x="631" y="2549"/>
                  </a:lnTo>
                  <a:lnTo>
                    <a:pt x="1274" y="2549"/>
                  </a:lnTo>
                  <a:lnTo>
                    <a:pt x="1274" y="3192"/>
                  </a:lnTo>
                  <a:lnTo>
                    <a:pt x="1905" y="3192"/>
                  </a:lnTo>
                  <a:lnTo>
                    <a:pt x="1905" y="2549"/>
                  </a:lnTo>
                  <a:lnTo>
                    <a:pt x="2548" y="2549"/>
                  </a:lnTo>
                  <a:lnTo>
                    <a:pt x="2548" y="3192"/>
                  </a:lnTo>
                  <a:lnTo>
                    <a:pt x="3191" y="3192"/>
                  </a:lnTo>
                  <a:lnTo>
                    <a:pt x="3191" y="2549"/>
                  </a:lnTo>
                  <a:close/>
                  <a:moveTo>
                    <a:pt x="13907" y="1906"/>
                  </a:moveTo>
                  <a:lnTo>
                    <a:pt x="14454" y="3013"/>
                  </a:lnTo>
                  <a:cubicBezTo>
                    <a:pt x="14514" y="3108"/>
                    <a:pt x="14621" y="3192"/>
                    <a:pt x="14740" y="3192"/>
                  </a:cubicBezTo>
                  <a:lnTo>
                    <a:pt x="17740" y="3192"/>
                  </a:lnTo>
                  <a:lnTo>
                    <a:pt x="18074" y="3823"/>
                  </a:lnTo>
                  <a:lnTo>
                    <a:pt x="13990" y="3823"/>
                  </a:lnTo>
                  <a:lnTo>
                    <a:pt x="13430" y="2430"/>
                  </a:lnTo>
                  <a:lnTo>
                    <a:pt x="12835" y="2668"/>
                  </a:lnTo>
                  <a:lnTo>
                    <a:pt x="13299" y="3823"/>
                  </a:lnTo>
                  <a:lnTo>
                    <a:pt x="12704" y="3823"/>
                  </a:lnTo>
                  <a:lnTo>
                    <a:pt x="12132" y="2430"/>
                  </a:lnTo>
                  <a:lnTo>
                    <a:pt x="11537" y="2668"/>
                  </a:lnTo>
                  <a:lnTo>
                    <a:pt x="12002" y="3823"/>
                  </a:lnTo>
                  <a:lnTo>
                    <a:pt x="11406" y="3823"/>
                  </a:lnTo>
                  <a:lnTo>
                    <a:pt x="10835" y="2430"/>
                  </a:lnTo>
                  <a:lnTo>
                    <a:pt x="10239" y="2668"/>
                  </a:lnTo>
                  <a:lnTo>
                    <a:pt x="10704" y="3823"/>
                  </a:lnTo>
                  <a:lnTo>
                    <a:pt x="10108" y="3823"/>
                  </a:lnTo>
                  <a:lnTo>
                    <a:pt x="9549" y="2430"/>
                  </a:lnTo>
                  <a:lnTo>
                    <a:pt x="8954" y="2668"/>
                  </a:lnTo>
                  <a:lnTo>
                    <a:pt x="9406" y="3823"/>
                  </a:lnTo>
                  <a:lnTo>
                    <a:pt x="8275" y="3823"/>
                  </a:lnTo>
                  <a:lnTo>
                    <a:pt x="8275" y="1906"/>
                  </a:lnTo>
                  <a:close/>
                  <a:moveTo>
                    <a:pt x="6406" y="4466"/>
                  </a:moveTo>
                  <a:lnTo>
                    <a:pt x="6406" y="5109"/>
                  </a:lnTo>
                  <a:lnTo>
                    <a:pt x="1262" y="5109"/>
                  </a:lnTo>
                  <a:lnTo>
                    <a:pt x="1262" y="4466"/>
                  </a:lnTo>
                  <a:close/>
                  <a:moveTo>
                    <a:pt x="12490" y="4466"/>
                  </a:moveTo>
                  <a:lnTo>
                    <a:pt x="12490" y="5109"/>
                  </a:lnTo>
                  <a:lnTo>
                    <a:pt x="7049" y="5109"/>
                  </a:lnTo>
                  <a:lnTo>
                    <a:pt x="7049" y="4466"/>
                  </a:lnTo>
                  <a:close/>
                  <a:moveTo>
                    <a:pt x="10418" y="5752"/>
                  </a:moveTo>
                  <a:cubicBezTo>
                    <a:pt x="10775" y="6133"/>
                    <a:pt x="11085" y="6561"/>
                    <a:pt x="11359" y="7026"/>
                  </a:cubicBezTo>
                  <a:lnTo>
                    <a:pt x="10418" y="7026"/>
                  </a:lnTo>
                  <a:lnTo>
                    <a:pt x="9561" y="5752"/>
                  </a:lnTo>
                  <a:close/>
                  <a:moveTo>
                    <a:pt x="12180" y="5752"/>
                  </a:moveTo>
                  <a:lnTo>
                    <a:pt x="12180" y="7026"/>
                  </a:lnTo>
                  <a:lnTo>
                    <a:pt x="12073" y="7026"/>
                  </a:lnTo>
                  <a:cubicBezTo>
                    <a:pt x="11871" y="6561"/>
                    <a:pt x="11597" y="6133"/>
                    <a:pt x="11287" y="5752"/>
                  </a:cubicBezTo>
                  <a:close/>
                  <a:moveTo>
                    <a:pt x="12823" y="5775"/>
                  </a:moveTo>
                  <a:lnTo>
                    <a:pt x="13799" y="6264"/>
                  </a:lnTo>
                  <a:lnTo>
                    <a:pt x="13871" y="7026"/>
                  </a:lnTo>
                  <a:lnTo>
                    <a:pt x="12823" y="7026"/>
                  </a:lnTo>
                  <a:lnTo>
                    <a:pt x="12823" y="5775"/>
                  </a:lnTo>
                  <a:close/>
                  <a:moveTo>
                    <a:pt x="18074" y="4466"/>
                  </a:moveTo>
                  <a:lnTo>
                    <a:pt x="17657" y="5287"/>
                  </a:lnTo>
                  <a:cubicBezTo>
                    <a:pt x="17347" y="5835"/>
                    <a:pt x="17205" y="6478"/>
                    <a:pt x="17312" y="7097"/>
                  </a:cubicBezTo>
                  <a:lnTo>
                    <a:pt x="18550" y="12669"/>
                  </a:lnTo>
                  <a:lnTo>
                    <a:pt x="17526" y="13443"/>
                  </a:lnTo>
                  <a:lnTo>
                    <a:pt x="14026" y="13443"/>
                  </a:lnTo>
                  <a:lnTo>
                    <a:pt x="13859" y="12800"/>
                  </a:lnTo>
                  <a:lnTo>
                    <a:pt x="15692" y="12800"/>
                  </a:lnTo>
                  <a:lnTo>
                    <a:pt x="15692" y="12157"/>
                  </a:lnTo>
                  <a:lnTo>
                    <a:pt x="15026" y="12157"/>
                  </a:lnTo>
                  <a:lnTo>
                    <a:pt x="14407" y="6025"/>
                  </a:lnTo>
                  <a:cubicBezTo>
                    <a:pt x="14395" y="5930"/>
                    <a:pt x="14335" y="5823"/>
                    <a:pt x="14228" y="5775"/>
                  </a:cubicBezTo>
                  <a:lnTo>
                    <a:pt x="13133" y="5228"/>
                  </a:lnTo>
                  <a:lnTo>
                    <a:pt x="13133" y="4466"/>
                  </a:lnTo>
                  <a:close/>
                  <a:moveTo>
                    <a:pt x="15395" y="1"/>
                  </a:moveTo>
                  <a:cubicBezTo>
                    <a:pt x="15276" y="1"/>
                    <a:pt x="15157" y="72"/>
                    <a:pt x="15109" y="179"/>
                  </a:cubicBezTo>
                  <a:lnTo>
                    <a:pt x="14561" y="1275"/>
                  </a:lnTo>
                  <a:lnTo>
                    <a:pt x="8025" y="1275"/>
                  </a:lnTo>
                  <a:cubicBezTo>
                    <a:pt x="7846" y="1275"/>
                    <a:pt x="7691" y="1430"/>
                    <a:pt x="7691" y="1608"/>
                  </a:cubicBezTo>
                  <a:lnTo>
                    <a:pt x="7691" y="1942"/>
                  </a:lnTo>
                  <a:lnTo>
                    <a:pt x="2810" y="1942"/>
                  </a:lnTo>
                  <a:lnTo>
                    <a:pt x="2560" y="894"/>
                  </a:lnTo>
                  <a:cubicBezTo>
                    <a:pt x="2520" y="744"/>
                    <a:pt x="2388" y="644"/>
                    <a:pt x="2255" y="644"/>
                  </a:cubicBezTo>
                  <a:cubicBezTo>
                    <a:pt x="2229" y="644"/>
                    <a:pt x="2204" y="648"/>
                    <a:pt x="2179" y="656"/>
                  </a:cubicBezTo>
                  <a:cubicBezTo>
                    <a:pt x="2143" y="668"/>
                    <a:pt x="2096" y="691"/>
                    <a:pt x="2072" y="703"/>
                  </a:cubicBezTo>
                  <a:lnTo>
                    <a:pt x="155" y="2001"/>
                  </a:lnTo>
                  <a:cubicBezTo>
                    <a:pt x="60" y="2049"/>
                    <a:pt x="0" y="2144"/>
                    <a:pt x="0" y="2263"/>
                  </a:cubicBezTo>
                  <a:lnTo>
                    <a:pt x="0" y="4180"/>
                  </a:lnTo>
                  <a:cubicBezTo>
                    <a:pt x="0" y="4359"/>
                    <a:pt x="155" y="4513"/>
                    <a:pt x="333" y="4513"/>
                  </a:cubicBezTo>
                  <a:lnTo>
                    <a:pt x="655" y="4513"/>
                  </a:lnTo>
                  <a:lnTo>
                    <a:pt x="655" y="5478"/>
                  </a:lnTo>
                  <a:cubicBezTo>
                    <a:pt x="655" y="5656"/>
                    <a:pt x="810" y="5811"/>
                    <a:pt x="988" y="5811"/>
                  </a:cubicBezTo>
                  <a:lnTo>
                    <a:pt x="8823" y="5811"/>
                  </a:lnTo>
                  <a:lnTo>
                    <a:pt x="10013" y="7597"/>
                  </a:lnTo>
                  <a:cubicBezTo>
                    <a:pt x="10085" y="7680"/>
                    <a:pt x="10180" y="7740"/>
                    <a:pt x="10287" y="7740"/>
                  </a:cubicBezTo>
                  <a:lnTo>
                    <a:pt x="13978" y="7740"/>
                  </a:lnTo>
                  <a:lnTo>
                    <a:pt x="14418" y="12240"/>
                  </a:lnTo>
                  <a:lnTo>
                    <a:pt x="13490" y="12240"/>
                  </a:lnTo>
                  <a:cubicBezTo>
                    <a:pt x="13311" y="12240"/>
                    <a:pt x="13156" y="12383"/>
                    <a:pt x="13156" y="12562"/>
                  </a:cubicBezTo>
                  <a:cubicBezTo>
                    <a:pt x="13156" y="12598"/>
                    <a:pt x="13156" y="12621"/>
                    <a:pt x="13168" y="12633"/>
                  </a:cubicBezTo>
                  <a:lnTo>
                    <a:pt x="13502" y="13919"/>
                  </a:lnTo>
                  <a:cubicBezTo>
                    <a:pt x="13526" y="14062"/>
                    <a:pt x="13668" y="14157"/>
                    <a:pt x="13811" y="14157"/>
                  </a:cubicBezTo>
                  <a:lnTo>
                    <a:pt x="17669" y="14157"/>
                  </a:lnTo>
                  <a:cubicBezTo>
                    <a:pt x="17740" y="14157"/>
                    <a:pt x="17800" y="14122"/>
                    <a:pt x="17859" y="14098"/>
                  </a:cubicBezTo>
                  <a:lnTo>
                    <a:pt x="19145" y="13133"/>
                  </a:lnTo>
                  <a:cubicBezTo>
                    <a:pt x="19205" y="12991"/>
                    <a:pt x="19252" y="12860"/>
                    <a:pt x="19217" y="12741"/>
                  </a:cubicBezTo>
                  <a:lnTo>
                    <a:pt x="17943" y="6978"/>
                  </a:lnTo>
                  <a:cubicBezTo>
                    <a:pt x="17883" y="6490"/>
                    <a:pt x="17978" y="6002"/>
                    <a:pt x="18240" y="5585"/>
                  </a:cubicBezTo>
                  <a:lnTo>
                    <a:pt x="18871" y="4299"/>
                  </a:lnTo>
                  <a:cubicBezTo>
                    <a:pt x="18919" y="4216"/>
                    <a:pt x="18919" y="4109"/>
                    <a:pt x="18871" y="4025"/>
                  </a:cubicBezTo>
                  <a:lnTo>
                    <a:pt x="17597" y="1453"/>
                  </a:lnTo>
                  <a:cubicBezTo>
                    <a:pt x="17538" y="1358"/>
                    <a:pt x="17431" y="1275"/>
                    <a:pt x="17312" y="1275"/>
                  </a:cubicBezTo>
                  <a:lnTo>
                    <a:pt x="16871" y="1275"/>
                  </a:lnTo>
                  <a:lnTo>
                    <a:pt x="16312" y="179"/>
                  </a:lnTo>
                  <a:cubicBezTo>
                    <a:pt x="16252" y="72"/>
                    <a:pt x="16157" y="1"/>
                    <a:pt x="16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4390125" y="4188450"/>
              <a:ext cx="31875" cy="32175"/>
            </a:xfrm>
            <a:custGeom>
              <a:avLst/>
              <a:gdLst/>
              <a:ahLst/>
              <a:cxnLst/>
              <a:rect l="l" t="t" r="r" b="b"/>
              <a:pathLst>
                <a:path w="1275" h="1287" extrusionOk="0">
                  <a:moveTo>
                    <a:pt x="631" y="0"/>
                  </a:moveTo>
                  <a:cubicBezTo>
                    <a:pt x="286" y="0"/>
                    <a:pt x="0" y="298"/>
                    <a:pt x="0" y="643"/>
                  </a:cubicBezTo>
                  <a:cubicBezTo>
                    <a:pt x="0" y="1000"/>
                    <a:pt x="286" y="1286"/>
                    <a:pt x="631" y="1286"/>
                  </a:cubicBezTo>
                  <a:cubicBezTo>
                    <a:pt x="989" y="1286"/>
                    <a:pt x="1274" y="1000"/>
                    <a:pt x="1274" y="643"/>
                  </a:cubicBezTo>
                  <a:cubicBezTo>
                    <a:pt x="1274" y="298"/>
                    <a:pt x="989"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4357975" y="4028300"/>
              <a:ext cx="32175" cy="31875"/>
            </a:xfrm>
            <a:custGeom>
              <a:avLst/>
              <a:gdLst/>
              <a:ahLst/>
              <a:cxnLst/>
              <a:rect l="l" t="t" r="r" b="b"/>
              <a:pathLst>
                <a:path w="1287" h="1275" extrusionOk="0">
                  <a:moveTo>
                    <a:pt x="643" y="1"/>
                  </a:moveTo>
                  <a:cubicBezTo>
                    <a:pt x="286" y="1"/>
                    <a:pt x="0" y="286"/>
                    <a:pt x="0" y="644"/>
                  </a:cubicBezTo>
                  <a:cubicBezTo>
                    <a:pt x="0" y="989"/>
                    <a:pt x="286" y="1275"/>
                    <a:pt x="643" y="1275"/>
                  </a:cubicBezTo>
                  <a:cubicBezTo>
                    <a:pt x="1001" y="1275"/>
                    <a:pt x="1286" y="989"/>
                    <a:pt x="1286" y="644"/>
                  </a:cubicBezTo>
                  <a:cubicBezTo>
                    <a:pt x="1286" y="286"/>
                    <a:pt x="1001"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4357375" y="4062825"/>
              <a:ext cx="66100" cy="125350"/>
            </a:xfrm>
            <a:custGeom>
              <a:avLst/>
              <a:gdLst/>
              <a:ahLst/>
              <a:cxnLst/>
              <a:rect l="l" t="t" r="r" b="b"/>
              <a:pathLst>
                <a:path w="2644" h="5014" extrusionOk="0">
                  <a:moveTo>
                    <a:pt x="1370" y="1"/>
                  </a:moveTo>
                  <a:cubicBezTo>
                    <a:pt x="1176" y="177"/>
                    <a:pt x="922" y="275"/>
                    <a:pt x="673" y="275"/>
                  </a:cubicBezTo>
                  <a:cubicBezTo>
                    <a:pt x="587" y="275"/>
                    <a:pt x="500" y="263"/>
                    <a:pt x="417" y="239"/>
                  </a:cubicBezTo>
                  <a:cubicBezTo>
                    <a:pt x="390" y="233"/>
                    <a:pt x="362" y="230"/>
                    <a:pt x="335" y="230"/>
                  </a:cubicBezTo>
                  <a:cubicBezTo>
                    <a:pt x="256" y="230"/>
                    <a:pt x="181" y="254"/>
                    <a:pt x="120" y="298"/>
                  </a:cubicBezTo>
                  <a:cubicBezTo>
                    <a:pt x="36" y="358"/>
                    <a:pt x="1" y="465"/>
                    <a:pt x="1" y="572"/>
                  </a:cubicBezTo>
                  <a:lnTo>
                    <a:pt x="322" y="4739"/>
                  </a:lnTo>
                  <a:cubicBezTo>
                    <a:pt x="334" y="4847"/>
                    <a:pt x="417" y="4954"/>
                    <a:pt x="536" y="5001"/>
                  </a:cubicBezTo>
                  <a:cubicBezTo>
                    <a:pt x="560" y="5013"/>
                    <a:pt x="608" y="5013"/>
                    <a:pt x="655" y="5013"/>
                  </a:cubicBezTo>
                  <a:cubicBezTo>
                    <a:pt x="739" y="5013"/>
                    <a:pt x="810" y="4989"/>
                    <a:pt x="882" y="4930"/>
                  </a:cubicBezTo>
                  <a:cubicBezTo>
                    <a:pt x="891" y="4911"/>
                    <a:pt x="1221" y="4609"/>
                    <a:pt x="1877" y="4609"/>
                  </a:cubicBezTo>
                  <a:cubicBezTo>
                    <a:pt x="2059" y="4609"/>
                    <a:pt x="2267" y="4632"/>
                    <a:pt x="2501" y="4692"/>
                  </a:cubicBezTo>
                  <a:lnTo>
                    <a:pt x="2644" y="4061"/>
                  </a:lnTo>
                  <a:cubicBezTo>
                    <a:pt x="2419" y="4002"/>
                    <a:pt x="2184" y="3972"/>
                    <a:pt x="1947" y="3972"/>
                  </a:cubicBezTo>
                  <a:cubicBezTo>
                    <a:pt x="1608" y="3972"/>
                    <a:pt x="1264" y="4035"/>
                    <a:pt x="941" y="4168"/>
                  </a:cubicBezTo>
                  <a:lnTo>
                    <a:pt x="679" y="906"/>
                  </a:lnTo>
                  <a:lnTo>
                    <a:pt x="679" y="906"/>
                  </a:lnTo>
                  <a:cubicBezTo>
                    <a:pt x="717" y="909"/>
                    <a:pt x="755" y="910"/>
                    <a:pt x="793" y="910"/>
                  </a:cubicBezTo>
                  <a:cubicBezTo>
                    <a:pt x="1201" y="910"/>
                    <a:pt x="1574" y="735"/>
                    <a:pt x="1846" y="429"/>
                  </a:cubicBez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4390125" y="41003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4397850" y="4132475"/>
              <a:ext cx="16100" cy="15800"/>
            </a:xfrm>
            <a:custGeom>
              <a:avLst/>
              <a:gdLst/>
              <a:ahLst/>
              <a:cxnLst/>
              <a:rect l="l" t="t" r="r" b="b"/>
              <a:pathLst>
                <a:path w="644" h="632" extrusionOk="0">
                  <a:moveTo>
                    <a:pt x="1" y="1"/>
                  </a:moveTo>
                  <a:lnTo>
                    <a:pt x="1" y="632"/>
                  </a:lnTo>
                  <a:lnTo>
                    <a:pt x="644" y="632"/>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55"/>
          <p:cNvSpPr/>
          <p:nvPr/>
        </p:nvSpPr>
        <p:spPr>
          <a:xfrm>
            <a:off x="3789095" y="3849047"/>
            <a:ext cx="597718" cy="369340"/>
          </a:xfrm>
          <a:custGeom>
            <a:avLst/>
            <a:gdLst/>
            <a:ahLst/>
            <a:cxnLst/>
            <a:rect l="l" t="t" r="r" b="b"/>
            <a:pathLst>
              <a:path w="19289" h="11919" extrusionOk="0">
                <a:moveTo>
                  <a:pt x="10597" y="655"/>
                </a:moveTo>
                <a:cubicBezTo>
                  <a:pt x="10776" y="655"/>
                  <a:pt x="10931" y="810"/>
                  <a:pt x="10931" y="989"/>
                </a:cubicBezTo>
                <a:lnTo>
                  <a:pt x="10931" y="1310"/>
                </a:lnTo>
                <a:lnTo>
                  <a:pt x="10288" y="1310"/>
                </a:lnTo>
                <a:lnTo>
                  <a:pt x="10288" y="989"/>
                </a:lnTo>
                <a:lnTo>
                  <a:pt x="10276" y="989"/>
                </a:lnTo>
                <a:cubicBezTo>
                  <a:pt x="10276" y="810"/>
                  <a:pt x="10419" y="655"/>
                  <a:pt x="10597" y="655"/>
                </a:cubicBezTo>
                <a:close/>
                <a:moveTo>
                  <a:pt x="11550" y="1953"/>
                </a:moveTo>
                <a:lnTo>
                  <a:pt x="11550" y="2596"/>
                </a:lnTo>
                <a:lnTo>
                  <a:pt x="9633" y="2596"/>
                </a:lnTo>
                <a:lnTo>
                  <a:pt x="9633" y="1953"/>
                </a:lnTo>
                <a:close/>
                <a:moveTo>
                  <a:pt x="5739" y="1620"/>
                </a:moveTo>
                <a:lnTo>
                  <a:pt x="6644" y="1917"/>
                </a:lnTo>
                <a:cubicBezTo>
                  <a:pt x="6668" y="1941"/>
                  <a:pt x="6704" y="1941"/>
                  <a:pt x="6751" y="1941"/>
                </a:cubicBezTo>
                <a:lnTo>
                  <a:pt x="8990" y="1941"/>
                </a:lnTo>
                <a:lnTo>
                  <a:pt x="8990" y="2596"/>
                </a:lnTo>
                <a:lnTo>
                  <a:pt x="6751" y="2596"/>
                </a:lnTo>
                <a:cubicBezTo>
                  <a:pt x="6716" y="2596"/>
                  <a:pt x="6668" y="2596"/>
                  <a:pt x="6644" y="2608"/>
                </a:cubicBezTo>
                <a:lnTo>
                  <a:pt x="5739" y="2906"/>
                </a:lnTo>
                <a:lnTo>
                  <a:pt x="3858" y="2906"/>
                </a:lnTo>
                <a:lnTo>
                  <a:pt x="3858" y="1620"/>
                </a:lnTo>
                <a:close/>
                <a:moveTo>
                  <a:pt x="15407" y="1643"/>
                </a:moveTo>
                <a:lnTo>
                  <a:pt x="15407" y="2917"/>
                </a:lnTo>
                <a:lnTo>
                  <a:pt x="14812" y="2917"/>
                </a:lnTo>
                <a:lnTo>
                  <a:pt x="13907" y="2620"/>
                </a:lnTo>
                <a:cubicBezTo>
                  <a:pt x="13871" y="2608"/>
                  <a:pt x="13848" y="2608"/>
                  <a:pt x="13800" y="2608"/>
                </a:cubicBezTo>
                <a:lnTo>
                  <a:pt x="12193" y="2608"/>
                </a:lnTo>
                <a:lnTo>
                  <a:pt x="12193" y="1953"/>
                </a:lnTo>
                <a:lnTo>
                  <a:pt x="13800" y="1953"/>
                </a:lnTo>
                <a:cubicBezTo>
                  <a:pt x="13836" y="1953"/>
                  <a:pt x="13871" y="1953"/>
                  <a:pt x="13907" y="1941"/>
                </a:cubicBezTo>
                <a:lnTo>
                  <a:pt x="14812" y="1643"/>
                </a:lnTo>
                <a:close/>
                <a:moveTo>
                  <a:pt x="11407" y="3227"/>
                </a:moveTo>
                <a:lnTo>
                  <a:pt x="11014" y="4203"/>
                </a:lnTo>
                <a:lnTo>
                  <a:pt x="10169" y="4203"/>
                </a:lnTo>
                <a:lnTo>
                  <a:pt x="9788" y="3227"/>
                </a:lnTo>
                <a:close/>
                <a:moveTo>
                  <a:pt x="8013" y="5477"/>
                </a:moveTo>
                <a:lnTo>
                  <a:pt x="7799" y="6120"/>
                </a:lnTo>
                <a:lnTo>
                  <a:pt x="3549" y="6120"/>
                </a:lnTo>
                <a:lnTo>
                  <a:pt x="3549" y="5477"/>
                </a:lnTo>
                <a:close/>
                <a:moveTo>
                  <a:pt x="12276" y="4834"/>
                </a:moveTo>
                <a:lnTo>
                  <a:pt x="12716" y="6120"/>
                </a:lnTo>
                <a:lnTo>
                  <a:pt x="8466" y="6120"/>
                </a:lnTo>
                <a:lnTo>
                  <a:pt x="8906" y="4834"/>
                </a:lnTo>
                <a:lnTo>
                  <a:pt x="8990" y="4834"/>
                </a:lnTo>
                <a:lnTo>
                  <a:pt x="8990" y="5477"/>
                </a:lnTo>
                <a:lnTo>
                  <a:pt x="9633" y="5477"/>
                </a:lnTo>
                <a:lnTo>
                  <a:pt x="9633" y="4834"/>
                </a:lnTo>
                <a:lnTo>
                  <a:pt x="10276" y="4834"/>
                </a:lnTo>
                <a:lnTo>
                  <a:pt x="10276" y="5477"/>
                </a:lnTo>
                <a:lnTo>
                  <a:pt x="10907" y="5477"/>
                </a:lnTo>
                <a:lnTo>
                  <a:pt x="10907" y="4834"/>
                </a:lnTo>
                <a:lnTo>
                  <a:pt x="11550" y="4834"/>
                </a:lnTo>
                <a:lnTo>
                  <a:pt x="11550" y="5477"/>
                </a:lnTo>
                <a:lnTo>
                  <a:pt x="12193" y="5477"/>
                </a:lnTo>
                <a:lnTo>
                  <a:pt x="12193" y="4834"/>
                </a:lnTo>
                <a:close/>
                <a:moveTo>
                  <a:pt x="14098" y="5477"/>
                </a:moveTo>
                <a:lnTo>
                  <a:pt x="13895" y="6120"/>
                </a:lnTo>
                <a:lnTo>
                  <a:pt x="13383" y="6120"/>
                </a:lnTo>
                <a:lnTo>
                  <a:pt x="13181" y="5477"/>
                </a:lnTo>
                <a:close/>
                <a:moveTo>
                  <a:pt x="2489" y="5156"/>
                </a:moveTo>
                <a:lnTo>
                  <a:pt x="2894" y="5346"/>
                </a:lnTo>
                <a:lnTo>
                  <a:pt x="2894" y="6239"/>
                </a:lnTo>
                <a:lnTo>
                  <a:pt x="2489" y="6430"/>
                </a:lnTo>
                <a:lnTo>
                  <a:pt x="644" y="6430"/>
                </a:lnTo>
                <a:lnTo>
                  <a:pt x="644" y="5156"/>
                </a:lnTo>
                <a:close/>
                <a:moveTo>
                  <a:pt x="9942" y="6763"/>
                </a:moveTo>
                <a:lnTo>
                  <a:pt x="9942" y="8037"/>
                </a:lnTo>
                <a:lnTo>
                  <a:pt x="6751" y="8037"/>
                </a:lnTo>
                <a:cubicBezTo>
                  <a:pt x="6394" y="8037"/>
                  <a:pt x="6108" y="7751"/>
                  <a:pt x="6108" y="7394"/>
                </a:cubicBezTo>
                <a:cubicBezTo>
                  <a:pt x="6108" y="7037"/>
                  <a:pt x="6394" y="6763"/>
                  <a:pt x="6751" y="6763"/>
                </a:cubicBezTo>
                <a:close/>
                <a:moveTo>
                  <a:pt x="12240" y="6763"/>
                </a:moveTo>
                <a:lnTo>
                  <a:pt x="12478" y="8680"/>
                </a:lnTo>
                <a:lnTo>
                  <a:pt x="10919" y="8680"/>
                </a:lnTo>
                <a:lnTo>
                  <a:pt x="10919" y="8692"/>
                </a:lnTo>
                <a:cubicBezTo>
                  <a:pt x="10740" y="8692"/>
                  <a:pt x="10585" y="8549"/>
                  <a:pt x="10585" y="8371"/>
                </a:cubicBezTo>
                <a:lnTo>
                  <a:pt x="10585" y="6763"/>
                </a:lnTo>
                <a:lnTo>
                  <a:pt x="11550" y="6763"/>
                </a:lnTo>
                <a:cubicBezTo>
                  <a:pt x="11538" y="7037"/>
                  <a:pt x="11407" y="7561"/>
                  <a:pt x="10692" y="8109"/>
                </a:cubicBezTo>
                <a:lnTo>
                  <a:pt x="11073" y="8621"/>
                </a:lnTo>
                <a:cubicBezTo>
                  <a:pt x="12014" y="7918"/>
                  <a:pt x="12193" y="7204"/>
                  <a:pt x="12193" y="6763"/>
                </a:cubicBezTo>
                <a:close/>
                <a:moveTo>
                  <a:pt x="14562" y="6751"/>
                </a:moveTo>
                <a:lnTo>
                  <a:pt x="14562" y="6763"/>
                </a:lnTo>
                <a:lnTo>
                  <a:pt x="14145" y="7573"/>
                </a:lnTo>
                <a:cubicBezTo>
                  <a:pt x="14109" y="7632"/>
                  <a:pt x="14098" y="7716"/>
                  <a:pt x="14109" y="7787"/>
                </a:cubicBezTo>
                <a:lnTo>
                  <a:pt x="14693" y="10716"/>
                </a:lnTo>
                <a:lnTo>
                  <a:pt x="13419" y="11145"/>
                </a:lnTo>
                <a:lnTo>
                  <a:pt x="13324" y="10466"/>
                </a:lnTo>
                <a:lnTo>
                  <a:pt x="13883" y="10276"/>
                </a:lnTo>
                <a:lnTo>
                  <a:pt x="13681" y="9656"/>
                </a:lnTo>
                <a:lnTo>
                  <a:pt x="13252" y="9811"/>
                </a:lnTo>
                <a:lnTo>
                  <a:pt x="13181" y="9228"/>
                </a:lnTo>
                <a:lnTo>
                  <a:pt x="13883" y="8990"/>
                </a:lnTo>
                <a:lnTo>
                  <a:pt x="13681" y="8382"/>
                </a:lnTo>
                <a:lnTo>
                  <a:pt x="13086" y="8573"/>
                </a:lnTo>
                <a:lnTo>
                  <a:pt x="12859" y="6751"/>
                </a:lnTo>
                <a:close/>
                <a:moveTo>
                  <a:pt x="16788" y="4834"/>
                </a:moveTo>
                <a:cubicBezTo>
                  <a:pt x="17003" y="5251"/>
                  <a:pt x="17550" y="6227"/>
                  <a:pt x="18491" y="6644"/>
                </a:cubicBezTo>
                <a:cubicBezTo>
                  <a:pt x="17884" y="8228"/>
                  <a:pt x="18300" y="10371"/>
                  <a:pt x="18503" y="11264"/>
                </a:cubicBezTo>
                <a:lnTo>
                  <a:pt x="16669" y="11264"/>
                </a:lnTo>
                <a:lnTo>
                  <a:pt x="16669" y="7418"/>
                </a:lnTo>
                <a:cubicBezTo>
                  <a:pt x="16669" y="7358"/>
                  <a:pt x="16657" y="7299"/>
                  <a:pt x="16610" y="7239"/>
                </a:cubicBezTo>
                <a:lnTo>
                  <a:pt x="15979" y="6263"/>
                </a:lnTo>
                <a:cubicBezTo>
                  <a:pt x="15919" y="6180"/>
                  <a:pt x="15812" y="6120"/>
                  <a:pt x="15705" y="6120"/>
                </a:cubicBezTo>
                <a:lnTo>
                  <a:pt x="14550" y="6120"/>
                </a:lnTo>
                <a:lnTo>
                  <a:pt x="14991" y="4834"/>
                </a:lnTo>
                <a:close/>
                <a:moveTo>
                  <a:pt x="10585" y="0"/>
                </a:moveTo>
                <a:cubicBezTo>
                  <a:pt x="10049" y="0"/>
                  <a:pt x="9621" y="429"/>
                  <a:pt x="9621" y="965"/>
                </a:cubicBezTo>
                <a:lnTo>
                  <a:pt x="9621" y="1298"/>
                </a:lnTo>
                <a:lnTo>
                  <a:pt x="6787" y="1298"/>
                </a:lnTo>
                <a:lnTo>
                  <a:pt x="5882" y="1001"/>
                </a:lnTo>
                <a:cubicBezTo>
                  <a:pt x="5847" y="977"/>
                  <a:pt x="5823" y="977"/>
                  <a:pt x="5775" y="977"/>
                </a:cubicBezTo>
                <a:lnTo>
                  <a:pt x="3525" y="977"/>
                </a:lnTo>
                <a:cubicBezTo>
                  <a:pt x="3346" y="977"/>
                  <a:pt x="3203" y="1132"/>
                  <a:pt x="3203" y="1310"/>
                </a:cubicBezTo>
                <a:lnTo>
                  <a:pt x="3203" y="3227"/>
                </a:lnTo>
                <a:cubicBezTo>
                  <a:pt x="3203" y="3406"/>
                  <a:pt x="3346" y="3560"/>
                  <a:pt x="3525" y="3560"/>
                </a:cubicBezTo>
                <a:lnTo>
                  <a:pt x="5775" y="3560"/>
                </a:lnTo>
                <a:cubicBezTo>
                  <a:pt x="5811" y="3560"/>
                  <a:pt x="5847" y="3560"/>
                  <a:pt x="5882" y="3548"/>
                </a:cubicBezTo>
                <a:lnTo>
                  <a:pt x="6787" y="3251"/>
                </a:lnTo>
                <a:lnTo>
                  <a:pt x="9085" y="3251"/>
                </a:lnTo>
                <a:lnTo>
                  <a:pt x="9466" y="4215"/>
                </a:lnTo>
                <a:lnTo>
                  <a:pt x="8668" y="4215"/>
                </a:lnTo>
                <a:cubicBezTo>
                  <a:pt x="8537" y="4215"/>
                  <a:pt x="8394" y="4299"/>
                  <a:pt x="8371" y="4441"/>
                </a:cubicBezTo>
                <a:lnTo>
                  <a:pt x="8240" y="4846"/>
                </a:lnTo>
                <a:lnTo>
                  <a:pt x="3311" y="4846"/>
                </a:lnTo>
                <a:lnTo>
                  <a:pt x="2727" y="4572"/>
                </a:lnTo>
                <a:cubicBezTo>
                  <a:pt x="2679" y="4549"/>
                  <a:pt x="2644" y="4537"/>
                  <a:pt x="2584" y="4537"/>
                </a:cubicBezTo>
                <a:lnTo>
                  <a:pt x="334" y="4537"/>
                </a:lnTo>
                <a:cubicBezTo>
                  <a:pt x="155" y="4537"/>
                  <a:pt x="1" y="4691"/>
                  <a:pt x="1" y="4870"/>
                </a:cubicBezTo>
                <a:lnTo>
                  <a:pt x="1" y="6787"/>
                </a:lnTo>
                <a:cubicBezTo>
                  <a:pt x="1" y="6942"/>
                  <a:pt x="155" y="7085"/>
                  <a:pt x="334" y="7085"/>
                </a:cubicBezTo>
                <a:lnTo>
                  <a:pt x="2584" y="7085"/>
                </a:lnTo>
                <a:cubicBezTo>
                  <a:pt x="2620" y="7085"/>
                  <a:pt x="2679" y="7073"/>
                  <a:pt x="2727" y="7061"/>
                </a:cubicBezTo>
                <a:lnTo>
                  <a:pt x="3311" y="6775"/>
                </a:lnTo>
                <a:lnTo>
                  <a:pt x="5656" y="6775"/>
                </a:lnTo>
                <a:cubicBezTo>
                  <a:pt x="5537" y="6966"/>
                  <a:pt x="5477" y="7192"/>
                  <a:pt x="5477" y="7418"/>
                </a:cubicBezTo>
                <a:cubicBezTo>
                  <a:pt x="5477" y="8120"/>
                  <a:pt x="6061" y="8692"/>
                  <a:pt x="6763" y="8692"/>
                </a:cubicBezTo>
                <a:lnTo>
                  <a:pt x="10014" y="8692"/>
                </a:lnTo>
                <a:cubicBezTo>
                  <a:pt x="10157" y="9085"/>
                  <a:pt x="10514" y="9335"/>
                  <a:pt x="10931" y="9335"/>
                </a:cubicBezTo>
                <a:lnTo>
                  <a:pt x="12562" y="9335"/>
                </a:lnTo>
                <a:lnTo>
                  <a:pt x="12847" y="11621"/>
                </a:lnTo>
                <a:cubicBezTo>
                  <a:pt x="12859" y="11788"/>
                  <a:pt x="13014" y="11907"/>
                  <a:pt x="13157" y="11907"/>
                </a:cubicBezTo>
                <a:cubicBezTo>
                  <a:pt x="13193" y="11907"/>
                  <a:pt x="13228" y="11907"/>
                  <a:pt x="13264" y="11895"/>
                </a:cubicBezTo>
                <a:lnTo>
                  <a:pt x="15181" y="11252"/>
                </a:lnTo>
                <a:cubicBezTo>
                  <a:pt x="15336" y="11204"/>
                  <a:pt x="15419" y="11049"/>
                  <a:pt x="15395" y="10883"/>
                </a:cubicBezTo>
                <a:lnTo>
                  <a:pt x="14764" y="7787"/>
                </a:lnTo>
                <a:lnTo>
                  <a:pt x="15276" y="6775"/>
                </a:lnTo>
                <a:lnTo>
                  <a:pt x="15538" y="6775"/>
                </a:lnTo>
                <a:lnTo>
                  <a:pt x="16026" y="7513"/>
                </a:lnTo>
                <a:lnTo>
                  <a:pt x="16026" y="11597"/>
                </a:lnTo>
                <a:cubicBezTo>
                  <a:pt x="16026" y="11776"/>
                  <a:pt x="16181" y="11919"/>
                  <a:pt x="16360" y="11919"/>
                </a:cubicBezTo>
                <a:lnTo>
                  <a:pt x="18920" y="11919"/>
                </a:lnTo>
                <a:cubicBezTo>
                  <a:pt x="19098" y="11919"/>
                  <a:pt x="19241" y="11776"/>
                  <a:pt x="19241" y="11597"/>
                </a:cubicBezTo>
                <a:cubicBezTo>
                  <a:pt x="19241" y="11561"/>
                  <a:pt x="19241" y="11538"/>
                  <a:pt x="19229" y="11502"/>
                </a:cubicBezTo>
                <a:cubicBezTo>
                  <a:pt x="19217" y="11478"/>
                  <a:pt x="18324" y="8394"/>
                  <a:pt x="19217" y="6608"/>
                </a:cubicBezTo>
                <a:cubicBezTo>
                  <a:pt x="19289" y="6442"/>
                  <a:pt x="19229" y="6251"/>
                  <a:pt x="19062" y="6180"/>
                </a:cubicBezTo>
                <a:cubicBezTo>
                  <a:pt x="19051" y="6168"/>
                  <a:pt x="19027" y="6168"/>
                  <a:pt x="19003" y="6144"/>
                </a:cubicBezTo>
                <a:cubicBezTo>
                  <a:pt x="17908" y="5870"/>
                  <a:pt x="17312" y="4441"/>
                  <a:pt x="17300" y="4418"/>
                </a:cubicBezTo>
                <a:cubicBezTo>
                  <a:pt x="17253" y="4299"/>
                  <a:pt x="17134" y="4215"/>
                  <a:pt x="17003" y="4215"/>
                </a:cubicBezTo>
                <a:lnTo>
                  <a:pt x="14752" y="4215"/>
                </a:lnTo>
                <a:cubicBezTo>
                  <a:pt x="14621" y="4215"/>
                  <a:pt x="14479" y="4299"/>
                  <a:pt x="14455" y="4441"/>
                </a:cubicBezTo>
                <a:lnTo>
                  <a:pt x="14324" y="4846"/>
                </a:lnTo>
                <a:lnTo>
                  <a:pt x="12966" y="4846"/>
                </a:lnTo>
                <a:lnTo>
                  <a:pt x="12836" y="4441"/>
                </a:lnTo>
                <a:cubicBezTo>
                  <a:pt x="12788" y="4299"/>
                  <a:pt x="12669" y="4215"/>
                  <a:pt x="12538" y="4215"/>
                </a:cubicBezTo>
                <a:lnTo>
                  <a:pt x="11728" y="4215"/>
                </a:lnTo>
                <a:lnTo>
                  <a:pt x="12121" y="3251"/>
                </a:lnTo>
                <a:lnTo>
                  <a:pt x="13740" y="3251"/>
                </a:lnTo>
                <a:lnTo>
                  <a:pt x="14645" y="3548"/>
                </a:lnTo>
                <a:cubicBezTo>
                  <a:pt x="14681" y="3560"/>
                  <a:pt x="14705" y="3560"/>
                  <a:pt x="14752" y="3560"/>
                </a:cubicBezTo>
                <a:lnTo>
                  <a:pt x="15717" y="3560"/>
                </a:lnTo>
                <a:cubicBezTo>
                  <a:pt x="15895" y="3560"/>
                  <a:pt x="16050" y="3406"/>
                  <a:pt x="16050" y="3227"/>
                </a:cubicBezTo>
                <a:lnTo>
                  <a:pt x="16050" y="1310"/>
                </a:lnTo>
                <a:cubicBezTo>
                  <a:pt x="16050" y="1132"/>
                  <a:pt x="15895" y="977"/>
                  <a:pt x="15717" y="977"/>
                </a:cubicBezTo>
                <a:lnTo>
                  <a:pt x="14752" y="977"/>
                </a:lnTo>
                <a:cubicBezTo>
                  <a:pt x="14729" y="977"/>
                  <a:pt x="14681" y="977"/>
                  <a:pt x="14645" y="1001"/>
                </a:cubicBezTo>
                <a:lnTo>
                  <a:pt x="13740" y="1298"/>
                </a:lnTo>
                <a:lnTo>
                  <a:pt x="11550" y="1298"/>
                </a:lnTo>
                <a:lnTo>
                  <a:pt x="11550" y="965"/>
                </a:lnTo>
                <a:cubicBezTo>
                  <a:pt x="11550" y="429"/>
                  <a:pt x="11121" y="0"/>
                  <a:pt x="10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 name="Google Shape;1876;p55"/>
          <p:cNvGrpSpPr/>
          <p:nvPr/>
        </p:nvGrpSpPr>
        <p:grpSpPr>
          <a:xfrm>
            <a:off x="2818769" y="3864901"/>
            <a:ext cx="597346" cy="337981"/>
            <a:chOff x="2415775" y="3940200"/>
            <a:chExt cx="481925" cy="272675"/>
          </a:xfrm>
        </p:grpSpPr>
        <p:sp>
          <p:nvSpPr>
            <p:cNvPr id="1877" name="Google Shape;1877;p55"/>
            <p:cNvSpPr/>
            <p:nvPr/>
          </p:nvSpPr>
          <p:spPr>
            <a:xfrm>
              <a:off x="2415775" y="3940200"/>
              <a:ext cx="481925" cy="272675"/>
            </a:xfrm>
            <a:custGeom>
              <a:avLst/>
              <a:gdLst/>
              <a:ahLst/>
              <a:cxnLst/>
              <a:rect l="l" t="t" r="r" b="b"/>
              <a:pathLst>
                <a:path w="19277" h="10907" extrusionOk="0">
                  <a:moveTo>
                    <a:pt x="12216" y="1977"/>
                  </a:moveTo>
                  <a:lnTo>
                    <a:pt x="12216" y="3227"/>
                  </a:lnTo>
                  <a:lnTo>
                    <a:pt x="11835" y="2691"/>
                  </a:lnTo>
                  <a:cubicBezTo>
                    <a:pt x="11769" y="2610"/>
                    <a:pt x="11671" y="2566"/>
                    <a:pt x="11575" y="2566"/>
                  </a:cubicBezTo>
                  <a:cubicBezTo>
                    <a:pt x="11516" y="2566"/>
                    <a:pt x="11457" y="2583"/>
                    <a:pt x="11406" y="2620"/>
                  </a:cubicBezTo>
                  <a:lnTo>
                    <a:pt x="9561" y="3846"/>
                  </a:lnTo>
                  <a:lnTo>
                    <a:pt x="9001" y="3846"/>
                  </a:lnTo>
                  <a:lnTo>
                    <a:pt x="9001" y="3215"/>
                  </a:lnTo>
                  <a:lnTo>
                    <a:pt x="9644" y="3215"/>
                  </a:lnTo>
                  <a:lnTo>
                    <a:pt x="9644" y="2572"/>
                  </a:lnTo>
                  <a:lnTo>
                    <a:pt x="7727" y="2572"/>
                  </a:lnTo>
                  <a:lnTo>
                    <a:pt x="7727" y="3215"/>
                  </a:lnTo>
                  <a:lnTo>
                    <a:pt x="8370" y="3215"/>
                  </a:lnTo>
                  <a:lnTo>
                    <a:pt x="8370" y="3846"/>
                  </a:lnTo>
                  <a:lnTo>
                    <a:pt x="7084" y="3846"/>
                  </a:lnTo>
                  <a:lnTo>
                    <a:pt x="7084" y="2536"/>
                  </a:lnTo>
                  <a:lnTo>
                    <a:pt x="12216" y="1977"/>
                  </a:lnTo>
                  <a:close/>
                  <a:moveTo>
                    <a:pt x="11490" y="3334"/>
                  </a:moveTo>
                  <a:lnTo>
                    <a:pt x="11894" y="3846"/>
                  </a:lnTo>
                  <a:lnTo>
                    <a:pt x="10704" y="3846"/>
                  </a:lnTo>
                  <a:lnTo>
                    <a:pt x="11490" y="3334"/>
                  </a:lnTo>
                  <a:close/>
                  <a:moveTo>
                    <a:pt x="13192" y="631"/>
                  </a:moveTo>
                  <a:cubicBezTo>
                    <a:pt x="13371" y="631"/>
                    <a:pt x="13514" y="786"/>
                    <a:pt x="13514" y="965"/>
                  </a:cubicBezTo>
                  <a:lnTo>
                    <a:pt x="13514" y="3846"/>
                  </a:lnTo>
                  <a:lnTo>
                    <a:pt x="12883" y="3846"/>
                  </a:lnTo>
                  <a:lnTo>
                    <a:pt x="12883" y="1608"/>
                  </a:lnTo>
                  <a:cubicBezTo>
                    <a:pt x="12883" y="1429"/>
                    <a:pt x="12728" y="1274"/>
                    <a:pt x="12549" y="1274"/>
                  </a:cubicBezTo>
                  <a:lnTo>
                    <a:pt x="12526" y="1274"/>
                  </a:lnTo>
                  <a:lnTo>
                    <a:pt x="6751" y="1917"/>
                  </a:lnTo>
                  <a:cubicBezTo>
                    <a:pt x="6584" y="1929"/>
                    <a:pt x="6465" y="2060"/>
                    <a:pt x="6465" y="2227"/>
                  </a:cubicBezTo>
                  <a:lnTo>
                    <a:pt x="6465" y="3834"/>
                  </a:lnTo>
                  <a:lnTo>
                    <a:pt x="5822" y="3834"/>
                  </a:lnTo>
                  <a:lnTo>
                    <a:pt x="5822" y="1608"/>
                  </a:lnTo>
                  <a:lnTo>
                    <a:pt x="5810" y="1608"/>
                  </a:lnTo>
                  <a:cubicBezTo>
                    <a:pt x="5810" y="1429"/>
                    <a:pt x="5977" y="1274"/>
                    <a:pt x="6144" y="1274"/>
                  </a:cubicBezTo>
                  <a:lnTo>
                    <a:pt x="6168" y="1274"/>
                  </a:lnTo>
                  <a:lnTo>
                    <a:pt x="13192" y="631"/>
                  </a:lnTo>
                  <a:close/>
                  <a:moveTo>
                    <a:pt x="14145" y="4489"/>
                  </a:moveTo>
                  <a:lnTo>
                    <a:pt x="14145" y="5132"/>
                  </a:lnTo>
                  <a:lnTo>
                    <a:pt x="10930" y="5132"/>
                  </a:lnTo>
                  <a:lnTo>
                    <a:pt x="10930" y="4489"/>
                  </a:lnTo>
                  <a:close/>
                  <a:moveTo>
                    <a:pt x="1310" y="5132"/>
                  </a:moveTo>
                  <a:lnTo>
                    <a:pt x="1310" y="5775"/>
                  </a:lnTo>
                  <a:lnTo>
                    <a:pt x="679" y="5775"/>
                  </a:lnTo>
                  <a:lnTo>
                    <a:pt x="679" y="5132"/>
                  </a:lnTo>
                  <a:close/>
                  <a:moveTo>
                    <a:pt x="5156" y="5132"/>
                  </a:moveTo>
                  <a:lnTo>
                    <a:pt x="5156" y="5775"/>
                  </a:lnTo>
                  <a:lnTo>
                    <a:pt x="3239" y="5775"/>
                  </a:lnTo>
                  <a:lnTo>
                    <a:pt x="3239" y="5132"/>
                  </a:lnTo>
                  <a:close/>
                  <a:moveTo>
                    <a:pt x="2596" y="4668"/>
                  </a:moveTo>
                  <a:lnTo>
                    <a:pt x="2596" y="6215"/>
                  </a:lnTo>
                  <a:lnTo>
                    <a:pt x="1953" y="5894"/>
                  </a:lnTo>
                  <a:lnTo>
                    <a:pt x="1953" y="5001"/>
                  </a:lnTo>
                  <a:lnTo>
                    <a:pt x="2596" y="4668"/>
                  </a:lnTo>
                  <a:close/>
                  <a:moveTo>
                    <a:pt x="10299" y="4489"/>
                  </a:moveTo>
                  <a:lnTo>
                    <a:pt x="10299" y="5132"/>
                  </a:lnTo>
                  <a:lnTo>
                    <a:pt x="9025" y="5132"/>
                  </a:lnTo>
                  <a:lnTo>
                    <a:pt x="9025" y="5775"/>
                  </a:lnTo>
                  <a:lnTo>
                    <a:pt x="14157" y="5775"/>
                  </a:lnTo>
                  <a:lnTo>
                    <a:pt x="14157" y="6406"/>
                  </a:lnTo>
                  <a:lnTo>
                    <a:pt x="5810" y="6406"/>
                  </a:lnTo>
                  <a:lnTo>
                    <a:pt x="5810" y="4489"/>
                  </a:lnTo>
                  <a:close/>
                  <a:moveTo>
                    <a:pt x="18633" y="3846"/>
                  </a:moveTo>
                  <a:lnTo>
                    <a:pt x="18633" y="6406"/>
                  </a:lnTo>
                  <a:lnTo>
                    <a:pt x="17490" y="6406"/>
                  </a:lnTo>
                  <a:lnTo>
                    <a:pt x="16943" y="5858"/>
                  </a:lnTo>
                  <a:cubicBezTo>
                    <a:pt x="16895" y="5811"/>
                    <a:pt x="16847" y="5799"/>
                    <a:pt x="16812" y="5787"/>
                  </a:cubicBezTo>
                  <a:lnTo>
                    <a:pt x="14800" y="5203"/>
                  </a:lnTo>
                  <a:lnTo>
                    <a:pt x="14800" y="4489"/>
                  </a:lnTo>
                  <a:lnTo>
                    <a:pt x="16074" y="4489"/>
                  </a:lnTo>
                  <a:cubicBezTo>
                    <a:pt x="16169" y="4489"/>
                    <a:pt x="16240" y="4465"/>
                    <a:pt x="16300" y="4406"/>
                  </a:cubicBezTo>
                  <a:lnTo>
                    <a:pt x="16847" y="3846"/>
                  </a:lnTo>
                  <a:close/>
                  <a:moveTo>
                    <a:pt x="8739" y="7049"/>
                  </a:moveTo>
                  <a:lnTo>
                    <a:pt x="8846" y="7692"/>
                  </a:lnTo>
                  <a:lnTo>
                    <a:pt x="7727" y="7692"/>
                  </a:lnTo>
                  <a:lnTo>
                    <a:pt x="7727" y="7049"/>
                  </a:lnTo>
                  <a:close/>
                  <a:moveTo>
                    <a:pt x="14145" y="7049"/>
                  </a:moveTo>
                  <a:lnTo>
                    <a:pt x="14145" y="10264"/>
                  </a:lnTo>
                  <a:lnTo>
                    <a:pt x="13454" y="10264"/>
                  </a:lnTo>
                  <a:lnTo>
                    <a:pt x="12918" y="7049"/>
                  </a:lnTo>
                  <a:close/>
                  <a:moveTo>
                    <a:pt x="10656" y="7061"/>
                  </a:moveTo>
                  <a:lnTo>
                    <a:pt x="11192" y="10275"/>
                  </a:lnTo>
                  <a:lnTo>
                    <a:pt x="9918" y="10275"/>
                  </a:lnTo>
                  <a:lnTo>
                    <a:pt x="9918" y="10264"/>
                  </a:lnTo>
                  <a:lnTo>
                    <a:pt x="9811" y="9621"/>
                  </a:lnTo>
                  <a:lnTo>
                    <a:pt x="10609" y="9621"/>
                  </a:lnTo>
                  <a:lnTo>
                    <a:pt x="10609" y="8990"/>
                  </a:lnTo>
                  <a:lnTo>
                    <a:pt x="9704" y="8990"/>
                  </a:lnTo>
                  <a:lnTo>
                    <a:pt x="9597" y="8347"/>
                  </a:lnTo>
                  <a:lnTo>
                    <a:pt x="10287" y="8347"/>
                  </a:lnTo>
                  <a:lnTo>
                    <a:pt x="10287" y="7704"/>
                  </a:lnTo>
                  <a:lnTo>
                    <a:pt x="9478" y="7704"/>
                  </a:lnTo>
                  <a:lnTo>
                    <a:pt x="9382" y="7061"/>
                  </a:lnTo>
                  <a:close/>
                  <a:moveTo>
                    <a:pt x="13157" y="0"/>
                  </a:moveTo>
                  <a:lnTo>
                    <a:pt x="6132" y="631"/>
                  </a:lnTo>
                  <a:cubicBezTo>
                    <a:pt x="5596" y="631"/>
                    <a:pt x="5167" y="1072"/>
                    <a:pt x="5167" y="1608"/>
                  </a:cubicBezTo>
                  <a:lnTo>
                    <a:pt x="5167" y="4489"/>
                  </a:lnTo>
                  <a:lnTo>
                    <a:pt x="3239" y="4489"/>
                  </a:lnTo>
                  <a:lnTo>
                    <a:pt x="3239" y="4168"/>
                  </a:lnTo>
                  <a:cubicBezTo>
                    <a:pt x="3239" y="3989"/>
                    <a:pt x="3084" y="3834"/>
                    <a:pt x="2905" y="3834"/>
                  </a:cubicBezTo>
                  <a:cubicBezTo>
                    <a:pt x="2858" y="3834"/>
                    <a:pt x="2798" y="3846"/>
                    <a:pt x="2750" y="3870"/>
                  </a:cubicBezTo>
                  <a:lnTo>
                    <a:pt x="1536" y="4477"/>
                  </a:lnTo>
                  <a:lnTo>
                    <a:pt x="334" y="4477"/>
                  </a:lnTo>
                  <a:cubicBezTo>
                    <a:pt x="155" y="4477"/>
                    <a:pt x="0" y="4620"/>
                    <a:pt x="0" y="4799"/>
                  </a:cubicBezTo>
                  <a:lnTo>
                    <a:pt x="0" y="6084"/>
                  </a:lnTo>
                  <a:cubicBezTo>
                    <a:pt x="0" y="6263"/>
                    <a:pt x="155" y="6406"/>
                    <a:pt x="334" y="6406"/>
                  </a:cubicBezTo>
                  <a:lnTo>
                    <a:pt x="1536" y="6406"/>
                  </a:lnTo>
                  <a:lnTo>
                    <a:pt x="2750" y="7025"/>
                  </a:lnTo>
                  <a:cubicBezTo>
                    <a:pt x="2797" y="7045"/>
                    <a:pt x="2846" y="7055"/>
                    <a:pt x="2893" y="7055"/>
                  </a:cubicBezTo>
                  <a:cubicBezTo>
                    <a:pt x="3015" y="7055"/>
                    <a:pt x="3131" y="6990"/>
                    <a:pt x="3191" y="6870"/>
                  </a:cubicBezTo>
                  <a:cubicBezTo>
                    <a:pt x="3215" y="6823"/>
                    <a:pt x="3215" y="6787"/>
                    <a:pt x="3215" y="6727"/>
                  </a:cubicBezTo>
                  <a:lnTo>
                    <a:pt x="3215" y="6394"/>
                  </a:lnTo>
                  <a:lnTo>
                    <a:pt x="5132" y="6394"/>
                  </a:lnTo>
                  <a:lnTo>
                    <a:pt x="5132" y="8001"/>
                  </a:lnTo>
                  <a:cubicBezTo>
                    <a:pt x="5132" y="8180"/>
                    <a:pt x="5287" y="8335"/>
                    <a:pt x="5465" y="8335"/>
                  </a:cubicBezTo>
                  <a:lnTo>
                    <a:pt x="6430" y="8335"/>
                  </a:lnTo>
                  <a:lnTo>
                    <a:pt x="6430" y="7692"/>
                  </a:lnTo>
                  <a:lnTo>
                    <a:pt x="5798" y="7692"/>
                  </a:lnTo>
                  <a:lnTo>
                    <a:pt x="5798" y="7049"/>
                  </a:lnTo>
                  <a:lnTo>
                    <a:pt x="7072" y="7049"/>
                  </a:lnTo>
                  <a:lnTo>
                    <a:pt x="7072" y="8013"/>
                  </a:lnTo>
                  <a:cubicBezTo>
                    <a:pt x="7072" y="8192"/>
                    <a:pt x="7227" y="8347"/>
                    <a:pt x="7406" y="8347"/>
                  </a:cubicBezTo>
                  <a:lnTo>
                    <a:pt x="8954" y="8347"/>
                  </a:lnTo>
                  <a:lnTo>
                    <a:pt x="9335" y="10633"/>
                  </a:lnTo>
                  <a:cubicBezTo>
                    <a:pt x="9370" y="10787"/>
                    <a:pt x="9501" y="10907"/>
                    <a:pt x="9644" y="10907"/>
                  </a:cubicBezTo>
                  <a:lnTo>
                    <a:pt x="11573" y="10907"/>
                  </a:lnTo>
                  <a:cubicBezTo>
                    <a:pt x="11752" y="10907"/>
                    <a:pt x="11894" y="10752"/>
                    <a:pt x="11894" y="10573"/>
                  </a:cubicBezTo>
                  <a:lnTo>
                    <a:pt x="11894" y="10514"/>
                  </a:lnTo>
                  <a:lnTo>
                    <a:pt x="11311" y="7037"/>
                  </a:lnTo>
                  <a:lnTo>
                    <a:pt x="12264" y="7037"/>
                  </a:lnTo>
                  <a:lnTo>
                    <a:pt x="12859" y="10621"/>
                  </a:lnTo>
                  <a:cubicBezTo>
                    <a:pt x="12895" y="10776"/>
                    <a:pt x="13026" y="10895"/>
                    <a:pt x="13180" y="10895"/>
                  </a:cubicBezTo>
                  <a:lnTo>
                    <a:pt x="14454" y="10895"/>
                  </a:lnTo>
                  <a:cubicBezTo>
                    <a:pt x="14633" y="10895"/>
                    <a:pt x="14788" y="10740"/>
                    <a:pt x="14788" y="10561"/>
                  </a:cubicBezTo>
                  <a:lnTo>
                    <a:pt x="14788" y="5858"/>
                  </a:lnTo>
                  <a:lnTo>
                    <a:pt x="16538" y="6370"/>
                  </a:lnTo>
                  <a:lnTo>
                    <a:pt x="17121" y="6942"/>
                  </a:lnTo>
                  <a:cubicBezTo>
                    <a:pt x="17181" y="7001"/>
                    <a:pt x="17264" y="7037"/>
                    <a:pt x="17348" y="7037"/>
                  </a:cubicBezTo>
                  <a:lnTo>
                    <a:pt x="18955" y="7037"/>
                  </a:lnTo>
                  <a:cubicBezTo>
                    <a:pt x="19133" y="7037"/>
                    <a:pt x="19276" y="6882"/>
                    <a:pt x="19276" y="6704"/>
                  </a:cubicBezTo>
                  <a:lnTo>
                    <a:pt x="19276" y="3489"/>
                  </a:lnTo>
                  <a:cubicBezTo>
                    <a:pt x="19276" y="3346"/>
                    <a:pt x="19133" y="3215"/>
                    <a:pt x="18955" y="3215"/>
                  </a:cubicBezTo>
                  <a:lnTo>
                    <a:pt x="16705" y="3215"/>
                  </a:lnTo>
                  <a:cubicBezTo>
                    <a:pt x="16609" y="3215"/>
                    <a:pt x="16538" y="3239"/>
                    <a:pt x="16478" y="3298"/>
                  </a:cubicBezTo>
                  <a:lnTo>
                    <a:pt x="15931" y="3846"/>
                  </a:lnTo>
                  <a:lnTo>
                    <a:pt x="14145" y="3846"/>
                  </a:lnTo>
                  <a:lnTo>
                    <a:pt x="14145" y="965"/>
                  </a:lnTo>
                  <a:cubicBezTo>
                    <a:pt x="14145" y="429"/>
                    <a:pt x="13692" y="0"/>
                    <a:pt x="13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2576800" y="406847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2608950" y="406847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2833375" y="4052425"/>
              <a:ext cx="32475" cy="32150"/>
            </a:xfrm>
            <a:custGeom>
              <a:avLst/>
              <a:gdLst/>
              <a:ahLst/>
              <a:cxnLst/>
              <a:rect l="l" t="t" r="r" b="b"/>
              <a:pathLst>
                <a:path w="1299" h="1286" extrusionOk="0">
                  <a:moveTo>
                    <a:pt x="1" y="0"/>
                  </a:moveTo>
                  <a:lnTo>
                    <a:pt x="1" y="643"/>
                  </a:lnTo>
                  <a:lnTo>
                    <a:pt x="644" y="643"/>
                  </a:lnTo>
                  <a:lnTo>
                    <a:pt x="644" y="1286"/>
                  </a:lnTo>
                  <a:lnTo>
                    <a:pt x="1298" y="1286"/>
                  </a:lnTo>
                  <a:lnTo>
                    <a:pt x="1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55"/>
          <p:cNvGrpSpPr/>
          <p:nvPr/>
        </p:nvGrpSpPr>
        <p:grpSpPr>
          <a:xfrm>
            <a:off x="1849542" y="3880023"/>
            <a:ext cx="597346" cy="308481"/>
            <a:chOff x="1633825" y="3952400"/>
            <a:chExt cx="481925" cy="248875"/>
          </a:xfrm>
        </p:grpSpPr>
        <p:sp>
          <p:nvSpPr>
            <p:cNvPr id="1882" name="Google Shape;1882;p55"/>
            <p:cNvSpPr/>
            <p:nvPr/>
          </p:nvSpPr>
          <p:spPr>
            <a:xfrm>
              <a:off x="1633825" y="3952400"/>
              <a:ext cx="481925" cy="248875"/>
            </a:xfrm>
            <a:custGeom>
              <a:avLst/>
              <a:gdLst/>
              <a:ahLst/>
              <a:cxnLst/>
              <a:rect l="l" t="t" r="r" b="b"/>
              <a:pathLst>
                <a:path w="19277" h="9955" extrusionOk="0">
                  <a:moveTo>
                    <a:pt x="1774" y="655"/>
                  </a:moveTo>
                  <a:lnTo>
                    <a:pt x="2251" y="1298"/>
                  </a:lnTo>
                  <a:lnTo>
                    <a:pt x="1274" y="1298"/>
                  </a:lnTo>
                  <a:lnTo>
                    <a:pt x="1274" y="655"/>
                  </a:lnTo>
                  <a:close/>
                  <a:moveTo>
                    <a:pt x="6751" y="739"/>
                  </a:moveTo>
                  <a:lnTo>
                    <a:pt x="7394" y="905"/>
                  </a:lnTo>
                  <a:lnTo>
                    <a:pt x="7394" y="1298"/>
                  </a:lnTo>
                  <a:lnTo>
                    <a:pt x="6751" y="1298"/>
                  </a:lnTo>
                  <a:lnTo>
                    <a:pt x="6751" y="739"/>
                  </a:lnTo>
                  <a:close/>
                  <a:moveTo>
                    <a:pt x="7263" y="1929"/>
                  </a:moveTo>
                  <a:lnTo>
                    <a:pt x="6620" y="2572"/>
                  </a:lnTo>
                  <a:lnTo>
                    <a:pt x="655" y="2572"/>
                  </a:lnTo>
                  <a:lnTo>
                    <a:pt x="655" y="1929"/>
                  </a:lnTo>
                  <a:close/>
                  <a:moveTo>
                    <a:pt x="6430" y="3227"/>
                  </a:moveTo>
                  <a:lnTo>
                    <a:pt x="6430" y="4108"/>
                  </a:lnTo>
                  <a:lnTo>
                    <a:pt x="3870" y="3596"/>
                  </a:lnTo>
                  <a:lnTo>
                    <a:pt x="3870" y="3227"/>
                  </a:lnTo>
                  <a:close/>
                  <a:moveTo>
                    <a:pt x="11919" y="5132"/>
                  </a:moveTo>
                  <a:cubicBezTo>
                    <a:pt x="11919" y="5227"/>
                    <a:pt x="11895" y="5299"/>
                    <a:pt x="11847" y="5370"/>
                  </a:cubicBezTo>
                  <a:cubicBezTo>
                    <a:pt x="11680" y="5596"/>
                    <a:pt x="11442" y="5739"/>
                    <a:pt x="11157" y="5787"/>
                  </a:cubicBezTo>
                  <a:lnTo>
                    <a:pt x="11311" y="6418"/>
                  </a:lnTo>
                  <a:lnTo>
                    <a:pt x="11061" y="6418"/>
                  </a:lnTo>
                  <a:lnTo>
                    <a:pt x="10287" y="5632"/>
                  </a:lnTo>
                  <a:lnTo>
                    <a:pt x="10287" y="5132"/>
                  </a:lnTo>
                  <a:close/>
                  <a:moveTo>
                    <a:pt x="12585" y="5132"/>
                  </a:moveTo>
                  <a:lnTo>
                    <a:pt x="12919" y="6418"/>
                  </a:lnTo>
                  <a:lnTo>
                    <a:pt x="11311" y="6418"/>
                  </a:lnTo>
                  <a:cubicBezTo>
                    <a:pt x="11752" y="6335"/>
                    <a:pt x="12157" y="6073"/>
                    <a:pt x="12395" y="5668"/>
                  </a:cubicBezTo>
                  <a:cubicBezTo>
                    <a:pt x="12490" y="5501"/>
                    <a:pt x="12526" y="5323"/>
                    <a:pt x="12550" y="5132"/>
                  </a:cubicBezTo>
                  <a:close/>
                  <a:moveTo>
                    <a:pt x="18622" y="2882"/>
                  </a:moveTo>
                  <a:lnTo>
                    <a:pt x="18622" y="6418"/>
                  </a:lnTo>
                  <a:lnTo>
                    <a:pt x="17979" y="6418"/>
                  </a:lnTo>
                  <a:lnTo>
                    <a:pt x="17979" y="2882"/>
                  </a:lnTo>
                  <a:close/>
                  <a:moveTo>
                    <a:pt x="12692" y="1917"/>
                  </a:moveTo>
                  <a:lnTo>
                    <a:pt x="14193" y="3418"/>
                  </a:lnTo>
                  <a:cubicBezTo>
                    <a:pt x="14252" y="3477"/>
                    <a:pt x="14347" y="3513"/>
                    <a:pt x="14419" y="3513"/>
                  </a:cubicBezTo>
                  <a:lnTo>
                    <a:pt x="15383" y="3513"/>
                  </a:lnTo>
                  <a:cubicBezTo>
                    <a:pt x="15562" y="3513"/>
                    <a:pt x="15717" y="3358"/>
                    <a:pt x="15717" y="3180"/>
                  </a:cubicBezTo>
                  <a:lnTo>
                    <a:pt x="15717" y="2858"/>
                  </a:lnTo>
                  <a:lnTo>
                    <a:pt x="17324" y="2858"/>
                  </a:lnTo>
                  <a:lnTo>
                    <a:pt x="17324" y="6185"/>
                  </a:lnTo>
                  <a:lnTo>
                    <a:pt x="17324" y="6185"/>
                  </a:lnTo>
                  <a:lnTo>
                    <a:pt x="15086" y="4942"/>
                  </a:lnTo>
                  <a:lnTo>
                    <a:pt x="15086" y="4168"/>
                  </a:lnTo>
                  <a:lnTo>
                    <a:pt x="14455" y="4168"/>
                  </a:lnTo>
                  <a:lnTo>
                    <a:pt x="14455" y="5132"/>
                  </a:lnTo>
                  <a:cubicBezTo>
                    <a:pt x="14455" y="5168"/>
                    <a:pt x="14455" y="5192"/>
                    <a:pt x="14467" y="5227"/>
                  </a:cubicBezTo>
                  <a:lnTo>
                    <a:pt x="14990" y="7049"/>
                  </a:lnTo>
                  <a:lnTo>
                    <a:pt x="13740" y="7049"/>
                  </a:lnTo>
                  <a:lnTo>
                    <a:pt x="13157" y="4727"/>
                  </a:lnTo>
                  <a:cubicBezTo>
                    <a:pt x="13121" y="4584"/>
                    <a:pt x="12990" y="4489"/>
                    <a:pt x="12847" y="4489"/>
                  </a:cubicBezTo>
                  <a:lnTo>
                    <a:pt x="9954" y="4489"/>
                  </a:lnTo>
                  <a:cubicBezTo>
                    <a:pt x="9775" y="4489"/>
                    <a:pt x="9633" y="4644"/>
                    <a:pt x="9633" y="4823"/>
                  </a:cubicBezTo>
                  <a:lnTo>
                    <a:pt x="9633" y="5454"/>
                  </a:lnTo>
                  <a:lnTo>
                    <a:pt x="8097" y="5454"/>
                  </a:lnTo>
                  <a:lnTo>
                    <a:pt x="7049" y="4942"/>
                  </a:lnTo>
                  <a:lnTo>
                    <a:pt x="7049" y="3025"/>
                  </a:lnTo>
                  <a:lnTo>
                    <a:pt x="8156" y="1917"/>
                  </a:lnTo>
                  <a:close/>
                  <a:moveTo>
                    <a:pt x="9644" y="6097"/>
                  </a:moveTo>
                  <a:lnTo>
                    <a:pt x="9644" y="9299"/>
                  </a:lnTo>
                  <a:lnTo>
                    <a:pt x="8359" y="9299"/>
                  </a:lnTo>
                  <a:lnTo>
                    <a:pt x="8359" y="8656"/>
                  </a:lnTo>
                  <a:lnTo>
                    <a:pt x="9002" y="8656"/>
                  </a:lnTo>
                  <a:lnTo>
                    <a:pt x="9002" y="8025"/>
                  </a:lnTo>
                  <a:lnTo>
                    <a:pt x="8359" y="8025"/>
                  </a:lnTo>
                  <a:lnTo>
                    <a:pt x="8359" y="7382"/>
                  </a:lnTo>
                  <a:lnTo>
                    <a:pt x="9002" y="7382"/>
                  </a:lnTo>
                  <a:lnTo>
                    <a:pt x="9002" y="6739"/>
                  </a:lnTo>
                  <a:lnTo>
                    <a:pt x="8359" y="6739"/>
                  </a:lnTo>
                  <a:lnTo>
                    <a:pt x="8359" y="6097"/>
                  </a:lnTo>
                  <a:close/>
                  <a:moveTo>
                    <a:pt x="977" y="1"/>
                  </a:moveTo>
                  <a:cubicBezTo>
                    <a:pt x="798" y="1"/>
                    <a:pt x="655" y="143"/>
                    <a:pt x="655" y="322"/>
                  </a:cubicBezTo>
                  <a:lnTo>
                    <a:pt x="655" y="1298"/>
                  </a:lnTo>
                  <a:lnTo>
                    <a:pt x="322" y="1298"/>
                  </a:lnTo>
                  <a:cubicBezTo>
                    <a:pt x="143" y="1298"/>
                    <a:pt x="0" y="1441"/>
                    <a:pt x="0" y="1620"/>
                  </a:cubicBezTo>
                  <a:lnTo>
                    <a:pt x="0" y="2906"/>
                  </a:lnTo>
                  <a:cubicBezTo>
                    <a:pt x="0" y="3084"/>
                    <a:pt x="143" y="3227"/>
                    <a:pt x="322" y="3227"/>
                  </a:cubicBezTo>
                  <a:lnTo>
                    <a:pt x="655" y="3227"/>
                  </a:lnTo>
                  <a:lnTo>
                    <a:pt x="655" y="3870"/>
                  </a:lnTo>
                  <a:lnTo>
                    <a:pt x="1286" y="3870"/>
                  </a:lnTo>
                  <a:lnTo>
                    <a:pt x="1286" y="3227"/>
                  </a:lnTo>
                  <a:lnTo>
                    <a:pt x="3215" y="3227"/>
                  </a:lnTo>
                  <a:lnTo>
                    <a:pt x="3215" y="3870"/>
                  </a:lnTo>
                  <a:cubicBezTo>
                    <a:pt x="3215" y="4013"/>
                    <a:pt x="3310" y="4156"/>
                    <a:pt x="3465" y="4180"/>
                  </a:cubicBezTo>
                  <a:lnTo>
                    <a:pt x="6406" y="4775"/>
                  </a:lnTo>
                  <a:lnTo>
                    <a:pt x="6406" y="5144"/>
                  </a:lnTo>
                  <a:cubicBezTo>
                    <a:pt x="6406" y="5263"/>
                    <a:pt x="6489" y="5382"/>
                    <a:pt x="6585" y="5430"/>
                  </a:cubicBezTo>
                  <a:lnTo>
                    <a:pt x="7692" y="5977"/>
                  </a:lnTo>
                  <a:lnTo>
                    <a:pt x="7692" y="9633"/>
                  </a:lnTo>
                  <a:cubicBezTo>
                    <a:pt x="7692" y="9811"/>
                    <a:pt x="7835" y="9954"/>
                    <a:pt x="8013" y="9954"/>
                  </a:cubicBezTo>
                  <a:lnTo>
                    <a:pt x="9954" y="9954"/>
                  </a:lnTo>
                  <a:cubicBezTo>
                    <a:pt x="10133" y="9954"/>
                    <a:pt x="10287" y="9811"/>
                    <a:pt x="10287" y="9633"/>
                  </a:cubicBezTo>
                  <a:lnTo>
                    <a:pt x="10287" y="6549"/>
                  </a:lnTo>
                  <a:lnTo>
                    <a:pt x="10704" y="6966"/>
                  </a:lnTo>
                  <a:cubicBezTo>
                    <a:pt x="10764" y="7025"/>
                    <a:pt x="10847" y="7049"/>
                    <a:pt x="10918" y="7049"/>
                  </a:cubicBezTo>
                  <a:lnTo>
                    <a:pt x="13085" y="7049"/>
                  </a:lnTo>
                  <a:lnTo>
                    <a:pt x="13181" y="7454"/>
                  </a:lnTo>
                  <a:cubicBezTo>
                    <a:pt x="13216" y="7609"/>
                    <a:pt x="13347" y="7692"/>
                    <a:pt x="13502" y="7692"/>
                  </a:cubicBezTo>
                  <a:lnTo>
                    <a:pt x="15419" y="7692"/>
                  </a:lnTo>
                  <a:cubicBezTo>
                    <a:pt x="15598" y="7692"/>
                    <a:pt x="15740" y="7549"/>
                    <a:pt x="15740" y="7371"/>
                  </a:cubicBezTo>
                  <a:cubicBezTo>
                    <a:pt x="15740" y="7335"/>
                    <a:pt x="15740" y="7311"/>
                    <a:pt x="15729" y="7275"/>
                  </a:cubicBezTo>
                  <a:lnTo>
                    <a:pt x="15300" y="5775"/>
                  </a:lnTo>
                  <a:lnTo>
                    <a:pt x="17503" y="7013"/>
                  </a:lnTo>
                  <a:lnTo>
                    <a:pt x="17550" y="7025"/>
                  </a:lnTo>
                  <a:cubicBezTo>
                    <a:pt x="17586" y="7037"/>
                    <a:pt x="17622" y="7037"/>
                    <a:pt x="17669" y="7037"/>
                  </a:cubicBezTo>
                  <a:lnTo>
                    <a:pt x="18943" y="7037"/>
                  </a:lnTo>
                  <a:cubicBezTo>
                    <a:pt x="19122" y="7037"/>
                    <a:pt x="19277" y="6894"/>
                    <a:pt x="19277" y="6716"/>
                  </a:cubicBezTo>
                  <a:lnTo>
                    <a:pt x="19277" y="2548"/>
                  </a:lnTo>
                  <a:cubicBezTo>
                    <a:pt x="19253" y="2394"/>
                    <a:pt x="19122" y="2251"/>
                    <a:pt x="18943" y="2251"/>
                  </a:cubicBezTo>
                  <a:lnTo>
                    <a:pt x="15419" y="2251"/>
                  </a:lnTo>
                  <a:cubicBezTo>
                    <a:pt x="15240" y="2251"/>
                    <a:pt x="15086" y="2394"/>
                    <a:pt x="15086" y="2572"/>
                  </a:cubicBezTo>
                  <a:lnTo>
                    <a:pt x="15086" y="2906"/>
                  </a:lnTo>
                  <a:lnTo>
                    <a:pt x="14586" y="2906"/>
                  </a:lnTo>
                  <a:lnTo>
                    <a:pt x="13169" y="1489"/>
                  </a:lnTo>
                  <a:lnTo>
                    <a:pt x="13169" y="655"/>
                  </a:lnTo>
                  <a:lnTo>
                    <a:pt x="12526" y="655"/>
                  </a:lnTo>
                  <a:lnTo>
                    <a:pt x="12526" y="1298"/>
                  </a:lnTo>
                  <a:lnTo>
                    <a:pt x="11895" y="1298"/>
                  </a:lnTo>
                  <a:lnTo>
                    <a:pt x="11895" y="655"/>
                  </a:lnTo>
                  <a:lnTo>
                    <a:pt x="11252" y="655"/>
                  </a:lnTo>
                  <a:lnTo>
                    <a:pt x="11252" y="1298"/>
                  </a:lnTo>
                  <a:lnTo>
                    <a:pt x="10609" y="1298"/>
                  </a:lnTo>
                  <a:lnTo>
                    <a:pt x="10609" y="655"/>
                  </a:lnTo>
                  <a:lnTo>
                    <a:pt x="9954" y="655"/>
                  </a:lnTo>
                  <a:lnTo>
                    <a:pt x="9954" y="1298"/>
                  </a:lnTo>
                  <a:lnTo>
                    <a:pt x="9311" y="1298"/>
                  </a:lnTo>
                  <a:lnTo>
                    <a:pt x="9311" y="655"/>
                  </a:lnTo>
                  <a:lnTo>
                    <a:pt x="8680" y="655"/>
                  </a:lnTo>
                  <a:lnTo>
                    <a:pt x="8680" y="1298"/>
                  </a:lnTo>
                  <a:lnTo>
                    <a:pt x="8037" y="1298"/>
                  </a:lnTo>
                  <a:lnTo>
                    <a:pt x="8037" y="655"/>
                  </a:lnTo>
                  <a:cubicBezTo>
                    <a:pt x="8037" y="501"/>
                    <a:pt x="7930" y="370"/>
                    <a:pt x="7799" y="346"/>
                  </a:cubicBezTo>
                  <a:lnTo>
                    <a:pt x="6513" y="12"/>
                  </a:lnTo>
                  <a:cubicBezTo>
                    <a:pt x="6484" y="5"/>
                    <a:pt x="6456" y="1"/>
                    <a:pt x="6428" y="1"/>
                  </a:cubicBezTo>
                  <a:cubicBezTo>
                    <a:pt x="6284" y="1"/>
                    <a:pt x="6162" y="101"/>
                    <a:pt x="6132" y="251"/>
                  </a:cubicBezTo>
                  <a:cubicBezTo>
                    <a:pt x="6132" y="286"/>
                    <a:pt x="6108" y="298"/>
                    <a:pt x="6108" y="322"/>
                  </a:cubicBezTo>
                  <a:lnTo>
                    <a:pt x="6108" y="1298"/>
                  </a:lnTo>
                  <a:lnTo>
                    <a:pt x="3060" y="1298"/>
                  </a:lnTo>
                  <a:lnTo>
                    <a:pt x="2203" y="132"/>
                  </a:lnTo>
                  <a:cubicBezTo>
                    <a:pt x="2144" y="60"/>
                    <a:pt x="2048" y="1"/>
                    <a:pt x="1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1826700" y="4016700"/>
              <a:ext cx="64025" cy="47950"/>
            </a:xfrm>
            <a:custGeom>
              <a:avLst/>
              <a:gdLst/>
              <a:ahLst/>
              <a:cxnLst/>
              <a:rect l="l" t="t" r="r" b="b"/>
              <a:pathLst>
                <a:path w="2561" h="1918" extrusionOk="0">
                  <a:moveTo>
                    <a:pt x="953" y="0"/>
                  </a:moveTo>
                  <a:cubicBezTo>
                    <a:pt x="870" y="0"/>
                    <a:pt x="798" y="36"/>
                    <a:pt x="739" y="96"/>
                  </a:cubicBezTo>
                  <a:lnTo>
                    <a:pt x="96" y="727"/>
                  </a:lnTo>
                  <a:cubicBezTo>
                    <a:pt x="36" y="786"/>
                    <a:pt x="1" y="881"/>
                    <a:pt x="1" y="953"/>
                  </a:cubicBezTo>
                  <a:lnTo>
                    <a:pt x="1" y="1917"/>
                  </a:lnTo>
                  <a:lnTo>
                    <a:pt x="644" y="1917"/>
                  </a:lnTo>
                  <a:lnTo>
                    <a:pt x="644" y="1084"/>
                  </a:lnTo>
                  <a:lnTo>
                    <a:pt x="1096" y="643"/>
                  </a:lnTo>
                  <a:lnTo>
                    <a:pt x="2561" y="643"/>
                  </a:lnTo>
                  <a:lnTo>
                    <a:pt x="2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1906775" y="40167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1938925" y="40167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55"/>
          <p:cNvGrpSpPr/>
          <p:nvPr/>
        </p:nvGrpSpPr>
        <p:grpSpPr>
          <a:xfrm>
            <a:off x="879571" y="3825114"/>
            <a:ext cx="597005" cy="418734"/>
            <a:chOff x="851275" y="3908100"/>
            <a:chExt cx="481650" cy="337825"/>
          </a:xfrm>
        </p:grpSpPr>
        <p:sp>
          <p:nvSpPr>
            <p:cNvPr id="1887" name="Google Shape;1887;p55"/>
            <p:cNvSpPr/>
            <p:nvPr/>
          </p:nvSpPr>
          <p:spPr>
            <a:xfrm>
              <a:off x="851275" y="3908100"/>
              <a:ext cx="481650" cy="337825"/>
            </a:xfrm>
            <a:custGeom>
              <a:avLst/>
              <a:gdLst/>
              <a:ahLst/>
              <a:cxnLst/>
              <a:rect l="l" t="t" r="r" b="b"/>
              <a:pathLst>
                <a:path w="19266" h="13513" extrusionOk="0">
                  <a:moveTo>
                    <a:pt x="1501" y="868"/>
                  </a:moveTo>
                  <a:lnTo>
                    <a:pt x="2180" y="1308"/>
                  </a:lnTo>
                  <a:lnTo>
                    <a:pt x="1406" y="1308"/>
                  </a:lnTo>
                  <a:lnTo>
                    <a:pt x="1501" y="868"/>
                  </a:lnTo>
                  <a:close/>
                  <a:moveTo>
                    <a:pt x="9002" y="1951"/>
                  </a:moveTo>
                  <a:lnTo>
                    <a:pt x="9002" y="2273"/>
                  </a:lnTo>
                  <a:cubicBezTo>
                    <a:pt x="9002" y="2630"/>
                    <a:pt x="8716" y="2916"/>
                    <a:pt x="8359" y="2916"/>
                  </a:cubicBezTo>
                  <a:lnTo>
                    <a:pt x="6442" y="2916"/>
                  </a:lnTo>
                  <a:lnTo>
                    <a:pt x="6442" y="1951"/>
                  </a:lnTo>
                  <a:close/>
                  <a:moveTo>
                    <a:pt x="15110" y="1642"/>
                  </a:moveTo>
                  <a:cubicBezTo>
                    <a:pt x="15122" y="1642"/>
                    <a:pt x="15134" y="1642"/>
                    <a:pt x="15169" y="1665"/>
                  </a:cubicBezTo>
                  <a:cubicBezTo>
                    <a:pt x="15241" y="1880"/>
                    <a:pt x="15193" y="2094"/>
                    <a:pt x="15074" y="2273"/>
                  </a:cubicBezTo>
                  <a:cubicBezTo>
                    <a:pt x="14908" y="2558"/>
                    <a:pt x="14372" y="3189"/>
                    <a:pt x="12872" y="3225"/>
                  </a:cubicBezTo>
                  <a:cubicBezTo>
                    <a:pt x="12752" y="3082"/>
                    <a:pt x="12681" y="2904"/>
                    <a:pt x="12622" y="2725"/>
                  </a:cubicBezTo>
                  <a:lnTo>
                    <a:pt x="12622" y="2725"/>
                  </a:lnTo>
                  <a:cubicBezTo>
                    <a:pt x="12699" y="2736"/>
                    <a:pt x="12778" y="2741"/>
                    <a:pt x="12856" y="2741"/>
                  </a:cubicBezTo>
                  <a:cubicBezTo>
                    <a:pt x="13126" y="2741"/>
                    <a:pt x="13396" y="2678"/>
                    <a:pt x="13645" y="2558"/>
                  </a:cubicBezTo>
                  <a:cubicBezTo>
                    <a:pt x="13919" y="2415"/>
                    <a:pt x="14169" y="2237"/>
                    <a:pt x="14407" y="2034"/>
                  </a:cubicBezTo>
                  <a:cubicBezTo>
                    <a:pt x="14598" y="1832"/>
                    <a:pt x="14836" y="1701"/>
                    <a:pt x="15110" y="1642"/>
                  </a:cubicBezTo>
                  <a:close/>
                  <a:moveTo>
                    <a:pt x="1954" y="1951"/>
                  </a:moveTo>
                  <a:lnTo>
                    <a:pt x="1954" y="3868"/>
                  </a:lnTo>
                  <a:lnTo>
                    <a:pt x="668" y="3868"/>
                  </a:lnTo>
                  <a:lnTo>
                    <a:pt x="668" y="1951"/>
                  </a:lnTo>
                  <a:close/>
                  <a:moveTo>
                    <a:pt x="4513" y="1951"/>
                  </a:moveTo>
                  <a:lnTo>
                    <a:pt x="4513" y="3868"/>
                  </a:lnTo>
                  <a:lnTo>
                    <a:pt x="2596" y="3868"/>
                  </a:lnTo>
                  <a:lnTo>
                    <a:pt x="2596" y="1951"/>
                  </a:lnTo>
                  <a:close/>
                  <a:moveTo>
                    <a:pt x="8371" y="3547"/>
                  </a:moveTo>
                  <a:cubicBezTo>
                    <a:pt x="8728" y="3547"/>
                    <a:pt x="9002" y="3820"/>
                    <a:pt x="9002" y="4178"/>
                  </a:cubicBezTo>
                  <a:cubicBezTo>
                    <a:pt x="9002" y="4535"/>
                    <a:pt x="8728" y="4821"/>
                    <a:pt x="8371" y="4821"/>
                  </a:cubicBezTo>
                  <a:lnTo>
                    <a:pt x="6442" y="4821"/>
                  </a:lnTo>
                  <a:lnTo>
                    <a:pt x="6442" y="3547"/>
                  </a:lnTo>
                  <a:close/>
                  <a:moveTo>
                    <a:pt x="3227" y="4511"/>
                  </a:moveTo>
                  <a:lnTo>
                    <a:pt x="3227" y="5154"/>
                  </a:lnTo>
                  <a:lnTo>
                    <a:pt x="1954" y="5154"/>
                  </a:lnTo>
                  <a:lnTo>
                    <a:pt x="1954" y="4511"/>
                  </a:lnTo>
                  <a:close/>
                  <a:moveTo>
                    <a:pt x="4513" y="4511"/>
                  </a:moveTo>
                  <a:lnTo>
                    <a:pt x="4513" y="5154"/>
                  </a:lnTo>
                  <a:lnTo>
                    <a:pt x="3870" y="5154"/>
                  </a:lnTo>
                  <a:lnTo>
                    <a:pt x="3870" y="4511"/>
                  </a:lnTo>
                  <a:close/>
                  <a:moveTo>
                    <a:pt x="5811" y="1939"/>
                  </a:moveTo>
                  <a:lnTo>
                    <a:pt x="5811" y="5154"/>
                  </a:lnTo>
                  <a:lnTo>
                    <a:pt x="5168" y="5154"/>
                  </a:lnTo>
                  <a:lnTo>
                    <a:pt x="5168" y="1939"/>
                  </a:lnTo>
                  <a:close/>
                  <a:moveTo>
                    <a:pt x="8371" y="5463"/>
                  </a:moveTo>
                  <a:cubicBezTo>
                    <a:pt x="8728" y="5463"/>
                    <a:pt x="9002" y="5749"/>
                    <a:pt x="9002" y="6106"/>
                  </a:cubicBezTo>
                  <a:lnTo>
                    <a:pt x="9002" y="6428"/>
                  </a:lnTo>
                  <a:lnTo>
                    <a:pt x="6442" y="6428"/>
                  </a:lnTo>
                  <a:lnTo>
                    <a:pt x="6442" y="5463"/>
                  </a:lnTo>
                  <a:close/>
                  <a:moveTo>
                    <a:pt x="10609" y="1939"/>
                  </a:moveTo>
                  <a:lnTo>
                    <a:pt x="10609" y="6428"/>
                  </a:lnTo>
                  <a:lnTo>
                    <a:pt x="9645" y="6428"/>
                  </a:lnTo>
                  <a:lnTo>
                    <a:pt x="9645" y="6106"/>
                  </a:lnTo>
                  <a:cubicBezTo>
                    <a:pt x="9645" y="5725"/>
                    <a:pt x="9478" y="5392"/>
                    <a:pt x="9204" y="5130"/>
                  </a:cubicBezTo>
                  <a:cubicBezTo>
                    <a:pt x="9740" y="4678"/>
                    <a:pt x="9800" y="3880"/>
                    <a:pt x="9335" y="3344"/>
                  </a:cubicBezTo>
                  <a:cubicBezTo>
                    <a:pt x="9300" y="3320"/>
                    <a:pt x="9264" y="3273"/>
                    <a:pt x="9204" y="3225"/>
                  </a:cubicBezTo>
                  <a:cubicBezTo>
                    <a:pt x="9478" y="2987"/>
                    <a:pt x="9645" y="2630"/>
                    <a:pt x="9645" y="2261"/>
                  </a:cubicBezTo>
                  <a:lnTo>
                    <a:pt x="9645" y="1939"/>
                  </a:lnTo>
                  <a:close/>
                  <a:moveTo>
                    <a:pt x="10955" y="7083"/>
                  </a:moveTo>
                  <a:cubicBezTo>
                    <a:pt x="11300" y="7083"/>
                    <a:pt x="11633" y="7238"/>
                    <a:pt x="11895" y="7476"/>
                  </a:cubicBezTo>
                  <a:lnTo>
                    <a:pt x="11895" y="7726"/>
                  </a:lnTo>
                  <a:cubicBezTo>
                    <a:pt x="11895" y="8619"/>
                    <a:pt x="11181" y="9333"/>
                    <a:pt x="10288" y="9333"/>
                  </a:cubicBezTo>
                  <a:cubicBezTo>
                    <a:pt x="9395" y="9333"/>
                    <a:pt x="8681" y="8619"/>
                    <a:pt x="8681" y="7726"/>
                  </a:cubicBezTo>
                  <a:lnTo>
                    <a:pt x="8681" y="7083"/>
                  </a:lnTo>
                  <a:lnTo>
                    <a:pt x="10312" y="7083"/>
                  </a:lnTo>
                  <a:cubicBezTo>
                    <a:pt x="10300" y="7368"/>
                    <a:pt x="10169" y="7892"/>
                    <a:pt x="9454" y="8440"/>
                  </a:cubicBezTo>
                  <a:lnTo>
                    <a:pt x="9835" y="8940"/>
                  </a:lnTo>
                  <a:cubicBezTo>
                    <a:pt x="10776" y="8250"/>
                    <a:pt x="10955" y="7535"/>
                    <a:pt x="10955" y="7083"/>
                  </a:cubicBezTo>
                  <a:close/>
                  <a:moveTo>
                    <a:pt x="11883" y="1951"/>
                  </a:moveTo>
                  <a:lnTo>
                    <a:pt x="11883" y="2273"/>
                  </a:lnTo>
                  <a:cubicBezTo>
                    <a:pt x="11883" y="3511"/>
                    <a:pt x="12895" y="4523"/>
                    <a:pt x="14122" y="4523"/>
                  </a:cubicBezTo>
                  <a:lnTo>
                    <a:pt x="14122" y="5809"/>
                  </a:lnTo>
                  <a:cubicBezTo>
                    <a:pt x="14122" y="5952"/>
                    <a:pt x="14217" y="6071"/>
                    <a:pt x="14360" y="6118"/>
                  </a:cubicBezTo>
                  <a:cubicBezTo>
                    <a:pt x="14407" y="6130"/>
                    <a:pt x="18467" y="7357"/>
                    <a:pt x="18622" y="12857"/>
                  </a:cubicBezTo>
                  <a:lnTo>
                    <a:pt x="13824" y="12857"/>
                  </a:lnTo>
                  <a:lnTo>
                    <a:pt x="13824" y="12845"/>
                  </a:lnTo>
                  <a:cubicBezTo>
                    <a:pt x="13848" y="11774"/>
                    <a:pt x="13776" y="8500"/>
                    <a:pt x="12443" y="7095"/>
                  </a:cubicBezTo>
                  <a:cubicBezTo>
                    <a:pt x="12133" y="6761"/>
                    <a:pt x="11693" y="6535"/>
                    <a:pt x="11240" y="6464"/>
                  </a:cubicBezTo>
                  <a:lnTo>
                    <a:pt x="11240" y="1951"/>
                  </a:lnTo>
                  <a:close/>
                  <a:moveTo>
                    <a:pt x="1286" y="0"/>
                  </a:moveTo>
                  <a:cubicBezTo>
                    <a:pt x="1182" y="0"/>
                    <a:pt x="1081" y="55"/>
                    <a:pt x="1013" y="153"/>
                  </a:cubicBezTo>
                  <a:cubicBezTo>
                    <a:pt x="1001" y="177"/>
                    <a:pt x="989" y="213"/>
                    <a:pt x="965" y="249"/>
                  </a:cubicBezTo>
                  <a:lnTo>
                    <a:pt x="715" y="1296"/>
                  </a:lnTo>
                  <a:lnTo>
                    <a:pt x="334" y="1296"/>
                  </a:lnTo>
                  <a:cubicBezTo>
                    <a:pt x="156" y="1296"/>
                    <a:pt x="1" y="1439"/>
                    <a:pt x="1" y="1618"/>
                  </a:cubicBezTo>
                  <a:lnTo>
                    <a:pt x="1" y="4178"/>
                  </a:lnTo>
                  <a:cubicBezTo>
                    <a:pt x="1" y="4356"/>
                    <a:pt x="156" y="4511"/>
                    <a:pt x="334" y="4511"/>
                  </a:cubicBezTo>
                  <a:lnTo>
                    <a:pt x="1299" y="4511"/>
                  </a:lnTo>
                  <a:lnTo>
                    <a:pt x="1299" y="5475"/>
                  </a:lnTo>
                  <a:cubicBezTo>
                    <a:pt x="1299" y="5654"/>
                    <a:pt x="1442" y="5809"/>
                    <a:pt x="1620" y="5809"/>
                  </a:cubicBezTo>
                  <a:lnTo>
                    <a:pt x="5787" y="5809"/>
                  </a:lnTo>
                  <a:lnTo>
                    <a:pt x="5787" y="6773"/>
                  </a:lnTo>
                  <a:cubicBezTo>
                    <a:pt x="5787" y="6952"/>
                    <a:pt x="5942" y="7095"/>
                    <a:pt x="6121" y="7095"/>
                  </a:cubicBezTo>
                  <a:lnTo>
                    <a:pt x="8038" y="7095"/>
                  </a:lnTo>
                  <a:lnTo>
                    <a:pt x="8038" y="7738"/>
                  </a:lnTo>
                  <a:cubicBezTo>
                    <a:pt x="8038" y="8969"/>
                    <a:pt x="9038" y="9976"/>
                    <a:pt x="10278" y="9976"/>
                  </a:cubicBezTo>
                  <a:cubicBezTo>
                    <a:pt x="10285" y="9976"/>
                    <a:pt x="10292" y="9976"/>
                    <a:pt x="10300" y="9976"/>
                  </a:cubicBezTo>
                  <a:cubicBezTo>
                    <a:pt x="11324" y="9976"/>
                    <a:pt x="12205" y="9273"/>
                    <a:pt x="12455" y="8285"/>
                  </a:cubicBezTo>
                  <a:cubicBezTo>
                    <a:pt x="13312" y="10059"/>
                    <a:pt x="13169" y="13143"/>
                    <a:pt x="13169" y="13167"/>
                  </a:cubicBezTo>
                  <a:cubicBezTo>
                    <a:pt x="13157" y="13345"/>
                    <a:pt x="13312" y="13500"/>
                    <a:pt x="13467" y="13512"/>
                  </a:cubicBezTo>
                  <a:lnTo>
                    <a:pt x="18932" y="13512"/>
                  </a:lnTo>
                  <a:cubicBezTo>
                    <a:pt x="19110" y="13512"/>
                    <a:pt x="19265" y="13369"/>
                    <a:pt x="19265" y="13191"/>
                  </a:cubicBezTo>
                  <a:cubicBezTo>
                    <a:pt x="19265" y="9928"/>
                    <a:pt x="17979" y="8011"/>
                    <a:pt x="16920" y="6976"/>
                  </a:cubicBezTo>
                  <a:cubicBezTo>
                    <a:pt x="16312" y="6356"/>
                    <a:pt x="15586" y="5892"/>
                    <a:pt x="14777" y="5571"/>
                  </a:cubicBezTo>
                  <a:lnTo>
                    <a:pt x="14777" y="4201"/>
                  </a:lnTo>
                  <a:cubicBezTo>
                    <a:pt x="14777" y="4023"/>
                    <a:pt x="14634" y="3868"/>
                    <a:pt x="14455" y="3868"/>
                  </a:cubicBezTo>
                  <a:lnTo>
                    <a:pt x="14122" y="3868"/>
                  </a:lnTo>
                  <a:cubicBezTo>
                    <a:pt x="13967" y="3868"/>
                    <a:pt x="13800" y="3832"/>
                    <a:pt x="13634" y="3785"/>
                  </a:cubicBezTo>
                  <a:cubicBezTo>
                    <a:pt x="14896" y="3558"/>
                    <a:pt x="15419" y="2904"/>
                    <a:pt x="15598" y="2594"/>
                  </a:cubicBezTo>
                  <a:cubicBezTo>
                    <a:pt x="15848" y="2213"/>
                    <a:pt x="15884" y="1737"/>
                    <a:pt x="15693" y="1344"/>
                  </a:cubicBezTo>
                  <a:cubicBezTo>
                    <a:pt x="15574" y="1118"/>
                    <a:pt x="15336" y="987"/>
                    <a:pt x="15074" y="987"/>
                  </a:cubicBezTo>
                  <a:cubicBezTo>
                    <a:pt x="14657" y="1022"/>
                    <a:pt x="14265" y="1225"/>
                    <a:pt x="13979" y="1534"/>
                  </a:cubicBezTo>
                  <a:cubicBezTo>
                    <a:pt x="13788" y="1713"/>
                    <a:pt x="13562" y="1856"/>
                    <a:pt x="13336" y="1975"/>
                  </a:cubicBezTo>
                  <a:cubicBezTo>
                    <a:pt x="13184" y="2047"/>
                    <a:pt x="13014" y="2089"/>
                    <a:pt x="12843" y="2089"/>
                  </a:cubicBezTo>
                  <a:cubicBezTo>
                    <a:pt x="12732" y="2089"/>
                    <a:pt x="12622" y="2072"/>
                    <a:pt x="12514" y="2034"/>
                  </a:cubicBezTo>
                  <a:lnTo>
                    <a:pt x="12514" y="1618"/>
                  </a:lnTo>
                  <a:cubicBezTo>
                    <a:pt x="12514" y="1439"/>
                    <a:pt x="12371" y="1296"/>
                    <a:pt x="12193" y="1296"/>
                  </a:cubicBezTo>
                  <a:lnTo>
                    <a:pt x="3311" y="1296"/>
                  </a:lnTo>
                  <a:lnTo>
                    <a:pt x="1465" y="58"/>
                  </a:lnTo>
                  <a:cubicBezTo>
                    <a:pt x="1409" y="19"/>
                    <a:pt x="1347" y="0"/>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1180500" y="4076525"/>
              <a:ext cx="121175" cy="136650"/>
            </a:xfrm>
            <a:custGeom>
              <a:avLst/>
              <a:gdLst/>
              <a:ahLst/>
              <a:cxnLst/>
              <a:rect l="l" t="t" r="r" b="b"/>
              <a:pathLst>
                <a:path w="4847" h="5466" extrusionOk="0">
                  <a:moveTo>
                    <a:pt x="1500" y="655"/>
                  </a:moveTo>
                  <a:cubicBezTo>
                    <a:pt x="2953" y="1596"/>
                    <a:pt x="3917" y="3132"/>
                    <a:pt x="4144" y="4822"/>
                  </a:cubicBezTo>
                  <a:lnTo>
                    <a:pt x="1929" y="4822"/>
                  </a:lnTo>
                  <a:cubicBezTo>
                    <a:pt x="1929" y="3382"/>
                    <a:pt x="1572" y="1941"/>
                    <a:pt x="905" y="655"/>
                  </a:cubicBezTo>
                  <a:close/>
                  <a:moveTo>
                    <a:pt x="334" y="0"/>
                  </a:moveTo>
                  <a:cubicBezTo>
                    <a:pt x="155" y="0"/>
                    <a:pt x="0" y="155"/>
                    <a:pt x="0" y="334"/>
                  </a:cubicBezTo>
                  <a:cubicBezTo>
                    <a:pt x="0" y="405"/>
                    <a:pt x="36" y="477"/>
                    <a:pt x="84" y="524"/>
                  </a:cubicBezTo>
                  <a:cubicBezTo>
                    <a:pt x="95" y="536"/>
                    <a:pt x="1298" y="2108"/>
                    <a:pt x="1298" y="5144"/>
                  </a:cubicBezTo>
                  <a:cubicBezTo>
                    <a:pt x="1298" y="5323"/>
                    <a:pt x="1453" y="5465"/>
                    <a:pt x="1631" y="5465"/>
                  </a:cubicBezTo>
                  <a:lnTo>
                    <a:pt x="4513" y="5465"/>
                  </a:lnTo>
                  <a:cubicBezTo>
                    <a:pt x="4691" y="5465"/>
                    <a:pt x="4846" y="5323"/>
                    <a:pt x="4846" y="5144"/>
                  </a:cubicBezTo>
                  <a:cubicBezTo>
                    <a:pt x="4822" y="5025"/>
                    <a:pt x="4775" y="2072"/>
                    <a:pt x="1786" y="60"/>
                  </a:cubicBezTo>
                  <a:cubicBezTo>
                    <a:pt x="1727" y="36"/>
                    <a:pt x="166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1148650" y="4020850"/>
              <a:ext cx="15800" cy="15825"/>
            </a:xfrm>
            <a:custGeom>
              <a:avLst/>
              <a:gdLst/>
              <a:ahLst/>
              <a:cxnLst/>
              <a:rect l="l" t="t" r="r" b="b"/>
              <a:pathLst>
                <a:path w="632" h="633" extrusionOk="0">
                  <a:moveTo>
                    <a:pt x="0" y="1"/>
                  </a:moveTo>
                  <a:lnTo>
                    <a:pt x="0" y="632"/>
                  </a:lnTo>
                  <a:lnTo>
                    <a:pt x="631" y="632"/>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172750" y="4044975"/>
              <a:ext cx="16100" cy="16100"/>
            </a:xfrm>
            <a:custGeom>
              <a:avLst/>
              <a:gdLst/>
              <a:ahLst/>
              <a:cxnLst/>
              <a:rect l="l" t="t" r="r" b="b"/>
              <a:pathLst>
                <a:path w="644" h="644" extrusionOk="0">
                  <a:moveTo>
                    <a:pt x="1" y="0"/>
                  </a:moveTo>
                  <a:lnTo>
                    <a:pt x="1" y="643"/>
                  </a:lnTo>
                  <a:lnTo>
                    <a:pt x="644" y="643"/>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5"/>
          <p:cNvGrpSpPr/>
          <p:nvPr/>
        </p:nvGrpSpPr>
        <p:grpSpPr>
          <a:xfrm>
            <a:off x="7667786" y="3002643"/>
            <a:ext cx="596261" cy="338384"/>
            <a:chOff x="6327850" y="3244550"/>
            <a:chExt cx="481050" cy="273000"/>
          </a:xfrm>
        </p:grpSpPr>
        <p:sp>
          <p:nvSpPr>
            <p:cNvPr id="1892" name="Google Shape;1892;p55"/>
            <p:cNvSpPr/>
            <p:nvPr/>
          </p:nvSpPr>
          <p:spPr>
            <a:xfrm>
              <a:off x="6327850" y="3244550"/>
              <a:ext cx="481050" cy="273000"/>
            </a:xfrm>
            <a:custGeom>
              <a:avLst/>
              <a:gdLst/>
              <a:ahLst/>
              <a:cxnLst/>
              <a:rect l="l" t="t" r="r" b="b"/>
              <a:pathLst>
                <a:path w="19242" h="10920" extrusionOk="0">
                  <a:moveTo>
                    <a:pt x="13156" y="652"/>
                  </a:moveTo>
                  <a:cubicBezTo>
                    <a:pt x="13240" y="652"/>
                    <a:pt x="13323" y="685"/>
                    <a:pt x="13384" y="752"/>
                  </a:cubicBezTo>
                  <a:cubicBezTo>
                    <a:pt x="13443" y="811"/>
                    <a:pt x="13467" y="883"/>
                    <a:pt x="13467" y="978"/>
                  </a:cubicBezTo>
                  <a:cubicBezTo>
                    <a:pt x="13467" y="1014"/>
                    <a:pt x="13479" y="1049"/>
                    <a:pt x="13503" y="1085"/>
                  </a:cubicBezTo>
                  <a:lnTo>
                    <a:pt x="13955" y="2252"/>
                  </a:lnTo>
                  <a:lnTo>
                    <a:pt x="12062" y="2252"/>
                  </a:lnTo>
                  <a:lnTo>
                    <a:pt x="12110" y="2145"/>
                  </a:lnTo>
                  <a:lnTo>
                    <a:pt x="12860" y="1668"/>
                  </a:lnTo>
                  <a:cubicBezTo>
                    <a:pt x="13003" y="1585"/>
                    <a:pt x="13050" y="1371"/>
                    <a:pt x="12967" y="1228"/>
                  </a:cubicBezTo>
                  <a:lnTo>
                    <a:pt x="12919" y="1180"/>
                  </a:lnTo>
                  <a:cubicBezTo>
                    <a:pt x="12800" y="1049"/>
                    <a:pt x="12800" y="847"/>
                    <a:pt x="12931" y="740"/>
                  </a:cubicBezTo>
                  <a:cubicBezTo>
                    <a:pt x="12995" y="682"/>
                    <a:pt x="13076" y="652"/>
                    <a:pt x="13156" y="652"/>
                  </a:cubicBezTo>
                  <a:close/>
                  <a:moveTo>
                    <a:pt x="1561" y="1930"/>
                  </a:moveTo>
                  <a:cubicBezTo>
                    <a:pt x="4549" y="2728"/>
                    <a:pt x="9955" y="2859"/>
                    <a:pt x="11550" y="2895"/>
                  </a:cubicBezTo>
                  <a:lnTo>
                    <a:pt x="11872" y="2895"/>
                  </a:lnTo>
                  <a:lnTo>
                    <a:pt x="11872" y="3538"/>
                  </a:lnTo>
                  <a:lnTo>
                    <a:pt x="5133" y="3538"/>
                  </a:lnTo>
                  <a:cubicBezTo>
                    <a:pt x="4716" y="3538"/>
                    <a:pt x="4347" y="3800"/>
                    <a:pt x="4228" y="4193"/>
                  </a:cubicBezTo>
                  <a:cubicBezTo>
                    <a:pt x="3323" y="4288"/>
                    <a:pt x="2430" y="4502"/>
                    <a:pt x="1549" y="4812"/>
                  </a:cubicBezTo>
                  <a:lnTo>
                    <a:pt x="644" y="4812"/>
                  </a:lnTo>
                  <a:lnTo>
                    <a:pt x="644" y="1930"/>
                  </a:lnTo>
                  <a:close/>
                  <a:moveTo>
                    <a:pt x="13503" y="6109"/>
                  </a:moveTo>
                  <a:cubicBezTo>
                    <a:pt x="13503" y="6193"/>
                    <a:pt x="13467" y="6276"/>
                    <a:pt x="13419" y="6348"/>
                  </a:cubicBezTo>
                  <a:cubicBezTo>
                    <a:pt x="13265" y="6574"/>
                    <a:pt x="13015" y="6717"/>
                    <a:pt x="12741" y="6764"/>
                  </a:cubicBezTo>
                  <a:lnTo>
                    <a:pt x="12884" y="7383"/>
                  </a:lnTo>
                  <a:lnTo>
                    <a:pt x="12824" y="7383"/>
                  </a:lnTo>
                  <a:cubicBezTo>
                    <a:pt x="12467" y="7383"/>
                    <a:pt x="12193" y="7110"/>
                    <a:pt x="12193" y="6752"/>
                  </a:cubicBezTo>
                  <a:cubicBezTo>
                    <a:pt x="12193" y="6395"/>
                    <a:pt x="12467" y="6109"/>
                    <a:pt x="12824" y="6109"/>
                  </a:cubicBezTo>
                  <a:close/>
                  <a:moveTo>
                    <a:pt x="14610" y="6109"/>
                  </a:moveTo>
                  <a:lnTo>
                    <a:pt x="14193" y="7383"/>
                  </a:lnTo>
                  <a:lnTo>
                    <a:pt x="12884" y="7383"/>
                  </a:lnTo>
                  <a:cubicBezTo>
                    <a:pt x="13336" y="7312"/>
                    <a:pt x="13741" y="7050"/>
                    <a:pt x="13979" y="6645"/>
                  </a:cubicBezTo>
                  <a:cubicBezTo>
                    <a:pt x="14062" y="6479"/>
                    <a:pt x="14110" y="6300"/>
                    <a:pt x="14122" y="6109"/>
                  </a:cubicBezTo>
                  <a:close/>
                  <a:moveTo>
                    <a:pt x="14431" y="2859"/>
                  </a:moveTo>
                  <a:cubicBezTo>
                    <a:pt x="16741" y="2859"/>
                    <a:pt x="18599" y="4740"/>
                    <a:pt x="18599" y="7026"/>
                  </a:cubicBezTo>
                  <a:lnTo>
                    <a:pt x="18599" y="8669"/>
                  </a:lnTo>
                  <a:lnTo>
                    <a:pt x="16682" y="8669"/>
                  </a:lnTo>
                  <a:lnTo>
                    <a:pt x="16682" y="7062"/>
                  </a:lnTo>
                  <a:cubicBezTo>
                    <a:pt x="16682" y="6181"/>
                    <a:pt x="15967" y="5455"/>
                    <a:pt x="15074" y="5455"/>
                  </a:cubicBezTo>
                  <a:lnTo>
                    <a:pt x="5133" y="5455"/>
                  </a:lnTo>
                  <a:cubicBezTo>
                    <a:pt x="4954" y="5455"/>
                    <a:pt x="4811" y="5300"/>
                    <a:pt x="4811" y="5121"/>
                  </a:cubicBezTo>
                  <a:lnTo>
                    <a:pt x="4811" y="4490"/>
                  </a:lnTo>
                  <a:cubicBezTo>
                    <a:pt x="4811" y="4312"/>
                    <a:pt x="4954" y="4157"/>
                    <a:pt x="5133" y="4157"/>
                  </a:cubicBezTo>
                  <a:lnTo>
                    <a:pt x="12193" y="4157"/>
                  </a:lnTo>
                  <a:cubicBezTo>
                    <a:pt x="12372" y="4157"/>
                    <a:pt x="12514" y="4014"/>
                    <a:pt x="12514" y="3835"/>
                  </a:cubicBezTo>
                  <a:lnTo>
                    <a:pt x="12514" y="2859"/>
                  </a:lnTo>
                  <a:close/>
                  <a:moveTo>
                    <a:pt x="18587" y="9312"/>
                  </a:moveTo>
                  <a:lnTo>
                    <a:pt x="18587" y="9812"/>
                  </a:lnTo>
                  <a:lnTo>
                    <a:pt x="18599" y="9812"/>
                  </a:lnTo>
                  <a:cubicBezTo>
                    <a:pt x="18337" y="10062"/>
                    <a:pt x="18003" y="10229"/>
                    <a:pt x="17634" y="10277"/>
                  </a:cubicBezTo>
                  <a:cubicBezTo>
                    <a:pt x="17277" y="10229"/>
                    <a:pt x="16932" y="10062"/>
                    <a:pt x="16670" y="9812"/>
                  </a:cubicBezTo>
                  <a:lnTo>
                    <a:pt x="16670" y="9312"/>
                  </a:lnTo>
                  <a:close/>
                  <a:moveTo>
                    <a:pt x="13133" y="0"/>
                  </a:moveTo>
                  <a:cubicBezTo>
                    <a:pt x="13118" y="0"/>
                    <a:pt x="13102" y="1"/>
                    <a:pt x="13086" y="2"/>
                  </a:cubicBezTo>
                  <a:cubicBezTo>
                    <a:pt x="12550" y="49"/>
                    <a:pt x="12157" y="490"/>
                    <a:pt x="12193" y="1037"/>
                  </a:cubicBezTo>
                  <a:cubicBezTo>
                    <a:pt x="12193" y="1121"/>
                    <a:pt x="12217" y="1216"/>
                    <a:pt x="12253" y="1299"/>
                  </a:cubicBezTo>
                  <a:lnTo>
                    <a:pt x="11693" y="1657"/>
                  </a:lnTo>
                  <a:cubicBezTo>
                    <a:pt x="11657" y="1692"/>
                    <a:pt x="11610" y="1728"/>
                    <a:pt x="11574" y="1787"/>
                  </a:cubicBezTo>
                  <a:lnTo>
                    <a:pt x="11360" y="2252"/>
                  </a:lnTo>
                  <a:lnTo>
                    <a:pt x="11276" y="2252"/>
                  </a:lnTo>
                  <a:cubicBezTo>
                    <a:pt x="10717" y="2014"/>
                    <a:pt x="10240" y="1609"/>
                    <a:pt x="9895" y="1121"/>
                  </a:cubicBezTo>
                  <a:lnTo>
                    <a:pt x="9359" y="1478"/>
                  </a:lnTo>
                  <a:cubicBezTo>
                    <a:pt x="9550" y="1764"/>
                    <a:pt x="9776" y="2014"/>
                    <a:pt x="10026" y="2216"/>
                  </a:cubicBezTo>
                  <a:cubicBezTo>
                    <a:pt x="7740" y="2145"/>
                    <a:pt x="3954" y="1918"/>
                    <a:pt x="1692" y="1311"/>
                  </a:cubicBezTo>
                  <a:cubicBezTo>
                    <a:pt x="1668" y="1299"/>
                    <a:pt x="1632" y="1299"/>
                    <a:pt x="1608" y="1299"/>
                  </a:cubicBezTo>
                  <a:lnTo>
                    <a:pt x="322" y="1299"/>
                  </a:lnTo>
                  <a:cubicBezTo>
                    <a:pt x="144" y="1299"/>
                    <a:pt x="1" y="1442"/>
                    <a:pt x="1" y="1621"/>
                  </a:cubicBezTo>
                  <a:lnTo>
                    <a:pt x="1" y="5145"/>
                  </a:lnTo>
                  <a:cubicBezTo>
                    <a:pt x="1" y="5324"/>
                    <a:pt x="144" y="5467"/>
                    <a:pt x="322" y="5467"/>
                  </a:cubicBezTo>
                  <a:lnTo>
                    <a:pt x="1608" y="5467"/>
                  </a:lnTo>
                  <a:cubicBezTo>
                    <a:pt x="1632" y="5467"/>
                    <a:pt x="1680" y="5467"/>
                    <a:pt x="1715" y="5455"/>
                  </a:cubicBezTo>
                  <a:cubicBezTo>
                    <a:pt x="2513" y="5169"/>
                    <a:pt x="3335" y="4978"/>
                    <a:pt x="4180" y="4859"/>
                  </a:cubicBezTo>
                  <a:lnTo>
                    <a:pt x="4180" y="5157"/>
                  </a:lnTo>
                  <a:cubicBezTo>
                    <a:pt x="4180" y="5693"/>
                    <a:pt x="4609" y="6121"/>
                    <a:pt x="5144" y="6121"/>
                  </a:cubicBezTo>
                  <a:lnTo>
                    <a:pt x="11741" y="6121"/>
                  </a:lnTo>
                  <a:cubicBezTo>
                    <a:pt x="11621" y="6312"/>
                    <a:pt x="11562" y="6538"/>
                    <a:pt x="11562" y="6764"/>
                  </a:cubicBezTo>
                  <a:cubicBezTo>
                    <a:pt x="11562" y="7479"/>
                    <a:pt x="12145" y="8038"/>
                    <a:pt x="12848" y="8038"/>
                  </a:cubicBezTo>
                  <a:lnTo>
                    <a:pt x="14455" y="8038"/>
                  </a:lnTo>
                  <a:cubicBezTo>
                    <a:pt x="14586" y="8038"/>
                    <a:pt x="14717" y="7955"/>
                    <a:pt x="14753" y="7824"/>
                  </a:cubicBezTo>
                  <a:lnTo>
                    <a:pt x="15312" y="6133"/>
                  </a:lnTo>
                  <a:cubicBezTo>
                    <a:pt x="15741" y="6240"/>
                    <a:pt x="16063" y="6633"/>
                    <a:pt x="16063" y="7074"/>
                  </a:cubicBezTo>
                  <a:lnTo>
                    <a:pt x="16063" y="9967"/>
                  </a:lnTo>
                  <a:cubicBezTo>
                    <a:pt x="16063" y="10050"/>
                    <a:pt x="16086" y="10122"/>
                    <a:pt x="16146" y="10181"/>
                  </a:cubicBezTo>
                  <a:cubicBezTo>
                    <a:pt x="16217" y="10265"/>
                    <a:pt x="16908" y="10920"/>
                    <a:pt x="17646" y="10920"/>
                  </a:cubicBezTo>
                  <a:cubicBezTo>
                    <a:pt x="18396" y="10920"/>
                    <a:pt x="19075" y="10265"/>
                    <a:pt x="19146" y="10181"/>
                  </a:cubicBezTo>
                  <a:cubicBezTo>
                    <a:pt x="19206" y="10122"/>
                    <a:pt x="19241" y="10039"/>
                    <a:pt x="19241" y="9967"/>
                  </a:cubicBezTo>
                  <a:lnTo>
                    <a:pt x="19241" y="7074"/>
                  </a:lnTo>
                  <a:cubicBezTo>
                    <a:pt x="19241" y="4502"/>
                    <a:pt x="17217" y="2383"/>
                    <a:pt x="14658" y="2264"/>
                  </a:cubicBezTo>
                  <a:lnTo>
                    <a:pt x="14110" y="895"/>
                  </a:lnTo>
                  <a:cubicBezTo>
                    <a:pt x="14064" y="375"/>
                    <a:pt x="13648" y="0"/>
                    <a:pt x="13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6463900" y="3348750"/>
              <a:ext cx="32150" cy="32175"/>
            </a:xfrm>
            <a:custGeom>
              <a:avLst/>
              <a:gdLst/>
              <a:ahLst/>
              <a:cxnLst/>
              <a:rect l="l" t="t" r="r" b="b"/>
              <a:pathLst>
                <a:path w="1286" h="1287" extrusionOk="0">
                  <a:moveTo>
                    <a:pt x="643" y="1"/>
                  </a:moveTo>
                  <a:cubicBezTo>
                    <a:pt x="286" y="1"/>
                    <a:pt x="0" y="286"/>
                    <a:pt x="0" y="644"/>
                  </a:cubicBezTo>
                  <a:cubicBezTo>
                    <a:pt x="0" y="1001"/>
                    <a:pt x="286" y="1287"/>
                    <a:pt x="643" y="1287"/>
                  </a:cubicBezTo>
                  <a:cubicBezTo>
                    <a:pt x="1000" y="1287"/>
                    <a:pt x="1286" y="1001"/>
                    <a:pt x="1286" y="644"/>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6592175" y="3348750"/>
              <a:ext cx="32175" cy="32175"/>
            </a:xfrm>
            <a:custGeom>
              <a:avLst/>
              <a:gdLst/>
              <a:ahLst/>
              <a:cxnLst/>
              <a:rect l="l" t="t" r="r" b="b"/>
              <a:pathLst>
                <a:path w="1287" h="1287" extrusionOk="0">
                  <a:moveTo>
                    <a:pt x="644" y="1"/>
                  </a:moveTo>
                  <a:cubicBezTo>
                    <a:pt x="298" y="1"/>
                    <a:pt x="1" y="286"/>
                    <a:pt x="1" y="644"/>
                  </a:cubicBezTo>
                  <a:cubicBezTo>
                    <a:pt x="1" y="1001"/>
                    <a:pt x="298" y="1287"/>
                    <a:pt x="644" y="1287"/>
                  </a:cubicBezTo>
                  <a:cubicBezTo>
                    <a:pt x="1001" y="1287"/>
                    <a:pt x="1287" y="1001"/>
                    <a:pt x="1287" y="644"/>
                  </a:cubicBezTo>
                  <a:cubicBezTo>
                    <a:pt x="1287" y="286"/>
                    <a:pt x="1001"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6656475" y="3332975"/>
              <a:ext cx="15800" cy="15800"/>
            </a:xfrm>
            <a:custGeom>
              <a:avLst/>
              <a:gdLst/>
              <a:ahLst/>
              <a:cxnLst/>
              <a:rect l="l" t="t" r="r" b="b"/>
              <a:pathLst>
                <a:path w="632" h="632" extrusionOk="0">
                  <a:moveTo>
                    <a:pt x="0" y="1"/>
                  </a:moveTo>
                  <a:lnTo>
                    <a:pt x="0" y="632"/>
                  </a:lnTo>
                  <a:lnTo>
                    <a:pt x="632" y="632"/>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6760950" y="3429125"/>
              <a:ext cx="15800" cy="16100"/>
            </a:xfrm>
            <a:custGeom>
              <a:avLst/>
              <a:gdLst/>
              <a:ahLst/>
              <a:cxnLst/>
              <a:rect l="l" t="t" r="r" b="b"/>
              <a:pathLst>
                <a:path w="632" h="644" extrusionOk="0">
                  <a:moveTo>
                    <a:pt x="1" y="0"/>
                  </a:moveTo>
                  <a:lnTo>
                    <a:pt x="1" y="643"/>
                  </a:lnTo>
                  <a:lnTo>
                    <a:pt x="632" y="643"/>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6688325" y="3332975"/>
              <a:ext cx="88725" cy="79800"/>
            </a:xfrm>
            <a:custGeom>
              <a:avLst/>
              <a:gdLst/>
              <a:ahLst/>
              <a:cxnLst/>
              <a:rect l="l" t="t" r="r" b="b"/>
              <a:pathLst>
                <a:path w="3549" h="3192" extrusionOk="0">
                  <a:moveTo>
                    <a:pt x="0" y="1"/>
                  </a:moveTo>
                  <a:lnTo>
                    <a:pt x="0" y="632"/>
                  </a:lnTo>
                  <a:lnTo>
                    <a:pt x="334" y="632"/>
                  </a:lnTo>
                  <a:cubicBezTo>
                    <a:pt x="1739" y="632"/>
                    <a:pt x="2894" y="1787"/>
                    <a:pt x="2894" y="3192"/>
                  </a:cubicBezTo>
                  <a:lnTo>
                    <a:pt x="3525" y="3192"/>
                  </a:lnTo>
                  <a:cubicBezTo>
                    <a:pt x="3549" y="1441"/>
                    <a:pt x="2096"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6359700" y="3308875"/>
              <a:ext cx="16100" cy="16100"/>
            </a:xfrm>
            <a:custGeom>
              <a:avLst/>
              <a:gdLst/>
              <a:ahLst/>
              <a:cxnLst/>
              <a:rect l="l" t="t" r="r" b="b"/>
              <a:pathLst>
                <a:path w="644" h="644" extrusionOk="0">
                  <a:moveTo>
                    <a:pt x="1" y="0"/>
                  </a:moveTo>
                  <a:lnTo>
                    <a:pt x="1" y="643"/>
                  </a:lnTo>
                  <a:lnTo>
                    <a:pt x="644" y="643"/>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55"/>
          <p:cNvGrpSpPr/>
          <p:nvPr/>
        </p:nvGrpSpPr>
        <p:grpSpPr>
          <a:xfrm>
            <a:off x="6698218" y="2996787"/>
            <a:ext cx="596974" cy="347742"/>
            <a:chOff x="5545625" y="3239825"/>
            <a:chExt cx="481625" cy="280550"/>
          </a:xfrm>
        </p:grpSpPr>
        <p:sp>
          <p:nvSpPr>
            <p:cNvPr id="1900" name="Google Shape;1900;p55"/>
            <p:cNvSpPr/>
            <p:nvPr/>
          </p:nvSpPr>
          <p:spPr>
            <a:xfrm>
              <a:off x="5545625" y="3239825"/>
              <a:ext cx="481625" cy="280550"/>
            </a:xfrm>
            <a:custGeom>
              <a:avLst/>
              <a:gdLst/>
              <a:ahLst/>
              <a:cxnLst/>
              <a:rect l="l" t="t" r="r" b="b"/>
              <a:pathLst>
                <a:path w="19265" h="11222" extrusionOk="0">
                  <a:moveTo>
                    <a:pt x="4822" y="1274"/>
                  </a:moveTo>
                  <a:lnTo>
                    <a:pt x="4822" y="1917"/>
                  </a:lnTo>
                  <a:lnTo>
                    <a:pt x="4191" y="1917"/>
                  </a:lnTo>
                  <a:lnTo>
                    <a:pt x="4191" y="1274"/>
                  </a:lnTo>
                  <a:close/>
                  <a:moveTo>
                    <a:pt x="13038" y="643"/>
                  </a:moveTo>
                  <a:lnTo>
                    <a:pt x="12859" y="1179"/>
                  </a:lnTo>
                  <a:cubicBezTo>
                    <a:pt x="12847" y="1238"/>
                    <a:pt x="12847" y="1310"/>
                    <a:pt x="12859" y="1381"/>
                  </a:cubicBezTo>
                  <a:lnTo>
                    <a:pt x="13038" y="1917"/>
                  </a:lnTo>
                  <a:lnTo>
                    <a:pt x="11764" y="1917"/>
                  </a:lnTo>
                  <a:lnTo>
                    <a:pt x="12407" y="643"/>
                  </a:lnTo>
                  <a:close/>
                  <a:moveTo>
                    <a:pt x="1941" y="3524"/>
                  </a:moveTo>
                  <a:lnTo>
                    <a:pt x="1941" y="4167"/>
                  </a:lnTo>
                  <a:lnTo>
                    <a:pt x="655" y="4167"/>
                  </a:lnTo>
                  <a:lnTo>
                    <a:pt x="655" y="3524"/>
                  </a:lnTo>
                  <a:close/>
                  <a:moveTo>
                    <a:pt x="9132" y="4477"/>
                  </a:moveTo>
                  <a:lnTo>
                    <a:pt x="9454" y="5120"/>
                  </a:lnTo>
                  <a:lnTo>
                    <a:pt x="4191" y="5120"/>
                  </a:lnTo>
                  <a:lnTo>
                    <a:pt x="4191" y="5132"/>
                  </a:lnTo>
                  <a:cubicBezTo>
                    <a:pt x="4013" y="5132"/>
                    <a:pt x="3858" y="4989"/>
                    <a:pt x="3858" y="4810"/>
                  </a:cubicBezTo>
                  <a:cubicBezTo>
                    <a:pt x="3858" y="4632"/>
                    <a:pt x="4013" y="4477"/>
                    <a:pt x="4191" y="4477"/>
                  </a:cubicBezTo>
                  <a:close/>
                  <a:moveTo>
                    <a:pt x="13038" y="2572"/>
                  </a:moveTo>
                  <a:lnTo>
                    <a:pt x="12609" y="3858"/>
                  </a:lnTo>
                  <a:lnTo>
                    <a:pt x="11883" y="3858"/>
                  </a:lnTo>
                  <a:cubicBezTo>
                    <a:pt x="11764" y="3858"/>
                    <a:pt x="11645" y="3929"/>
                    <a:pt x="11597" y="4036"/>
                  </a:cubicBezTo>
                  <a:lnTo>
                    <a:pt x="11049" y="5132"/>
                  </a:lnTo>
                  <a:lnTo>
                    <a:pt x="10156" y="5132"/>
                  </a:lnTo>
                  <a:lnTo>
                    <a:pt x="9609" y="4036"/>
                  </a:lnTo>
                  <a:cubicBezTo>
                    <a:pt x="9549" y="3929"/>
                    <a:pt x="9442" y="3858"/>
                    <a:pt x="9323" y="3858"/>
                  </a:cubicBezTo>
                  <a:lnTo>
                    <a:pt x="8585" y="3858"/>
                  </a:lnTo>
                  <a:lnTo>
                    <a:pt x="8156" y="2572"/>
                  </a:lnTo>
                  <a:close/>
                  <a:moveTo>
                    <a:pt x="13609" y="4501"/>
                  </a:moveTo>
                  <a:lnTo>
                    <a:pt x="13276" y="5132"/>
                  </a:lnTo>
                  <a:lnTo>
                    <a:pt x="11752" y="5132"/>
                  </a:lnTo>
                  <a:lnTo>
                    <a:pt x="12073" y="4501"/>
                  </a:lnTo>
                  <a:close/>
                  <a:moveTo>
                    <a:pt x="16240" y="4501"/>
                  </a:moveTo>
                  <a:lnTo>
                    <a:pt x="15443" y="5298"/>
                  </a:lnTo>
                  <a:lnTo>
                    <a:pt x="14800" y="4501"/>
                  </a:lnTo>
                  <a:close/>
                  <a:moveTo>
                    <a:pt x="7477" y="2560"/>
                  </a:moveTo>
                  <a:lnTo>
                    <a:pt x="7906" y="3846"/>
                  </a:lnTo>
                  <a:lnTo>
                    <a:pt x="4191" y="3846"/>
                  </a:lnTo>
                  <a:cubicBezTo>
                    <a:pt x="3656" y="3846"/>
                    <a:pt x="3215" y="4274"/>
                    <a:pt x="3215" y="4810"/>
                  </a:cubicBezTo>
                  <a:cubicBezTo>
                    <a:pt x="3215" y="5346"/>
                    <a:pt x="3656" y="5775"/>
                    <a:pt x="4191" y="5775"/>
                  </a:cubicBezTo>
                  <a:lnTo>
                    <a:pt x="4632" y="5775"/>
                  </a:lnTo>
                  <a:lnTo>
                    <a:pt x="4310" y="6418"/>
                  </a:lnTo>
                  <a:lnTo>
                    <a:pt x="3429" y="6418"/>
                  </a:lnTo>
                  <a:lnTo>
                    <a:pt x="2584" y="4417"/>
                  </a:lnTo>
                  <a:lnTo>
                    <a:pt x="2584" y="3334"/>
                  </a:lnTo>
                  <a:lnTo>
                    <a:pt x="3358" y="2560"/>
                  </a:lnTo>
                  <a:lnTo>
                    <a:pt x="3858" y="2560"/>
                  </a:lnTo>
                  <a:lnTo>
                    <a:pt x="3858" y="3203"/>
                  </a:lnTo>
                  <a:lnTo>
                    <a:pt x="4501" y="3203"/>
                  </a:lnTo>
                  <a:lnTo>
                    <a:pt x="4501" y="2560"/>
                  </a:lnTo>
                  <a:lnTo>
                    <a:pt x="5144" y="2560"/>
                  </a:lnTo>
                  <a:lnTo>
                    <a:pt x="5144" y="3203"/>
                  </a:lnTo>
                  <a:lnTo>
                    <a:pt x="5775" y="3203"/>
                  </a:lnTo>
                  <a:lnTo>
                    <a:pt x="5775" y="2560"/>
                  </a:lnTo>
                  <a:lnTo>
                    <a:pt x="6418" y="2560"/>
                  </a:lnTo>
                  <a:lnTo>
                    <a:pt x="6418" y="3203"/>
                  </a:lnTo>
                  <a:lnTo>
                    <a:pt x="7061" y="3203"/>
                  </a:lnTo>
                  <a:lnTo>
                    <a:pt x="7061" y="2560"/>
                  </a:lnTo>
                  <a:close/>
                  <a:moveTo>
                    <a:pt x="8037" y="5775"/>
                  </a:moveTo>
                  <a:lnTo>
                    <a:pt x="8037" y="6418"/>
                  </a:lnTo>
                  <a:lnTo>
                    <a:pt x="5025" y="6418"/>
                  </a:lnTo>
                  <a:lnTo>
                    <a:pt x="5346" y="5775"/>
                  </a:lnTo>
                  <a:close/>
                  <a:moveTo>
                    <a:pt x="16693" y="4941"/>
                  </a:moveTo>
                  <a:lnTo>
                    <a:pt x="16693" y="6965"/>
                  </a:lnTo>
                  <a:lnTo>
                    <a:pt x="15990" y="6787"/>
                  </a:lnTo>
                  <a:lnTo>
                    <a:pt x="15764" y="5858"/>
                  </a:lnTo>
                  <a:lnTo>
                    <a:pt x="16693" y="4941"/>
                  </a:lnTo>
                  <a:close/>
                  <a:moveTo>
                    <a:pt x="18622" y="2560"/>
                  </a:moveTo>
                  <a:lnTo>
                    <a:pt x="18622" y="3215"/>
                  </a:lnTo>
                  <a:lnTo>
                    <a:pt x="17979" y="3215"/>
                  </a:lnTo>
                  <a:lnTo>
                    <a:pt x="17979" y="3858"/>
                  </a:lnTo>
                  <a:lnTo>
                    <a:pt x="18622" y="3858"/>
                  </a:lnTo>
                  <a:lnTo>
                    <a:pt x="18622" y="4489"/>
                  </a:lnTo>
                  <a:lnTo>
                    <a:pt x="17979" y="4489"/>
                  </a:lnTo>
                  <a:lnTo>
                    <a:pt x="17979" y="5132"/>
                  </a:lnTo>
                  <a:lnTo>
                    <a:pt x="18622" y="5132"/>
                  </a:lnTo>
                  <a:lnTo>
                    <a:pt x="18622" y="5775"/>
                  </a:lnTo>
                  <a:lnTo>
                    <a:pt x="17979" y="5775"/>
                  </a:lnTo>
                  <a:lnTo>
                    <a:pt x="17979" y="6418"/>
                  </a:lnTo>
                  <a:lnTo>
                    <a:pt x="18622" y="6418"/>
                  </a:lnTo>
                  <a:lnTo>
                    <a:pt x="18622" y="7049"/>
                  </a:lnTo>
                  <a:lnTo>
                    <a:pt x="17348" y="7049"/>
                  </a:lnTo>
                  <a:lnTo>
                    <a:pt x="17348" y="4167"/>
                  </a:lnTo>
                  <a:cubicBezTo>
                    <a:pt x="17348" y="3989"/>
                    <a:pt x="17193" y="3834"/>
                    <a:pt x="17014" y="3834"/>
                  </a:cubicBezTo>
                  <a:lnTo>
                    <a:pt x="13300" y="3834"/>
                  </a:lnTo>
                  <a:lnTo>
                    <a:pt x="13728" y="2560"/>
                  </a:lnTo>
                  <a:lnTo>
                    <a:pt x="14967" y="2560"/>
                  </a:lnTo>
                  <a:lnTo>
                    <a:pt x="15514" y="3108"/>
                  </a:lnTo>
                  <a:cubicBezTo>
                    <a:pt x="15574" y="3167"/>
                    <a:pt x="15657" y="3203"/>
                    <a:pt x="15740" y="3203"/>
                  </a:cubicBezTo>
                  <a:lnTo>
                    <a:pt x="17014" y="3203"/>
                  </a:lnTo>
                  <a:cubicBezTo>
                    <a:pt x="17110" y="3203"/>
                    <a:pt x="17181" y="3167"/>
                    <a:pt x="17241" y="3108"/>
                  </a:cubicBezTo>
                  <a:lnTo>
                    <a:pt x="17788" y="2560"/>
                  </a:lnTo>
                  <a:close/>
                  <a:moveTo>
                    <a:pt x="10918" y="5763"/>
                  </a:moveTo>
                  <a:lnTo>
                    <a:pt x="10918" y="7060"/>
                  </a:lnTo>
                  <a:lnTo>
                    <a:pt x="8859" y="7060"/>
                  </a:lnTo>
                  <a:lnTo>
                    <a:pt x="8668" y="6656"/>
                  </a:lnTo>
                  <a:lnTo>
                    <a:pt x="8668" y="5763"/>
                  </a:lnTo>
                  <a:lnTo>
                    <a:pt x="9752" y="5763"/>
                  </a:lnTo>
                  <a:cubicBezTo>
                    <a:pt x="9799" y="5870"/>
                    <a:pt x="9799" y="5965"/>
                    <a:pt x="9763" y="6084"/>
                  </a:cubicBezTo>
                  <a:cubicBezTo>
                    <a:pt x="9692" y="6263"/>
                    <a:pt x="9442" y="6370"/>
                    <a:pt x="9228" y="6418"/>
                  </a:cubicBezTo>
                  <a:lnTo>
                    <a:pt x="9382" y="7037"/>
                  </a:lnTo>
                  <a:cubicBezTo>
                    <a:pt x="9811" y="6977"/>
                    <a:pt x="10168" y="6715"/>
                    <a:pt x="10359" y="6310"/>
                  </a:cubicBezTo>
                  <a:cubicBezTo>
                    <a:pt x="10418" y="6132"/>
                    <a:pt x="10454" y="5941"/>
                    <a:pt x="10406" y="5763"/>
                  </a:cubicBezTo>
                  <a:close/>
                  <a:moveTo>
                    <a:pt x="13169" y="5775"/>
                  </a:moveTo>
                  <a:lnTo>
                    <a:pt x="13169" y="6346"/>
                  </a:lnTo>
                  <a:lnTo>
                    <a:pt x="12895" y="6918"/>
                  </a:lnTo>
                  <a:cubicBezTo>
                    <a:pt x="12835" y="7037"/>
                    <a:pt x="12847" y="7180"/>
                    <a:pt x="12931" y="7263"/>
                  </a:cubicBezTo>
                  <a:lnTo>
                    <a:pt x="14335" y="8965"/>
                  </a:lnTo>
                  <a:lnTo>
                    <a:pt x="12847" y="10454"/>
                  </a:lnTo>
                  <a:lnTo>
                    <a:pt x="12347" y="9942"/>
                  </a:lnTo>
                  <a:lnTo>
                    <a:pt x="12752" y="9525"/>
                  </a:lnTo>
                  <a:cubicBezTo>
                    <a:pt x="12859" y="9418"/>
                    <a:pt x="12871" y="9239"/>
                    <a:pt x="12800" y="9120"/>
                  </a:cubicBezTo>
                  <a:lnTo>
                    <a:pt x="11561" y="7275"/>
                  </a:lnTo>
                  <a:lnTo>
                    <a:pt x="11561" y="5775"/>
                  </a:lnTo>
                  <a:close/>
                  <a:moveTo>
                    <a:pt x="12204" y="0"/>
                  </a:moveTo>
                  <a:cubicBezTo>
                    <a:pt x="12085" y="0"/>
                    <a:pt x="11966" y="71"/>
                    <a:pt x="11930" y="179"/>
                  </a:cubicBezTo>
                  <a:lnTo>
                    <a:pt x="11049" y="1917"/>
                  </a:lnTo>
                  <a:lnTo>
                    <a:pt x="5465" y="1917"/>
                  </a:lnTo>
                  <a:lnTo>
                    <a:pt x="5465" y="953"/>
                  </a:lnTo>
                  <a:cubicBezTo>
                    <a:pt x="5465" y="774"/>
                    <a:pt x="5311" y="631"/>
                    <a:pt x="5132" y="631"/>
                  </a:cubicBezTo>
                  <a:lnTo>
                    <a:pt x="3858" y="631"/>
                  </a:lnTo>
                  <a:cubicBezTo>
                    <a:pt x="3679" y="631"/>
                    <a:pt x="3525" y="774"/>
                    <a:pt x="3525" y="953"/>
                  </a:cubicBezTo>
                  <a:lnTo>
                    <a:pt x="3525" y="1917"/>
                  </a:lnTo>
                  <a:lnTo>
                    <a:pt x="3203" y="1917"/>
                  </a:lnTo>
                  <a:cubicBezTo>
                    <a:pt x="3120" y="1917"/>
                    <a:pt x="3036" y="1953"/>
                    <a:pt x="2977" y="2012"/>
                  </a:cubicBezTo>
                  <a:lnTo>
                    <a:pt x="2120" y="2869"/>
                  </a:lnTo>
                  <a:lnTo>
                    <a:pt x="334" y="2869"/>
                  </a:lnTo>
                  <a:cubicBezTo>
                    <a:pt x="155" y="2869"/>
                    <a:pt x="0" y="3024"/>
                    <a:pt x="0" y="3203"/>
                  </a:cubicBezTo>
                  <a:lnTo>
                    <a:pt x="0" y="4477"/>
                  </a:lnTo>
                  <a:cubicBezTo>
                    <a:pt x="0" y="4655"/>
                    <a:pt x="155" y="4810"/>
                    <a:pt x="334" y="4810"/>
                  </a:cubicBezTo>
                  <a:lnTo>
                    <a:pt x="2036" y="4810"/>
                  </a:lnTo>
                  <a:lnTo>
                    <a:pt x="2917" y="6858"/>
                  </a:lnTo>
                  <a:cubicBezTo>
                    <a:pt x="2965" y="6977"/>
                    <a:pt x="3084" y="7060"/>
                    <a:pt x="3215" y="7060"/>
                  </a:cubicBezTo>
                  <a:lnTo>
                    <a:pt x="8156" y="7060"/>
                  </a:lnTo>
                  <a:lnTo>
                    <a:pt x="8394" y="7513"/>
                  </a:lnTo>
                  <a:cubicBezTo>
                    <a:pt x="8454" y="7620"/>
                    <a:pt x="8561" y="7691"/>
                    <a:pt x="8680" y="7691"/>
                  </a:cubicBezTo>
                  <a:lnTo>
                    <a:pt x="11073" y="7691"/>
                  </a:lnTo>
                  <a:lnTo>
                    <a:pt x="12121" y="9263"/>
                  </a:lnTo>
                  <a:lnTo>
                    <a:pt x="11657" y="9716"/>
                  </a:lnTo>
                  <a:cubicBezTo>
                    <a:pt x="11538" y="9835"/>
                    <a:pt x="11538" y="10049"/>
                    <a:pt x="11657" y="10168"/>
                  </a:cubicBezTo>
                  <a:lnTo>
                    <a:pt x="12621" y="11132"/>
                  </a:lnTo>
                  <a:cubicBezTo>
                    <a:pt x="12681" y="11192"/>
                    <a:pt x="12764" y="11222"/>
                    <a:pt x="12847" y="11222"/>
                  </a:cubicBezTo>
                  <a:cubicBezTo>
                    <a:pt x="12931" y="11222"/>
                    <a:pt x="13014" y="11192"/>
                    <a:pt x="13073" y="11132"/>
                  </a:cubicBezTo>
                  <a:lnTo>
                    <a:pt x="14990" y="9215"/>
                  </a:lnTo>
                  <a:cubicBezTo>
                    <a:pt x="15109" y="9096"/>
                    <a:pt x="15109" y="8918"/>
                    <a:pt x="15002" y="8787"/>
                  </a:cubicBezTo>
                  <a:lnTo>
                    <a:pt x="13538" y="7013"/>
                  </a:lnTo>
                  <a:lnTo>
                    <a:pt x="13752" y="6560"/>
                  </a:lnTo>
                  <a:cubicBezTo>
                    <a:pt x="13764" y="6525"/>
                    <a:pt x="13788" y="6477"/>
                    <a:pt x="13788" y="6418"/>
                  </a:cubicBezTo>
                  <a:lnTo>
                    <a:pt x="13788" y="5525"/>
                  </a:lnTo>
                  <a:lnTo>
                    <a:pt x="14169" y="4751"/>
                  </a:lnTo>
                  <a:lnTo>
                    <a:pt x="15097" y="5906"/>
                  </a:lnTo>
                  <a:lnTo>
                    <a:pt x="15395" y="7132"/>
                  </a:lnTo>
                  <a:cubicBezTo>
                    <a:pt x="15419" y="7251"/>
                    <a:pt x="15514" y="7334"/>
                    <a:pt x="15633" y="7370"/>
                  </a:cubicBezTo>
                  <a:lnTo>
                    <a:pt x="16907" y="7691"/>
                  </a:lnTo>
                  <a:cubicBezTo>
                    <a:pt x="16943" y="7691"/>
                    <a:pt x="16955" y="7715"/>
                    <a:pt x="16979" y="7715"/>
                  </a:cubicBezTo>
                  <a:lnTo>
                    <a:pt x="18907" y="7715"/>
                  </a:lnTo>
                  <a:cubicBezTo>
                    <a:pt x="19086" y="7715"/>
                    <a:pt x="19229" y="7561"/>
                    <a:pt x="19229" y="7382"/>
                  </a:cubicBezTo>
                  <a:lnTo>
                    <a:pt x="19229" y="2250"/>
                  </a:lnTo>
                  <a:cubicBezTo>
                    <a:pt x="19265" y="2072"/>
                    <a:pt x="19110" y="1917"/>
                    <a:pt x="18931" y="1917"/>
                  </a:cubicBezTo>
                  <a:lnTo>
                    <a:pt x="17657" y="1917"/>
                  </a:lnTo>
                  <a:cubicBezTo>
                    <a:pt x="17562" y="1917"/>
                    <a:pt x="17491" y="1953"/>
                    <a:pt x="17431" y="2012"/>
                  </a:cubicBezTo>
                  <a:lnTo>
                    <a:pt x="16883" y="2560"/>
                  </a:lnTo>
                  <a:lnTo>
                    <a:pt x="15871" y="2560"/>
                  </a:lnTo>
                  <a:lnTo>
                    <a:pt x="15324" y="2012"/>
                  </a:lnTo>
                  <a:cubicBezTo>
                    <a:pt x="15264" y="1953"/>
                    <a:pt x="15169" y="1917"/>
                    <a:pt x="15097" y="1917"/>
                  </a:cubicBezTo>
                  <a:lnTo>
                    <a:pt x="13728" y="1917"/>
                  </a:lnTo>
                  <a:lnTo>
                    <a:pt x="13514" y="1286"/>
                  </a:lnTo>
                  <a:lnTo>
                    <a:pt x="13800" y="417"/>
                  </a:lnTo>
                  <a:cubicBezTo>
                    <a:pt x="13859" y="250"/>
                    <a:pt x="13776" y="71"/>
                    <a:pt x="13597" y="12"/>
                  </a:cubicBezTo>
                  <a:cubicBezTo>
                    <a:pt x="13562" y="0"/>
                    <a:pt x="13538" y="0"/>
                    <a:pt x="13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5786425" y="3320175"/>
              <a:ext cx="16100" cy="16100"/>
            </a:xfrm>
            <a:custGeom>
              <a:avLst/>
              <a:gdLst/>
              <a:ahLst/>
              <a:cxnLst/>
              <a:rect l="l" t="t" r="r" b="b"/>
              <a:pathLst>
                <a:path w="644" h="644" extrusionOk="0">
                  <a:moveTo>
                    <a:pt x="1" y="1"/>
                  </a:moveTo>
                  <a:lnTo>
                    <a:pt x="1"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5818575" y="3320175"/>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5"/>
          <p:cNvGrpSpPr/>
          <p:nvPr/>
        </p:nvGrpSpPr>
        <p:grpSpPr>
          <a:xfrm>
            <a:off x="5729363" y="2982006"/>
            <a:ext cx="596602" cy="378760"/>
            <a:chOff x="4763975" y="3227900"/>
            <a:chExt cx="481325" cy="305575"/>
          </a:xfrm>
        </p:grpSpPr>
        <p:sp>
          <p:nvSpPr>
            <p:cNvPr id="1904" name="Google Shape;1904;p55"/>
            <p:cNvSpPr/>
            <p:nvPr/>
          </p:nvSpPr>
          <p:spPr>
            <a:xfrm>
              <a:off x="4763975" y="3227900"/>
              <a:ext cx="481325" cy="305575"/>
            </a:xfrm>
            <a:custGeom>
              <a:avLst/>
              <a:gdLst/>
              <a:ahLst/>
              <a:cxnLst/>
              <a:rect l="l" t="t" r="r" b="b"/>
              <a:pathLst>
                <a:path w="19253" h="12223" extrusionOk="0">
                  <a:moveTo>
                    <a:pt x="12514" y="644"/>
                  </a:moveTo>
                  <a:lnTo>
                    <a:pt x="12514" y="1918"/>
                  </a:lnTo>
                  <a:lnTo>
                    <a:pt x="10002" y="1918"/>
                  </a:lnTo>
                  <a:lnTo>
                    <a:pt x="9097" y="1620"/>
                  </a:lnTo>
                  <a:cubicBezTo>
                    <a:pt x="9061" y="1608"/>
                    <a:pt x="9037" y="1608"/>
                    <a:pt x="8990" y="1608"/>
                  </a:cubicBezTo>
                  <a:lnTo>
                    <a:pt x="6430" y="1608"/>
                  </a:lnTo>
                  <a:cubicBezTo>
                    <a:pt x="6382" y="1608"/>
                    <a:pt x="6323" y="1620"/>
                    <a:pt x="6275" y="1644"/>
                  </a:cubicBezTo>
                  <a:lnTo>
                    <a:pt x="5704" y="1918"/>
                  </a:lnTo>
                  <a:lnTo>
                    <a:pt x="5132" y="1918"/>
                  </a:lnTo>
                  <a:lnTo>
                    <a:pt x="5132" y="644"/>
                  </a:lnTo>
                  <a:lnTo>
                    <a:pt x="5704" y="644"/>
                  </a:lnTo>
                  <a:lnTo>
                    <a:pt x="6287" y="918"/>
                  </a:lnTo>
                  <a:cubicBezTo>
                    <a:pt x="6323" y="941"/>
                    <a:pt x="6370" y="953"/>
                    <a:pt x="6430" y="953"/>
                  </a:cubicBezTo>
                  <a:lnTo>
                    <a:pt x="8990" y="953"/>
                  </a:lnTo>
                  <a:cubicBezTo>
                    <a:pt x="9025" y="953"/>
                    <a:pt x="9061" y="953"/>
                    <a:pt x="9097" y="941"/>
                  </a:cubicBezTo>
                  <a:lnTo>
                    <a:pt x="9954" y="656"/>
                  </a:lnTo>
                  <a:lnTo>
                    <a:pt x="9954" y="1287"/>
                  </a:lnTo>
                  <a:lnTo>
                    <a:pt x="10597" y="1287"/>
                  </a:lnTo>
                  <a:lnTo>
                    <a:pt x="10597" y="644"/>
                  </a:lnTo>
                  <a:lnTo>
                    <a:pt x="11240" y="644"/>
                  </a:lnTo>
                  <a:lnTo>
                    <a:pt x="11240" y="1287"/>
                  </a:lnTo>
                  <a:lnTo>
                    <a:pt x="11883" y="1287"/>
                  </a:lnTo>
                  <a:lnTo>
                    <a:pt x="11883" y="644"/>
                  </a:lnTo>
                  <a:close/>
                  <a:moveTo>
                    <a:pt x="8990" y="2263"/>
                  </a:moveTo>
                  <a:lnTo>
                    <a:pt x="9347" y="2382"/>
                  </a:lnTo>
                  <a:lnTo>
                    <a:pt x="9633" y="2477"/>
                  </a:lnTo>
                  <a:lnTo>
                    <a:pt x="9633" y="3204"/>
                  </a:lnTo>
                  <a:lnTo>
                    <a:pt x="8990" y="3204"/>
                  </a:lnTo>
                  <a:lnTo>
                    <a:pt x="8990" y="2263"/>
                  </a:lnTo>
                  <a:close/>
                  <a:moveTo>
                    <a:pt x="6739" y="2263"/>
                  </a:moveTo>
                  <a:lnTo>
                    <a:pt x="6739" y="3215"/>
                  </a:lnTo>
                  <a:lnTo>
                    <a:pt x="6108" y="3215"/>
                  </a:lnTo>
                  <a:lnTo>
                    <a:pt x="6108" y="2453"/>
                  </a:lnTo>
                  <a:lnTo>
                    <a:pt x="6501" y="2263"/>
                  </a:lnTo>
                  <a:close/>
                  <a:moveTo>
                    <a:pt x="8347" y="2251"/>
                  </a:moveTo>
                  <a:lnTo>
                    <a:pt x="8347" y="3215"/>
                  </a:lnTo>
                  <a:lnTo>
                    <a:pt x="7382" y="3215"/>
                  </a:lnTo>
                  <a:lnTo>
                    <a:pt x="7382" y="2251"/>
                  </a:lnTo>
                  <a:close/>
                  <a:moveTo>
                    <a:pt x="2572" y="4501"/>
                  </a:moveTo>
                  <a:lnTo>
                    <a:pt x="2572" y="5132"/>
                  </a:lnTo>
                  <a:lnTo>
                    <a:pt x="655" y="5132"/>
                  </a:lnTo>
                  <a:lnTo>
                    <a:pt x="655" y="4501"/>
                  </a:lnTo>
                  <a:close/>
                  <a:moveTo>
                    <a:pt x="8144" y="5775"/>
                  </a:moveTo>
                  <a:lnTo>
                    <a:pt x="8466" y="6418"/>
                  </a:lnTo>
                  <a:lnTo>
                    <a:pt x="5346" y="6418"/>
                  </a:lnTo>
                  <a:lnTo>
                    <a:pt x="5013" y="5775"/>
                  </a:lnTo>
                  <a:close/>
                  <a:moveTo>
                    <a:pt x="10240" y="3858"/>
                  </a:moveTo>
                  <a:lnTo>
                    <a:pt x="10240" y="6418"/>
                  </a:lnTo>
                  <a:lnTo>
                    <a:pt x="9156" y="6418"/>
                  </a:lnTo>
                  <a:lnTo>
                    <a:pt x="8597" y="5311"/>
                  </a:lnTo>
                  <a:cubicBezTo>
                    <a:pt x="8537" y="5216"/>
                    <a:pt x="8442" y="5132"/>
                    <a:pt x="8323" y="5132"/>
                  </a:cubicBezTo>
                  <a:lnTo>
                    <a:pt x="4489" y="5132"/>
                  </a:lnTo>
                  <a:cubicBezTo>
                    <a:pt x="4311" y="5132"/>
                    <a:pt x="4168" y="5287"/>
                    <a:pt x="4168" y="5466"/>
                  </a:cubicBezTo>
                  <a:cubicBezTo>
                    <a:pt x="4168" y="5513"/>
                    <a:pt x="4180" y="5573"/>
                    <a:pt x="4192" y="5609"/>
                  </a:cubicBezTo>
                  <a:lnTo>
                    <a:pt x="4608" y="6430"/>
                  </a:lnTo>
                  <a:lnTo>
                    <a:pt x="3715" y="6430"/>
                  </a:lnTo>
                  <a:lnTo>
                    <a:pt x="3203" y="5394"/>
                  </a:lnTo>
                  <a:lnTo>
                    <a:pt x="3203" y="4263"/>
                  </a:lnTo>
                  <a:lnTo>
                    <a:pt x="3394" y="3858"/>
                  </a:lnTo>
                  <a:lnTo>
                    <a:pt x="3834" y="3858"/>
                  </a:lnTo>
                  <a:lnTo>
                    <a:pt x="3834" y="4501"/>
                  </a:lnTo>
                  <a:lnTo>
                    <a:pt x="4477" y="4501"/>
                  </a:lnTo>
                  <a:lnTo>
                    <a:pt x="4477" y="3858"/>
                  </a:lnTo>
                  <a:lnTo>
                    <a:pt x="5120" y="3858"/>
                  </a:lnTo>
                  <a:lnTo>
                    <a:pt x="5120" y="4501"/>
                  </a:lnTo>
                  <a:lnTo>
                    <a:pt x="5763" y="4501"/>
                  </a:lnTo>
                  <a:lnTo>
                    <a:pt x="5763" y="3858"/>
                  </a:lnTo>
                  <a:lnTo>
                    <a:pt x="6394" y="3858"/>
                  </a:lnTo>
                  <a:lnTo>
                    <a:pt x="6394" y="4501"/>
                  </a:lnTo>
                  <a:lnTo>
                    <a:pt x="7037" y="4501"/>
                  </a:lnTo>
                  <a:lnTo>
                    <a:pt x="7037" y="3858"/>
                  </a:lnTo>
                  <a:lnTo>
                    <a:pt x="7680" y="3858"/>
                  </a:lnTo>
                  <a:lnTo>
                    <a:pt x="7680" y="4501"/>
                  </a:lnTo>
                  <a:lnTo>
                    <a:pt x="8323" y="4501"/>
                  </a:lnTo>
                  <a:lnTo>
                    <a:pt x="8323" y="3858"/>
                  </a:lnTo>
                  <a:lnTo>
                    <a:pt x="8954" y="3858"/>
                  </a:lnTo>
                  <a:lnTo>
                    <a:pt x="8954" y="4501"/>
                  </a:lnTo>
                  <a:lnTo>
                    <a:pt x="9597" y="4501"/>
                  </a:lnTo>
                  <a:lnTo>
                    <a:pt x="9597" y="3858"/>
                  </a:lnTo>
                  <a:close/>
                  <a:moveTo>
                    <a:pt x="8656" y="7061"/>
                  </a:moveTo>
                  <a:lnTo>
                    <a:pt x="8656" y="8335"/>
                  </a:lnTo>
                  <a:lnTo>
                    <a:pt x="8144" y="8335"/>
                  </a:lnTo>
                  <a:lnTo>
                    <a:pt x="8573" y="7061"/>
                  </a:lnTo>
                  <a:close/>
                  <a:moveTo>
                    <a:pt x="13431" y="7442"/>
                  </a:moveTo>
                  <a:lnTo>
                    <a:pt x="15038" y="7657"/>
                  </a:lnTo>
                  <a:lnTo>
                    <a:pt x="14895" y="8669"/>
                  </a:lnTo>
                  <a:lnTo>
                    <a:pt x="14348" y="8109"/>
                  </a:lnTo>
                  <a:cubicBezTo>
                    <a:pt x="14280" y="8049"/>
                    <a:pt x="14198" y="8017"/>
                    <a:pt x="14116" y="8017"/>
                  </a:cubicBezTo>
                  <a:cubicBezTo>
                    <a:pt x="14069" y="8017"/>
                    <a:pt x="14022" y="8028"/>
                    <a:pt x="13978" y="8049"/>
                  </a:cubicBezTo>
                  <a:lnTo>
                    <a:pt x="13288" y="8395"/>
                  </a:lnTo>
                  <a:lnTo>
                    <a:pt x="13431" y="7442"/>
                  </a:lnTo>
                  <a:close/>
                  <a:moveTo>
                    <a:pt x="18158" y="3870"/>
                  </a:moveTo>
                  <a:lnTo>
                    <a:pt x="18610" y="4323"/>
                  </a:lnTo>
                  <a:lnTo>
                    <a:pt x="18610" y="7359"/>
                  </a:lnTo>
                  <a:lnTo>
                    <a:pt x="18336" y="8990"/>
                  </a:lnTo>
                  <a:lnTo>
                    <a:pt x="16800" y="8990"/>
                  </a:lnTo>
                  <a:lnTo>
                    <a:pt x="16979" y="8454"/>
                  </a:lnTo>
                  <a:cubicBezTo>
                    <a:pt x="17026" y="8323"/>
                    <a:pt x="16979" y="8192"/>
                    <a:pt x="16860" y="8097"/>
                  </a:cubicBezTo>
                  <a:lnTo>
                    <a:pt x="16360" y="7716"/>
                  </a:lnTo>
                  <a:lnTo>
                    <a:pt x="17634" y="7716"/>
                  </a:lnTo>
                  <a:lnTo>
                    <a:pt x="17634" y="7073"/>
                  </a:lnTo>
                  <a:lnTo>
                    <a:pt x="15419" y="7073"/>
                  </a:lnTo>
                  <a:lnTo>
                    <a:pt x="10907" y="6478"/>
                  </a:lnTo>
                  <a:lnTo>
                    <a:pt x="10907" y="3870"/>
                  </a:lnTo>
                  <a:close/>
                  <a:moveTo>
                    <a:pt x="4501" y="7073"/>
                  </a:moveTo>
                  <a:lnTo>
                    <a:pt x="4501" y="7787"/>
                  </a:lnTo>
                  <a:lnTo>
                    <a:pt x="4823" y="8430"/>
                  </a:lnTo>
                  <a:lnTo>
                    <a:pt x="4823" y="9562"/>
                  </a:lnTo>
                  <a:lnTo>
                    <a:pt x="4811" y="9562"/>
                  </a:lnTo>
                  <a:lnTo>
                    <a:pt x="4620" y="9954"/>
                  </a:lnTo>
                  <a:lnTo>
                    <a:pt x="3858" y="9954"/>
                  </a:lnTo>
                  <a:lnTo>
                    <a:pt x="3858" y="7073"/>
                  </a:lnTo>
                  <a:close/>
                  <a:moveTo>
                    <a:pt x="14062" y="8740"/>
                  </a:moveTo>
                  <a:lnTo>
                    <a:pt x="14800" y="9466"/>
                  </a:lnTo>
                  <a:lnTo>
                    <a:pt x="14681" y="10193"/>
                  </a:lnTo>
                  <a:lnTo>
                    <a:pt x="13990" y="9692"/>
                  </a:lnTo>
                  <a:cubicBezTo>
                    <a:pt x="13925" y="9649"/>
                    <a:pt x="13855" y="9623"/>
                    <a:pt x="13784" y="9623"/>
                  </a:cubicBezTo>
                  <a:cubicBezTo>
                    <a:pt x="13738" y="9623"/>
                    <a:pt x="13691" y="9634"/>
                    <a:pt x="13645" y="9657"/>
                  </a:cubicBezTo>
                  <a:lnTo>
                    <a:pt x="13074" y="9954"/>
                  </a:lnTo>
                  <a:lnTo>
                    <a:pt x="13074" y="9954"/>
                  </a:lnTo>
                  <a:lnTo>
                    <a:pt x="13193" y="9169"/>
                  </a:lnTo>
                  <a:lnTo>
                    <a:pt x="14062" y="8740"/>
                  </a:lnTo>
                  <a:close/>
                  <a:moveTo>
                    <a:pt x="7906" y="7061"/>
                  </a:moveTo>
                  <a:lnTo>
                    <a:pt x="7394" y="8561"/>
                  </a:lnTo>
                  <a:cubicBezTo>
                    <a:pt x="7335" y="8728"/>
                    <a:pt x="7430" y="8907"/>
                    <a:pt x="7609" y="8966"/>
                  </a:cubicBezTo>
                  <a:cubicBezTo>
                    <a:pt x="7632" y="8978"/>
                    <a:pt x="7668" y="8978"/>
                    <a:pt x="7716" y="8978"/>
                  </a:cubicBezTo>
                  <a:lnTo>
                    <a:pt x="8752" y="8978"/>
                  </a:lnTo>
                  <a:lnTo>
                    <a:pt x="9216" y="10585"/>
                  </a:lnTo>
                  <a:lnTo>
                    <a:pt x="8347" y="10585"/>
                  </a:lnTo>
                  <a:cubicBezTo>
                    <a:pt x="8085" y="10585"/>
                    <a:pt x="7680" y="10514"/>
                    <a:pt x="7359" y="9800"/>
                  </a:cubicBezTo>
                  <a:lnTo>
                    <a:pt x="5977" y="7061"/>
                  </a:lnTo>
                  <a:close/>
                  <a:moveTo>
                    <a:pt x="10133" y="7061"/>
                  </a:moveTo>
                  <a:lnTo>
                    <a:pt x="9954" y="7597"/>
                  </a:lnTo>
                  <a:cubicBezTo>
                    <a:pt x="9918" y="7728"/>
                    <a:pt x="9954" y="7859"/>
                    <a:pt x="10061" y="7954"/>
                  </a:cubicBezTo>
                  <a:cubicBezTo>
                    <a:pt x="10073" y="7966"/>
                    <a:pt x="11371" y="9026"/>
                    <a:pt x="11538" y="10585"/>
                  </a:cubicBezTo>
                  <a:lnTo>
                    <a:pt x="9871" y="10585"/>
                  </a:lnTo>
                  <a:lnTo>
                    <a:pt x="9299" y="8621"/>
                  </a:lnTo>
                  <a:lnTo>
                    <a:pt x="9299" y="7061"/>
                  </a:lnTo>
                  <a:close/>
                  <a:moveTo>
                    <a:pt x="13752" y="10324"/>
                  </a:moveTo>
                  <a:lnTo>
                    <a:pt x="14562" y="10943"/>
                  </a:lnTo>
                  <a:lnTo>
                    <a:pt x="14479" y="11502"/>
                  </a:lnTo>
                  <a:lnTo>
                    <a:pt x="12871" y="11288"/>
                  </a:lnTo>
                  <a:lnTo>
                    <a:pt x="12955" y="10728"/>
                  </a:lnTo>
                  <a:lnTo>
                    <a:pt x="13752" y="10324"/>
                  </a:lnTo>
                  <a:close/>
                  <a:moveTo>
                    <a:pt x="4787" y="1"/>
                  </a:moveTo>
                  <a:cubicBezTo>
                    <a:pt x="4608" y="1"/>
                    <a:pt x="4465" y="156"/>
                    <a:pt x="4465" y="334"/>
                  </a:cubicBezTo>
                  <a:lnTo>
                    <a:pt x="4465" y="2251"/>
                  </a:lnTo>
                  <a:cubicBezTo>
                    <a:pt x="4465" y="2430"/>
                    <a:pt x="4608" y="2573"/>
                    <a:pt x="4787" y="2573"/>
                  </a:cubicBezTo>
                  <a:lnTo>
                    <a:pt x="5430" y="2573"/>
                  </a:lnTo>
                  <a:lnTo>
                    <a:pt x="5430" y="3215"/>
                  </a:lnTo>
                  <a:lnTo>
                    <a:pt x="3215" y="3215"/>
                  </a:lnTo>
                  <a:cubicBezTo>
                    <a:pt x="3096" y="3215"/>
                    <a:pt x="2977" y="3287"/>
                    <a:pt x="2929" y="3394"/>
                  </a:cubicBezTo>
                  <a:lnTo>
                    <a:pt x="2691" y="3858"/>
                  </a:lnTo>
                  <a:lnTo>
                    <a:pt x="322" y="3858"/>
                  </a:lnTo>
                  <a:cubicBezTo>
                    <a:pt x="143" y="3858"/>
                    <a:pt x="1" y="4001"/>
                    <a:pt x="1" y="4180"/>
                  </a:cubicBezTo>
                  <a:lnTo>
                    <a:pt x="1" y="5466"/>
                  </a:lnTo>
                  <a:cubicBezTo>
                    <a:pt x="1" y="5644"/>
                    <a:pt x="143" y="5787"/>
                    <a:pt x="322" y="5787"/>
                  </a:cubicBezTo>
                  <a:lnTo>
                    <a:pt x="2691" y="5787"/>
                  </a:lnTo>
                  <a:lnTo>
                    <a:pt x="3215" y="6835"/>
                  </a:lnTo>
                  <a:lnTo>
                    <a:pt x="3215" y="10609"/>
                  </a:lnTo>
                  <a:lnTo>
                    <a:pt x="5013" y="10609"/>
                  </a:lnTo>
                  <a:lnTo>
                    <a:pt x="5466" y="9716"/>
                  </a:lnTo>
                  <a:lnTo>
                    <a:pt x="5466" y="8288"/>
                  </a:lnTo>
                  <a:lnTo>
                    <a:pt x="5132" y="7657"/>
                  </a:lnTo>
                  <a:lnTo>
                    <a:pt x="5132" y="7085"/>
                  </a:lnTo>
                  <a:lnTo>
                    <a:pt x="5251" y="7085"/>
                  </a:lnTo>
                  <a:lnTo>
                    <a:pt x="6775" y="10109"/>
                  </a:lnTo>
                  <a:cubicBezTo>
                    <a:pt x="7132" y="10871"/>
                    <a:pt x="7656" y="11252"/>
                    <a:pt x="8347" y="11252"/>
                  </a:cubicBezTo>
                  <a:lnTo>
                    <a:pt x="11871" y="11252"/>
                  </a:lnTo>
                  <a:cubicBezTo>
                    <a:pt x="12050" y="11252"/>
                    <a:pt x="12204" y="11109"/>
                    <a:pt x="12204" y="10931"/>
                  </a:cubicBezTo>
                  <a:cubicBezTo>
                    <a:pt x="12204" y="9240"/>
                    <a:pt x="11085" y="8026"/>
                    <a:pt x="10657" y="7621"/>
                  </a:cubicBezTo>
                  <a:lnTo>
                    <a:pt x="10823" y="7121"/>
                  </a:lnTo>
                  <a:lnTo>
                    <a:pt x="12800" y="7383"/>
                  </a:lnTo>
                  <a:lnTo>
                    <a:pt x="12204" y="11538"/>
                  </a:lnTo>
                  <a:cubicBezTo>
                    <a:pt x="12169" y="11717"/>
                    <a:pt x="12288" y="11883"/>
                    <a:pt x="12466" y="11895"/>
                  </a:cubicBezTo>
                  <a:lnTo>
                    <a:pt x="14717" y="12217"/>
                  </a:lnTo>
                  <a:cubicBezTo>
                    <a:pt x="14738" y="12221"/>
                    <a:pt x="14759" y="12223"/>
                    <a:pt x="14780" y="12223"/>
                  </a:cubicBezTo>
                  <a:cubicBezTo>
                    <a:pt x="14933" y="12223"/>
                    <a:pt x="15063" y="12112"/>
                    <a:pt x="15074" y="11955"/>
                  </a:cubicBezTo>
                  <a:lnTo>
                    <a:pt x="15645" y="7990"/>
                  </a:lnTo>
                  <a:lnTo>
                    <a:pt x="16312" y="8502"/>
                  </a:lnTo>
                  <a:lnTo>
                    <a:pt x="16062" y="9240"/>
                  </a:lnTo>
                  <a:cubicBezTo>
                    <a:pt x="16003" y="9407"/>
                    <a:pt x="16086" y="9585"/>
                    <a:pt x="16264" y="9645"/>
                  </a:cubicBezTo>
                  <a:cubicBezTo>
                    <a:pt x="16300" y="9657"/>
                    <a:pt x="16324" y="9657"/>
                    <a:pt x="16372" y="9657"/>
                  </a:cubicBezTo>
                  <a:lnTo>
                    <a:pt x="18622" y="9657"/>
                  </a:lnTo>
                  <a:cubicBezTo>
                    <a:pt x="18777" y="9657"/>
                    <a:pt x="18920" y="9538"/>
                    <a:pt x="18931" y="9395"/>
                  </a:cubicBezTo>
                  <a:lnTo>
                    <a:pt x="19253" y="7478"/>
                  </a:lnTo>
                  <a:lnTo>
                    <a:pt x="19253" y="7418"/>
                  </a:lnTo>
                  <a:lnTo>
                    <a:pt x="19253" y="4168"/>
                  </a:lnTo>
                  <a:cubicBezTo>
                    <a:pt x="19253" y="4085"/>
                    <a:pt x="19229" y="4001"/>
                    <a:pt x="19170" y="3942"/>
                  </a:cubicBezTo>
                  <a:lnTo>
                    <a:pt x="18515" y="3311"/>
                  </a:lnTo>
                  <a:cubicBezTo>
                    <a:pt x="18455" y="3251"/>
                    <a:pt x="18372" y="3215"/>
                    <a:pt x="18289" y="3215"/>
                  </a:cubicBezTo>
                  <a:lnTo>
                    <a:pt x="10264" y="3215"/>
                  </a:lnTo>
                  <a:lnTo>
                    <a:pt x="10264" y="2573"/>
                  </a:lnTo>
                  <a:lnTo>
                    <a:pt x="12824" y="2573"/>
                  </a:lnTo>
                  <a:cubicBezTo>
                    <a:pt x="13014" y="2573"/>
                    <a:pt x="13157" y="2430"/>
                    <a:pt x="13157" y="2251"/>
                  </a:cubicBezTo>
                  <a:lnTo>
                    <a:pt x="13157" y="334"/>
                  </a:lnTo>
                  <a:cubicBezTo>
                    <a:pt x="13157" y="156"/>
                    <a:pt x="13014" y="1"/>
                    <a:pt x="12824" y="1"/>
                  </a:cubicBezTo>
                  <a:lnTo>
                    <a:pt x="9942" y="1"/>
                  </a:lnTo>
                  <a:cubicBezTo>
                    <a:pt x="9907" y="1"/>
                    <a:pt x="9871" y="1"/>
                    <a:pt x="9835" y="13"/>
                  </a:cubicBezTo>
                  <a:lnTo>
                    <a:pt x="8930" y="310"/>
                  </a:lnTo>
                  <a:lnTo>
                    <a:pt x="6489" y="310"/>
                  </a:lnTo>
                  <a:lnTo>
                    <a:pt x="5906" y="37"/>
                  </a:lnTo>
                  <a:cubicBezTo>
                    <a:pt x="5870" y="13"/>
                    <a:pt x="5823" y="1"/>
                    <a:pt x="5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5116700" y="3340425"/>
              <a:ext cx="96175" cy="47950"/>
            </a:xfrm>
            <a:custGeom>
              <a:avLst/>
              <a:gdLst/>
              <a:ahLst/>
              <a:cxnLst/>
              <a:rect l="l" t="t" r="r" b="b"/>
              <a:pathLst>
                <a:path w="3847" h="1918" extrusionOk="0">
                  <a:moveTo>
                    <a:pt x="3215" y="631"/>
                  </a:moveTo>
                  <a:lnTo>
                    <a:pt x="3215" y="1274"/>
                  </a:lnTo>
                  <a:lnTo>
                    <a:pt x="1941" y="1274"/>
                  </a:lnTo>
                  <a:lnTo>
                    <a:pt x="1941" y="631"/>
                  </a:lnTo>
                  <a:close/>
                  <a:moveTo>
                    <a:pt x="0" y="0"/>
                  </a:moveTo>
                  <a:lnTo>
                    <a:pt x="0" y="631"/>
                  </a:lnTo>
                  <a:lnTo>
                    <a:pt x="1286" y="631"/>
                  </a:lnTo>
                  <a:lnTo>
                    <a:pt x="1286" y="1917"/>
                  </a:lnTo>
                  <a:lnTo>
                    <a:pt x="3846" y="1917"/>
                  </a:lnTo>
                  <a:lnTo>
                    <a:pt x="38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5052700" y="3340425"/>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5084550" y="3340425"/>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55"/>
          <p:cNvGrpSpPr/>
          <p:nvPr/>
        </p:nvGrpSpPr>
        <p:grpSpPr>
          <a:xfrm>
            <a:off x="4759423" y="3002302"/>
            <a:ext cx="598431" cy="337609"/>
            <a:chOff x="3981450" y="3244275"/>
            <a:chExt cx="482800" cy="272375"/>
          </a:xfrm>
        </p:grpSpPr>
        <p:sp>
          <p:nvSpPr>
            <p:cNvPr id="1909" name="Google Shape;1909;p55"/>
            <p:cNvSpPr/>
            <p:nvPr/>
          </p:nvSpPr>
          <p:spPr>
            <a:xfrm>
              <a:off x="3981450" y="3244275"/>
              <a:ext cx="482800" cy="272375"/>
            </a:xfrm>
            <a:custGeom>
              <a:avLst/>
              <a:gdLst/>
              <a:ahLst/>
              <a:cxnLst/>
              <a:rect l="l" t="t" r="r" b="b"/>
              <a:pathLst>
                <a:path w="19312" h="10895" extrusionOk="0">
                  <a:moveTo>
                    <a:pt x="7727" y="1918"/>
                  </a:moveTo>
                  <a:lnTo>
                    <a:pt x="7727" y="2894"/>
                  </a:lnTo>
                  <a:lnTo>
                    <a:pt x="7084" y="2894"/>
                  </a:lnTo>
                  <a:lnTo>
                    <a:pt x="7084" y="1918"/>
                  </a:lnTo>
                  <a:close/>
                  <a:moveTo>
                    <a:pt x="9644" y="1918"/>
                  </a:moveTo>
                  <a:lnTo>
                    <a:pt x="9644" y="2894"/>
                  </a:lnTo>
                  <a:lnTo>
                    <a:pt x="8370" y="2894"/>
                  </a:lnTo>
                  <a:lnTo>
                    <a:pt x="8370" y="1918"/>
                  </a:lnTo>
                  <a:close/>
                  <a:moveTo>
                    <a:pt x="10942" y="1918"/>
                  </a:moveTo>
                  <a:lnTo>
                    <a:pt x="10942" y="2894"/>
                  </a:lnTo>
                  <a:lnTo>
                    <a:pt x="10299" y="2894"/>
                  </a:lnTo>
                  <a:lnTo>
                    <a:pt x="10299" y="1918"/>
                  </a:lnTo>
                  <a:close/>
                  <a:moveTo>
                    <a:pt x="11430" y="644"/>
                  </a:moveTo>
                  <a:lnTo>
                    <a:pt x="12204" y="1417"/>
                  </a:lnTo>
                  <a:lnTo>
                    <a:pt x="12204" y="2894"/>
                  </a:lnTo>
                  <a:lnTo>
                    <a:pt x="11573" y="2894"/>
                  </a:lnTo>
                  <a:lnTo>
                    <a:pt x="11573" y="1608"/>
                  </a:lnTo>
                  <a:cubicBezTo>
                    <a:pt x="11585" y="1429"/>
                    <a:pt x="11430" y="1287"/>
                    <a:pt x="11251" y="1287"/>
                  </a:cubicBezTo>
                  <a:lnTo>
                    <a:pt x="6763" y="1287"/>
                  </a:lnTo>
                  <a:cubicBezTo>
                    <a:pt x="6584" y="1287"/>
                    <a:pt x="6429" y="1429"/>
                    <a:pt x="6429" y="1608"/>
                  </a:cubicBezTo>
                  <a:lnTo>
                    <a:pt x="6429" y="2894"/>
                  </a:lnTo>
                  <a:lnTo>
                    <a:pt x="5798" y="2894"/>
                  </a:lnTo>
                  <a:lnTo>
                    <a:pt x="5798" y="644"/>
                  </a:lnTo>
                  <a:close/>
                  <a:moveTo>
                    <a:pt x="12859" y="2310"/>
                  </a:moveTo>
                  <a:lnTo>
                    <a:pt x="14145" y="2513"/>
                  </a:lnTo>
                  <a:lnTo>
                    <a:pt x="14145" y="2894"/>
                  </a:lnTo>
                  <a:lnTo>
                    <a:pt x="12859" y="2894"/>
                  </a:lnTo>
                  <a:lnTo>
                    <a:pt x="12859" y="2310"/>
                  </a:lnTo>
                  <a:close/>
                  <a:moveTo>
                    <a:pt x="14145" y="3525"/>
                  </a:moveTo>
                  <a:lnTo>
                    <a:pt x="14145" y="4168"/>
                  </a:lnTo>
                  <a:lnTo>
                    <a:pt x="13502" y="4168"/>
                  </a:lnTo>
                  <a:lnTo>
                    <a:pt x="13502" y="3525"/>
                  </a:lnTo>
                  <a:close/>
                  <a:moveTo>
                    <a:pt x="5167" y="4168"/>
                  </a:moveTo>
                  <a:lnTo>
                    <a:pt x="5167" y="4811"/>
                  </a:lnTo>
                  <a:lnTo>
                    <a:pt x="667" y="4811"/>
                  </a:lnTo>
                  <a:lnTo>
                    <a:pt x="667" y="4168"/>
                  </a:lnTo>
                  <a:close/>
                  <a:moveTo>
                    <a:pt x="10942" y="3525"/>
                  </a:moveTo>
                  <a:lnTo>
                    <a:pt x="10942" y="4168"/>
                  </a:lnTo>
                  <a:lnTo>
                    <a:pt x="9025" y="4168"/>
                  </a:lnTo>
                  <a:lnTo>
                    <a:pt x="9025" y="4811"/>
                  </a:lnTo>
                  <a:lnTo>
                    <a:pt x="10942" y="4811"/>
                  </a:lnTo>
                  <a:lnTo>
                    <a:pt x="10942" y="5442"/>
                  </a:lnTo>
                  <a:lnTo>
                    <a:pt x="5810" y="5442"/>
                  </a:lnTo>
                  <a:lnTo>
                    <a:pt x="5810" y="3525"/>
                  </a:lnTo>
                  <a:close/>
                  <a:moveTo>
                    <a:pt x="16062" y="3525"/>
                  </a:moveTo>
                  <a:lnTo>
                    <a:pt x="16062" y="5454"/>
                  </a:lnTo>
                  <a:lnTo>
                    <a:pt x="11573" y="5454"/>
                  </a:lnTo>
                  <a:lnTo>
                    <a:pt x="11573" y="3525"/>
                  </a:lnTo>
                  <a:lnTo>
                    <a:pt x="12847" y="3525"/>
                  </a:lnTo>
                  <a:lnTo>
                    <a:pt x="12847" y="4168"/>
                  </a:lnTo>
                  <a:lnTo>
                    <a:pt x="12204" y="4168"/>
                  </a:lnTo>
                  <a:lnTo>
                    <a:pt x="12204" y="4811"/>
                  </a:lnTo>
                  <a:lnTo>
                    <a:pt x="15419" y="4811"/>
                  </a:lnTo>
                  <a:lnTo>
                    <a:pt x="15419" y="4168"/>
                  </a:lnTo>
                  <a:lnTo>
                    <a:pt x="14776" y="4168"/>
                  </a:lnTo>
                  <a:lnTo>
                    <a:pt x="14776" y="3525"/>
                  </a:lnTo>
                  <a:close/>
                  <a:moveTo>
                    <a:pt x="1310" y="5454"/>
                  </a:moveTo>
                  <a:lnTo>
                    <a:pt x="1310" y="6085"/>
                  </a:lnTo>
                  <a:lnTo>
                    <a:pt x="679" y="6085"/>
                  </a:lnTo>
                  <a:lnTo>
                    <a:pt x="679" y="5454"/>
                  </a:lnTo>
                  <a:close/>
                  <a:moveTo>
                    <a:pt x="17359" y="4168"/>
                  </a:moveTo>
                  <a:lnTo>
                    <a:pt x="17359" y="6644"/>
                  </a:lnTo>
                  <a:lnTo>
                    <a:pt x="16716" y="5668"/>
                  </a:lnTo>
                  <a:lnTo>
                    <a:pt x="16716" y="4168"/>
                  </a:lnTo>
                  <a:close/>
                  <a:moveTo>
                    <a:pt x="7132" y="6109"/>
                  </a:moveTo>
                  <a:lnTo>
                    <a:pt x="7239" y="6740"/>
                  </a:lnTo>
                  <a:lnTo>
                    <a:pt x="6453" y="6740"/>
                  </a:lnTo>
                  <a:lnTo>
                    <a:pt x="6453" y="6109"/>
                  </a:lnTo>
                  <a:close/>
                  <a:moveTo>
                    <a:pt x="3989" y="5454"/>
                  </a:moveTo>
                  <a:cubicBezTo>
                    <a:pt x="4108" y="5763"/>
                    <a:pt x="4191" y="6073"/>
                    <a:pt x="4203" y="6418"/>
                  </a:cubicBezTo>
                  <a:cubicBezTo>
                    <a:pt x="4191" y="6740"/>
                    <a:pt x="4108" y="7073"/>
                    <a:pt x="3989" y="7383"/>
                  </a:cubicBezTo>
                  <a:lnTo>
                    <a:pt x="3453" y="7383"/>
                  </a:lnTo>
                  <a:cubicBezTo>
                    <a:pt x="3334" y="7073"/>
                    <a:pt x="3262" y="6763"/>
                    <a:pt x="3250" y="6418"/>
                  </a:cubicBezTo>
                  <a:cubicBezTo>
                    <a:pt x="3262" y="6085"/>
                    <a:pt x="3334" y="5763"/>
                    <a:pt x="3453" y="5454"/>
                  </a:cubicBezTo>
                  <a:close/>
                  <a:moveTo>
                    <a:pt x="18633" y="3525"/>
                  </a:moveTo>
                  <a:lnTo>
                    <a:pt x="18633" y="7383"/>
                  </a:lnTo>
                  <a:lnTo>
                    <a:pt x="18002" y="7383"/>
                  </a:lnTo>
                  <a:lnTo>
                    <a:pt x="18002" y="3525"/>
                  </a:lnTo>
                  <a:close/>
                  <a:moveTo>
                    <a:pt x="9061" y="6109"/>
                  </a:moveTo>
                  <a:lnTo>
                    <a:pt x="9596" y="9323"/>
                  </a:lnTo>
                  <a:lnTo>
                    <a:pt x="8322" y="9323"/>
                  </a:lnTo>
                  <a:lnTo>
                    <a:pt x="8322" y="9299"/>
                  </a:lnTo>
                  <a:lnTo>
                    <a:pt x="8215" y="8668"/>
                  </a:lnTo>
                  <a:lnTo>
                    <a:pt x="9025" y="8668"/>
                  </a:lnTo>
                  <a:lnTo>
                    <a:pt x="9025" y="8025"/>
                  </a:lnTo>
                  <a:lnTo>
                    <a:pt x="8120" y="8025"/>
                  </a:lnTo>
                  <a:lnTo>
                    <a:pt x="8013" y="7383"/>
                  </a:lnTo>
                  <a:lnTo>
                    <a:pt x="8692" y="7383"/>
                  </a:lnTo>
                  <a:lnTo>
                    <a:pt x="8692" y="6740"/>
                  </a:lnTo>
                  <a:lnTo>
                    <a:pt x="7894" y="6740"/>
                  </a:lnTo>
                  <a:lnTo>
                    <a:pt x="7787" y="6109"/>
                  </a:lnTo>
                  <a:close/>
                  <a:moveTo>
                    <a:pt x="15752" y="6109"/>
                  </a:moveTo>
                  <a:cubicBezTo>
                    <a:pt x="15633" y="8049"/>
                    <a:pt x="14609" y="9776"/>
                    <a:pt x="14288" y="10276"/>
                  </a:cubicBezTo>
                  <a:lnTo>
                    <a:pt x="12216" y="10276"/>
                  </a:lnTo>
                  <a:cubicBezTo>
                    <a:pt x="12775" y="9478"/>
                    <a:pt x="13704" y="7906"/>
                    <a:pt x="13811" y="6109"/>
                  </a:cubicBezTo>
                  <a:lnTo>
                    <a:pt x="14454" y="6109"/>
                  </a:lnTo>
                  <a:cubicBezTo>
                    <a:pt x="14395" y="6763"/>
                    <a:pt x="14168" y="8275"/>
                    <a:pt x="13264" y="9442"/>
                  </a:cubicBezTo>
                  <a:lnTo>
                    <a:pt x="13764" y="9835"/>
                  </a:lnTo>
                  <a:cubicBezTo>
                    <a:pt x="14823" y="8514"/>
                    <a:pt x="15061" y="6799"/>
                    <a:pt x="15109" y="6109"/>
                  </a:cubicBezTo>
                  <a:close/>
                  <a:moveTo>
                    <a:pt x="5465" y="1"/>
                  </a:moveTo>
                  <a:cubicBezTo>
                    <a:pt x="5286" y="1"/>
                    <a:pt x="5144" y="155"/>
                    <a:pt x="5144" y="334"/>
                  </a:cubicBezTo>
                  <a:lnTo>
                    <a:pt x="5144" y="3549"/>
                  </a:lnTo>
                  <a:lnTo>
                    <a:pt x="333" y="3549"/>
                  </a:lnTo>
                  <a:cubicBezTo>
                    <a:pt x="155" y="3549"/>
                    <a:pt x="0" y="3692"/>
                    <a:pt x="0" y="3870"/>
                  </a:cubicBezTo>
                  <a:lnTo>
                    <a:pt x="0" y="6430"/>
                  </a:lnTo>
                  <a:cubicBezTo>
                    <a:pt x="0" y="6609"/>
                    <a:pt x="155" y="6763"/>
                    <a:pt x="333" y="6763"/>
                  </a:cubicBezTo>
                  <a:lnTo>
                    <a:pt x="1607" y="6763"/>
                  </a:lnTo>
                  <a:cubicBezTo>
                    <a:pt x="1786" y="6763"/>
                    <a:pt x="1941" y="6609"/>
                    <a:pt x="1941" y="6430"/>
                  </a:cubicBezTo>
                  <a:lnTo>
                    <a:pt x="1941" y="5454"/>
                  </a:lnTo>
                  <a:lnTo>
                    <a:pt x="2762" y="5454"/>
                  </a:lnTo>
                  <a:cubicBezTo>
                    <a:pt x="2655" y="5763"/>
                    <a:pt x="2596" y="6085"/>
                    <a:pt x="2596" y="6418"/>
                  </a:cubicBezTo>
                  <a:cubicBezTo>
                    <a:pt x="2607" y="6906"/>
                    <a:pt x="2727" y="7394"/>
                    <a:pt x="2953" y="7847"/>
                  </a:cubicBezTo>
                  <a:cubicBezTo>
                    <a:pt x="3012" y="7954"/>
                    <a:pt x="3119" y="8025"/>
                    <a:pt x="3239" y="8025"/>
                  </a:cubicBezTo>
                  <a:lnTo>
                    <a:pt x="4203" y="8025"/>
                  </a:lnTo>
                  <a:cubicBezTo>
                    <a:pt x="4322" y="8025"/>
                    <a:pt x="4441" y="7954"/>
                    <a:pt x="4489" y="7847"/>
                  </a:cubicBezTo>
                  <a:cubicBezTo>
                    <a:pt x="4691" y="7394"/>
                    <a:pt x="4810" y="6906"/>
                    <a:pt x="4846" y="6418"/>
                  </a:cubicBezTo>
                  <a:cubicBezTo>
                    <a:pt x="4846" y="6085"/>
                    <a:pt x="4786" y="5763"/>
                    <a:pt x="4679" y="5454"/>
                  </a:cubicBezTo>
                  <a:lnTo>
                    <a:pt x="5167" y="5454"/>
                  </a:lnTo>
                  <a:lnTo>
                    <a:pt x="5167" y="5775"/>
                  </a:lnTo>
                  <a:cubicBezTo>
                    <a:pt x="5167" y="5954"/>
                    <a:pt x="5322" y="6109"/>
                    <a:pt x="5501" y="6109"/>
                  </a:cubicBezTo>
                  <a:lnTo>
                    <a:pt x="5822" y="6109"/>
                  </a:lnTo>
                  <a:lnTo>
                    <a:pt x="5822" y="7073"/>
                  </a:lnTo>
                  <a:cubicBezTo>
                    <a:pt x="5822" y="7252"/>
                    <a:pt x="5977" y="7394"/>
                    <a:pt x="6156" y="7394"/>
                  </a:cubicBezTo>
                  <a:lnTo>
                    <a:pt x="7370" y="7394"/>
                  </a:lnTo>
                  <a:lnTo>
                    <a:pt x="7763" y="9692"/>
                  </a:lnTo>
                  <a:cubicBezTo>
                    <a:pt x="7787" y="9835"/>
                    <a:pt x="7918" y="9954"/>
                    <a:pt x="8072" y="9954"/>
                  </a:cubicBezTo>
                  <a:lnTo>
                    <a:pt x="9989" y="9954"/>
                  </a:lnTo>
                  <a:cubicBezTo>
                    <a:pt x="10168" y="9954"/>
                    <a:pt x="10323" y="9811"/>
                    <a:pt x="10323" y="9633"/>
                  </a:cubicBezTo>
                  <a:lnTo>
                    <a:pt x="10323" y="9573"/>
                  </a:lnTo>
                  <a:lnTo>
                    <a:pt x="9739" y="6085"/>
                  </a:lnTo>
                  <a:lnTo>
                    <a:pt x="13192" y="6085"/>
                  </a:lnTo>
                  <a:cubicBezTo>
                    <a:pt x="13037" y="8371"/>
                    <a:pt x="11370" y="10347"/>
                    <a:pt x="11359" y="10371"/>
                  </a:cubicBezTo>
                  <a:cubicBezTo>
                    <a:pt x="11240" y="10514"/>
                    <a:pt x="11251" y="10716"/>
                    <a:pt x="11394" y="10823"/>
                  </a:cubicBezTo>
                  <a:cubicBezTo>
                    <a:pt x="11454" y="10871"/>
                    <a:pt x="11525" y="10895"/>
                    <a:pt x="11597" y="10895"/>
                  </a:cubicBezTo>
                  <a:lnTo>
                    <a:pt x="14490" y="10895"/>
                  </a:lnTo>
                  <a:cubicBezTo>
                    <a:pt x="14585" y="10895"/>
                    <a:pt x="14680" y="10847"/>
                    <a:pt x="14752" y="10764"/>
                  </a:cubicBezTo>
                  <a:cubicBezTo>
                    <a:pt x="15645" y="9442"/>
                    <a:pt x="16216" y="7906"/>
                    <a:pt x="16395" y="6311"/>
                  </a:cubicBezTo>
                  <a:lnTo>
                    <a:pt x="17431" y="7871"/>
                  </a:lnTo>
                  <a:cubicBezTo>
                    <a:pt x="17490" y="7966"/>
                    <a:pt x="17586" y="8025"/>
                    <a:pt x="17705" y="8025"/>
                  </a:cubicBezTo>
                  <a:lnTo>
                    <a:pt x="18979" y="8025"/>
                  </a:lnTo>
                  <a:cubicBezTo>
                    <a:pt x="19157" y="8025"/>
                    <a:pt x="19312" y="7871"/>
                    <a:pt x="19312" y="7692"/>
                  </a:cubicBezTo>
                  <a:lnTo>
                    <a:pt x="19312" y="3203"/>
                  </a:lnTo>
                  <a:cubicBezTo>
                    <a:pt x="19276" y="3037"/>
                    <a:pt x="19121" y="2894"/>
                    <a:pt x="18955" y="2894"/>
                  </a:cubicBezTo>
                  <a:lnTo>
                    <a:pt x="17669" y="2894"/>
                  </a:lnTo>
                  <a:cubicBezTo>
                    <a:pt x="17490" y="2894"/>
                    <a:pt x="17347" y="3037"/>
                    <a:pt x="17347" y="3215"/>
                  </a:cubicBezTo>
                  <a:lnTo>
                    <a:pt x="17347" y="3549"/>
                  </a:lnTo>
                  <a:lnTo>
                    <a:pt x="16704" y="3549"/>
                  </a:lnTo>
                  <a:lnTo>
                    <a:pt x="16704" y="3215"/>
                  </a:lnTo>
                  <a:cubicBezTo>
                    <a:pt x="16704" y="3037"/>
                    <a:pt x="16550" y="2894"/>
                    <a:pt x="16371" y="2894"/>
                  </a:cubicBezTo>
                  <a:lnTo>
                    <a:pt x="14764" y="2894"/>
                  </a:lnTo>
                  <a:lnTo>
                    <a:pt x="14764" y="2251"/>
                  </a:lnTo>
                  <a:cubicBezTo>
                    <a:pt x="14764" y="2084"/>
                    <a:pt x="14645" y="1953"/>
                    <a:pt x="14502" y="1941"/>
                  </a:cubicBezTo>
                  <a:lnTo>
                    <a:pt x="12847" y="1656"/>
                  </a:lnTo>
                  <a:lnTo>
                    <a:pt x="12847" y="1287"/>
                  </a:lnTo>
                  <a:cubicBezTo>
                    <a:pt x="12847" y="1191"/>
                    <a:pt x="12823" y="1120"/>
                    <a:pt x="12764" y="1060"/>
                  </a:cubicBezTo>
                  <a:lnTo>
                    <a:pt x="11787" y="96"/>
                  </a:lnTo>
                  <a:cubicBezTo>
                    <a:pt x="11728" y="36"/>
                    <a:pt x="11644" y="1"/>
                    <a:pt x="11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42775" y="334845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174625" y="334845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5"/>
          <p:cNvGrpSpPr/>
          <p:nvPr/>
        </p:nvGrpSpPr>
        <p:grpSpPr>
          <a:xfrm>
            <a:off x="3790940" y="3032205"/>
            <a:ext cx="597346" cy="279662"/>
            <a:chOff x="3200100" y="3268400"/>
            <a:chExt cx="481925" cy="225625"/>
          </a:xfrm>
        </p:grpSpPr>
        <p:sp>
          <p:nvSpPr>
            <p:cNvPr id="1913" name="Google Shape;1913;p55"/>
            <p:cNvSpPr/>
            <p:nvPr/>
          </p:nvSpPr>
          <p:spPr>
            <a:xfrm>
              <a:off x="3200100" y="3268400"/>
              <a:ext cx="481925" cy="225625"/>
            </a:xfrm>
            <a:custGeom>
              <a:avLst/>
              <a:gdLst/>
              <a:ahLst/>
              <a:cxnLst/>
              <a:rect l="l" t="t" r="r" b="b"/>
              <a:pathLst>
                <a:path w="19277" h="9025" extrusionOk="0">
                  <a:moveTo>
                    <a:pt x="1488" y="643"/>
                  </a:moveTo>
                  <a:lnTo>
                    <a:pt x="2131" y="1286"/>
                  </a:lnTo>
                  <a:lnTo>
                    <a:pt x="1298" y="1286"/>
                  </a:lnTo>
                  <a:lnTo>
                    <a:pt x="1298" y="643"/>
                  </a:lnTo>
                  <a:close/>
                  <a:moveTo>
                    <a:pt x="9632" y="1929"/>
                  </a:moveTo>
                  <a:lnTo>
                    <a:pt x="9632" y="3203"/>
                  </a:lnTo>
                  <a:lnTo>
                    <a:pt x="655" y="3203"/>
                  </a:lnTo>
                  <a:lnTo>
                    <a:pt x="655" y="1929"/>
                  </a:lnTo>
                  <a:close/>
                  <a:moveTo>
                    <a:pt x="12716" y="1310"/>
                  </a:moveTo>
                  <a:lnTo>
                    <a:pt x="13549" y="2429"/>
                  </a:lnTo>
                  <a:cubicBezTo>
                    <a:pt x="13609" y="2500"/>
                    <a:pt x="13692" y="2560"/>
                    <a:pt x="13799" y="2560"/>
                  </a:cubicBezTo>
                  <a:lnTo>
                    <a:pt x="14133" y="2560"/>
                  </a:lnTo>
                  <a:lnTo>
                    <a:pt x="14133" y="3203"/>
                  </a:lnTo>
                  <a:lnTo>
                    <a:pt x="10275" y="3203"/>
                  </a:lnTo>
                  <a:lnTo>
                    <a:pt x="10275" y="1846"/>
                  </a:lnTo>
                  <a:lnTo>
                    <a:pt x="12716" y="1310"/>
                  </a:lnTo>
                  <a:close/>
                  <a:moveTo>
                    <a:pt x="2584" y="3846"/>
                  </a:moveTo>
                  <a:lnTo>
                    <a:pt x="2584" y="4489"/>
                  </a:lnTo>
                  <a:lnTo>
                    <a:pt x="1941" y="4489"/>
                  </a:lnTo>
                  <a:lnTo>
                    <a:pt x="1941" y="3846"/>
                  </a:lnTo>
                  <a:close/>
                  <a:moveTo>
                    <a:pt x="3858" y="3846"/>
                  </a:moveTo>
                  <a:lnTo>
                    <a:pt x="3858" y="4489"/>
                  </a:lnTo>
                  <a:lnTo>
                    <a:pt x="3215" y="4489"/>
                  </a:lnTo>
                  <a:lnTo>
                    <a:pt x="3215" y="3846"/>
                  </a:lnTo>
                  <a:close/>
                  <a:moveTo>
                    <a:pt x="5144" y="3846"/>
                  </a:moveTo>
                  <a:lnTo>
                    <a:pt x="5144" y="4489"/>
                  </a:lnTo>
                  <a:lnTo>
                    <a:pt x="4501" y="4489"/>
                  </a:lnTo>
                  <a:lnTo>
                    <a:pt x="4501" y="3846"/>
                  </a:lnTo>
                  <a:close/>
                  <a:moveTo>
                    <a:pt x="7072" y="3846"/>
                  </a:moveTo>
                  <a:lnTo>
                    <a:pt x="7072" y="4489"/>
                  </a:lnTo>
                  <a:lnTo>
                    <a:pt x="5798" y="4489"/>
                  </a:lnTo>
                  <a:lnTo>
                    <a:pt x="5798" y="3846"/>
                  </a:lnTo>
                  <a:close/>
                  <a:moveTo>
                    <a:pt x="16050" y="3846"/>
                  </a:moveTo>
                  <a:lnTo>
                    <a:pt x="16050" y="4989"/>
                  </a:lnTo>
                  <a:lnTo>
                    <a:pt x="14907" y="3846"/>
                  </a:lnTo>
                  <a:close/>
                  <a:moveTo>
                    <a:pt x="9025" y="3846"/>
                  </a:moveTo>
                  <a:cubicBezTo>
                    <a:pt x="9025" y="3929"/>
                    <a:pt x="8989" y="4012"/>
                    <a:pt x="8954" y="4084"/>
                  </a:cubicBezTo>
                  <a:cubicBezTo>
                    <a:pt x="8787" y="4310"/>
                    <a:pt x="8549" y="4453"/>
                    <a:pt x="8263" y="4501"/>
                  </a:cubicBezTo>
                  <a:lnTo>
                    <a:pt x="8406" y="5120"/>
                  </a:lnTo>
                  <a:lnTo>
                    <a:pt x="7715" y="5120"/>
                  </a:lnTo>
                  <a:lnTo>
                    <a:pt x="7715" y="3846"/>
                  </a:lnTo>
                  <a:close/>
                  <a:moveTo>
                    <a:pt x="10251" y="3846"/>
                  </a:moveTo>
                  <a:lnTo>
                    <a:pt x="10251" y="5120"/>
                  </a:lnTo>
                  <a:lnTo>
                    <a:pt x="8406" y="5120"/>
                  </a:lnTo>
                  <a:cubicBezTo>
                    <a:pt x="8858" y="5048"/>
                    <a:pt x="9263" y="4786"/>
                    <a:pt x="9501" y="4382"/>
                  </a:cubicBezTo>
                  <a:cubicBezTo>
                    <a:pt x="9585" y="4215"/>
                    <a:pt x="9632" y="4036"/>
                    <a:pt x="9644" y="3846"/>
                  </a:cubicBezTo>
                  <a:close/>
                  <a:moveTo>
                    <a:pt x="17324" y="3858"/>
                  </a:moveTo>
                  <a:lnTo>
                    <a:pt x="17324" y="6298"/>
                  </a:lnTo>
                  <a:lnTo>
                    <a:pt x="16693" y="5644"/>
                  </a:lnTo>
                  <a:lnTo>
                    <a:pt x="16693" y="3858"/>
                  </a:lnTo>
                  <a:close/>
                  <a:moveTo>
                    <a:pt x="18610" y="2560"/>
                  </a:moveTo>
                  <a:lnTo>
                    <a:pt x="18610" y="8013"/>
                  </a:lnTo>
                  <a:lnTo>
                    <a:pt x="17145" y="8013"/>
                  </a:lnTo>
                  <a:lnTo>
                    <a:pt x="12978" y="3846"/>
                  </a:lnTo>
                  <a:lnTo>
                    <a:pt x="13990" y="3846"/>
                  </a:lnTo>
                  <a:lnTo>
                    <a:pt x="17431" y="7287"/>
                  </a:lnTo>
                  <a:cubicBezTo>
                    <a:pt x="17490" y="7346"/>
                    <a:pt x="17574" y="7376"/>
                    <a:pt x="17657" y="7376"/>
                  </a:cubicBezTo>
                  <a:cubicBezTo>
                    <a:pt x="17740" y="7376"/>
                    <a:pt x="17824" y="7346"/>
                    <a:pt x="17883" y="7287"/>
                  </a:cubicBezTo>
                  <a:cubicBezTo>
                    <a:pt x="17943" y="7227"/>
                    <a:pt x="17967" y="7132"/>
                    <a:pt x="17967" y="7060"/>
                  </a:cubicBezTo>
                  <a:lnTo>
                    <a:pt x="17967" y="3536"/>
                  </a:lnTo>
                  <a:cubicBezTo>
                    <a:pt x="17967" y="3358"/>
                    <a:pt x="17824" y="3203"/>
                    <a:pt x="17645" y="3203"/>
                  </a:cubicBezTo>
                  <a:lnTo>
                    <a:pt x="14752" y="3203"/>
                  </a:lnTo>
                  <a:lnTo>
                    <a:pt x="14752" y="2560"/>
                  </a:lnTo>
                  <a:close/>
                  <a:moveTo>
                    <a:pt x="11763" y="3834"/>
                  </a:moveTo>
                  <a:lnTo>
                    <a:pt x="11585" y="4370"/>
                  </a:lnTo>
                  <a:cubicBezTo>
                    <a:pt x="11549" y="4441"/>
                    <a:pt x="11573" y="4524"/>
                    <a:pt x="11597" y="4608"/>
                  </a:cubicBezTo>
                  <a:lnTo>
                    <a:pt x="13037" y="7537"/>
                  </a:lnTo>
                  <a:lnTo>
                    <a:pt x="11478" y="8203"/>
                  </a:lnTo>
                  <a:lnTo>
                    <a:pt x="10930" y="5405"/>
                  </a:lnTo>
                  <a:lnTo>
                    <a:pt x="10930" y="3834"/>
                  </a:lnTo>
                  <a:close/>
                  <a:moveTo>
                    <a:pt x="3858" y="5108"/>
                  </a:moveTo>
                  <a:lnTo>
                    <a:pt x="3858" y="5441"/>
                  </a:lnTo>
                  <a:cubicBezTo>
                    <a:pt x="3858" y="5477"/>
                    <a:pt x="3870" y="5536"/>
                    <a:pt x="3893" y="5584"/>
                  </a:cubicBezTo>
                  <a:lnTo>
                    <a:pt x="4167" y="6167"/>
                  </a:lnTo>
                  <a:lnTo>
                    <a:pt x="4167" y="7703"/>
                  </a:lnTo>
                  <a:lnTo>
                    <a:pt x="4191" y="7703"/>
                  </a:lnTo>
                  <a:cubicBezTo>
                    <a:pt x="4191" y="8061"/>
                    <a:pt x="3905" y="8334"/>
                    <a:pt x="3548" y="8334"/>
                  </a:cubicBezTo>
                  <a:cubicBezTo>
                    <a:pt x="3191" y="8334"/>
                    <a:pt x="2905" y="8061"/>
                    <a:pt x="2905" y="7703"/>
                  </a:cubicBezTo>
                  <a:lnTo>
                    <a:pt x="2905" y="6167"/>
                  </a:lnTo>
                  <a:lnTo>
                    <a:pt x="3191" y="5584"/>
                  </a:lnTo>
                  <a:cubicBezTo>
                    <a:pt x="3203" y="5536"/>
                    <a:pt x="3215" y="5501"/>
                    <a:pt x="3215" y="5441"/>
                  </a:cubicBezTo>
                  <a:lnTo>
                    <a:pt x="3215" y="5108"/>
                  </a:lnTo>
                  <a:close/>
                  <a:moveTo>
                    <a:pt x="988" y="0"/>
                  </a:moveTo>
                  <a:cubicBezTo>
                    <a:pt x="810" y="0"/>
                    <a:pt x="655" y="155"/>
                    <a:pt x="655" y="333"/>
                  </a:cubicBezTo>
                  <a:lnTo>
                    <a:pt x="655" y="1298"/>
                  </a:lnTo>
                  <a:lnTo>
                    <a:pt x="333" y="1298"/>
                  </a:lnTo>
                  <a:cubicBezTo>
                    <a:pt x="155" y="1298"/>
                    <a:pt x="0" y="1453"/>
                    <a:pt x="0" y="1631"/>
                  </a:cubicBezTo>
                  <a:lnTo>
                    <a:pt x="0" y="3548"/>
                  </a:lnTo>
                  <a:cubicBezTo>
                    <a:pt x="0" y="3727"/>
                    <a:pt x="155" y="3870"/>
                    <a:pt x="333" y="3870"/>
                  </a:cubicBezTo>
                  <a:lnTo>
                    <a:pt x="1298" y="3870"/>
                  </a:lnTo>
                  <a:lnTo>
                    <a:pt x="1298" y="4846"/>
                  </a:lnTo>
                  <a:cubicBezTo>
                    <a:pt x="1298" y="5024"/>
                    <a:pt x="1453" y="5167"/>
                    <a:pt x="1631" y="5167"/>
                  </a:cubicBezTo>
                  <a:lnTo>
                    <a:pt x="2596" y="5167"/>
                  </a:lnTo>
                  <a:lnTo>
                    <a:pt x="2596" y="5405"/>
                  </a:lnTo>
                  <a:lnTo>
                    <a:pt x="2310" y="5989"/>
                  </a:lnTo>
                  <a:cubicBezTo>
                    <a:pt x="2298" y="6037"/>
                    <a:pt x="2286" y="6072"/>
                    <a:pt x="2286" y="6132"/>
                  </a:cubicBezTo>
                  <a:lnTo>
                    <a:pt x="2286" y="7739"/>
                  </a:lnTo>
                  <a:cubicBezTo>
                    <a:pt x="2286" y="8453"/>
                    <a:pt x="2858" y="9025"/>
                    <a:pt x="3560" y="9025"/>
                  </a:cubicBezTo>
                  <a:cubicBezTo>
                    <a:pt x="4263" y="9025"/>
                    <a:pt x="4846" y="8442"/>
                    <a:pt x="4846" y="7739"/>
                  </a:cubicBezTo>
                  <a:lnTo>
                    <a:pt x="4846" y="6132"/>
                  </a:lnTo>
                  <a:cubicBezTo>
                    <a:pt x="4846" y="6096"/>
                    <a:pt x="4822" y="6037"/>
                    <a:pt x="4810" y="5989"/>
                  </a:cubicBezTo>
                  <a:lnTo>
                    <a:pt x="4524" y="5405"/>
                  </a:lnTo>
                  <a:lnTo>
                    <a:pt x="4524" y="5167"/>
                  </a:lnTo>
                  <a:lnTo>
                    <a:pt x="7084" y="5167"/>
                  </a:lnTo>
                  <a:lnTo>
                    <a:pt x="7084" y="5501"/>
                  </a:lnTo>
                  <a:cubicBezTo>
                    <a:pt x="7084" y="5679"/>
                    <a:pt x="7239" y="5822"/>
                    <a:pt x="7418" y="5822"/>
                  </a:cubicBezTo>
                  <a:lnTo>
                    <a:pt x="10359" y="5822"/>
                  </a:lnTo>
                  <a:lnTo>
                    <a:pt x="10954" y="8775"/>
                  </a:lnTo>
                  <a:cubicBezTo>
                    <a:pt x="10978" y="8858"/>
                    <a:pt x="11037" y="8954"/>
                    <a:pt x="11121" y="8989"/>
                  </a:cubicBezTo>
                  <a:cubicBezTo>
                    <a:pt x="11168" y="9025"/>
                    <a:pt x="11228" y="9025"/>
                    <a:pt x="11275" y="9025"/>
                  </a:cubicBezTo>
                  <a:cubicBezTo>
                    <a:pt x="11311" y="9025"/>
                    <a:pt x="11359" y="9013"/>
                    <a:pt x="11394" y="8989"/>
                  </a:cubicBezTo>
                  <a:lnTo>
                    <a:pt x="13633" y="8025"/>
                  </a:lnTo>
                  <a:cubicBezTo>
                    <a:pt x="13799" y="7953"/>
                    <a:pt x="13871" y="7775"/>
                    <a:pt x="13799" y="7608"/>
                  </a:cubicBezTo>
                  <a:cubicBezTo>
                    <a:pt x="13799" y="7608"/>
                    <a:pt x="13799" y="7596"/>
                    <a:pt x="13788" y="7596"/>
                  </a:cubicBezTo>
                  <a:lnTo>
                    <a:pt x="12240" y="4501"/>
                  </a:lnTo>
                  <a:lnTo>
                    <a:pt x="12359" y="4155"/>
                  </a:lnTo>
                  <a:lnTo>
                    <a:pt x="16812" y="8608"/>
                  </a:lnTo>
                  <a:cubicBezTo>
                    <a:pt x="16871" y="8668"/>
                    <a:pt x="16955" y="8692"/>
                    <a:pt x="17026" y="8692"/>
                  </a:cubicBezTo>
                  <a:lnTo>
                    <a:pt x="18955" y="8692"/>
                  </a:lnTo>
                  <a:cubicBezTo>
                    <a:pt x="19133" y="8692"/>
                    <a:pt x="19276" y="8549"/>
                    <a:pt x="19276" y="8370"/>
                  </a:cubicBezTo>
                  <a:lnTo>
                    <a:pt x="19276" y="2262"/>
                  </a:lnTo>
                  <a:cubicBezTo>
                    <a:pt x="19264" y="2072"/>
                    <a:pt x="19110" y="1929"/>
                    <a:pt x="18931" y="1929"/>
                  </a:cubicBezTo>
                  <a:lnTo>
                    <a:pt x="13966" y="1929"/>
                  </a:lnTo>
                  <a:lnTo>
                    <a:pt x="13097" y="762"/>
                  </a:lnTo>
                  <a:cubicBezTo>
                    <a:pt x="13040" y="676"/>
                    <a:pt x="12944" y="636"/>
                    <a:pt x="12846" y="636"/>
                  </a:cubicBezTo>
                  <a:cubicBezTo>
                    <a:pt x="12823" y="636"/>
                    <a:pt x="12799" y="638"/>
                    <a:pt x="12776" y="643"/>
                  </a:cubicBezTo>
                  <a:lnTo>
                    <a:pt x="9918" y="1286"/>
                  </a:lnTo>
                  <a:lnTo>
                    <a:pt x="9299" y="1286"/>
                  </a:lnTo>
                  <a:lnTo>
                    <a:pt x="9299" y="643"/>
                  </a:lnTo>
                  <a:lnTo>
                    <a:pt x="8668" y="643"/>
                  </a:lnTo>
                  <a:lnTo>
                    <a:pt x="8668" y="1286"/>
                  </a:lnTo>
                  <a:lnTo>
                    <a:pt x="8025" y="1286"/>
                  </a:lnTo>
                  <a:lnTo>
                    <a:pt x="8025" y="643"/>
                  </a:lnTo>
                  <a:lnTo>
                    <a:pt x="7382" y="643"/>
                  </a:lnTo>
                  <a:lnTo>
                    <a:pt x="7382" y="1286"/>
                  </a:lnTo>
                  <a:lnTo>
                    <a:pt x="6751" y="1286"/>
                  </a:lnTo>
                  <a:lnTo>
                    <a:pt x="6751" y="643"/>
                  </a:lnTo>
                  <a:lnTo>
                    <a:pt x="6108" y="643"/>
                  </a:lnTo>
                  <a:lnTo>
                    <a:pt x="6108" y="1286"/>
                  </a:lnTo>
                  <a:lnTo>
                    <a:pt x="5465" y="1286"/>
                  </a:lnTo>
                  <a:lnTo>
                    <a:pt x="5465" y="643"/>
                  </a:lnTo>
                  <a:lnTo>
                    <a:pt x="4822" y="643"/>
                  </a:lnTo>
                  <a:lnTo>
                    <a:pt x="4822" y="1286"/>
                  </a:lnTo>
                  <a:lnTo>
                    <a:pt x="4191" y="1286"/>
                  </a:lnTo>
                  <a:lnTo>
                    <a:pt x="4191" y="643"/>
                  </a:lnTo>
                  <a:lnTo>
                    <a:pt x="3548" y="643"/>
                  </a:lnTo>
                  <a:lnTo>
                    <a:pt x="3548" y="1286"/>
                  </a:lnTo>
                  <a:lnTo>
                    <a:pt x="3036" y="1286"/>
                  </a:lnTo>
                  <a:lnTo>
                    <a:pt x="1846" y="95"/>
                  </a:lnTo>
                  <a:cubicBezTo>
                    <a:pt x="1786" y="36"/>
                    <a:pt x="1703" y="0"/>
                    <a:pt x="1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3473050" y="331630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3505200" y="3316300"/>
              <a:ext cx="16075" cy="16100"/>
            </a:xfrm>
            <a:custGeom>
              <a:avLst/>
              <a:gdLst/>
              <a:ahLst/>
              <a:cxnLst/>
              <a:rect l="l" t="t" r="r" b="b"/>
              <a:pathLst>
                <a:path w="643"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55"/>
          <p:cNvGrpSpPr/>
          <p:nvPr/>
        </p:nvGrpSpPr>
        <p:grpSpPr>
          <a:xfrm>
            <a:off x="2822085" y="2947702"/>
            <a:ext cx="596230" cy="448668"/>
            <a:chOff x="2418450" y="3200225"/>
            <a:chExt cx="481025" cy="361975"/>
          </a:xfrm>
        </p:grpSpPr>
        <p:sp>
          <p:nvSpPr>
            <p:cNvPr id="1917" name="Google Shape;1917;p55"/>
            <p:cNvSpPr/>
            <p:nvPr/>
          </p:nvSpPr>
          <p:spPr>
            <a:xfrm>
              <a:off x="2562800" y="3256175"/>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2803600" y="3497000"/>
              <a:ext cx="31875" cy="31850"/>
            </a:xfrm>
            <a:custGeom>
              <a:avLst/>
              <a:gdLst/>
              <a:ahLst/>
              <a:cxnLst/>
              <a:rect l="l" t="t" r="r" b="b"/>
              <a:pathLst>
                <a:path w="1275" h="1274" extrusionOk="0">
                  <a:moveTo>
                    <a:pt x="632" y="0"/>
                  </a:moveTo>
                  <a:cubicBezTo>
                    <a:pt x="287" y="0"/>
                    <a:pt x="1" y="286"/>
                    <a:pt x="1" y="631"/>
                  </a:cubicBezTo>
                  <a:cubicBezTo>
                    <a:pt x="1" y="988"/>
                    <a:pt x="287" y="1274"/>
                    <a:pt x="632" y="1274"/>
                  </a:cubicBezTo>
                  <a:cubicBezTo>
                    <a:pt x="989" y="1274"/>
                    <a:pt x="1275" y="988"/>
                    <a:pt x="1275" y="631"/>
                  </a:cubicBezTo>
                  <a:cubicBezTo>
                    <a:pt x="1275" y="286"/>
                    <a:pt x="989"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2747350" y="3312450"/>
              <a:ext cx="32175" cy="31875"/>
            </a:xfrm>
            <a:custGeom>
              <a:avLst/>
              <a:gdLst/>
              <a:ahLst/>
              <a:cxnLst/>
              <a:rect l="l" t="t" r="r" b="b"/>
              <a:pathLst>
                <a:path w="1287" h="1275" extrusionOk="0">
                  <a:moveTo>
                    <a:pt x="644" y="0"/>
                  </a:moveTo>
                  <a:cubicBezTo>
                    <a:pt x="286" y="0"/>
                    <a:pt x="1" y="286"/>
                    <a:pt x="1" y="643"/>
                  </a:cubicBezTo>
                  <a:cubicBezTo>
                    <a:pt x="1" y="988"/>
                    <a:pt x="286" y="1274"/>
                    <a:pt x="644" y="1274"/>
                  </a:cubicBezTo>
                  <a:cubicBezTo>
                    <a:pt x="989" y="1274"/>
                    <a:pt x="1287" y="988"/>
                    <a:pt x="1287" y="643"/>
                  </a:cubicBezTo>
                  <a:cubicBezTo>
                    <a:pt x="1287" y="286"/>
                    <a:pt x="98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2418450" y="3200225"/>
              <a:ext cx="481025" cy="361975"/>
            </a:xfrm>
            <a:custGeom>
              <a:avLst/>
              <a:gdLst/>
              <a:ahLst/>
              <a:cxnLst/>
              <a:rect l="l" t="t" r="r" b="b"/>
              <a:pathLst>
                <a:path w="19241" h="14479" extrusionOk="0">
                  <a:moveTo>
                    <a:pt x="10585" y="1929"/>
                  </a:moveTo>
                  <a:cubicBezTo>
                    <a:pt x="10764" y="1929"/>
                    <a:pt x="10906" y="2072"/>
                    <a:pt x="10906" y="2251"/>
                  </a:cubicBezTo>
                  <a:cubicBezTo>
                    <a:pt x="10906" y="2429"/>
                    <a:pt x="10764" y="2584"/>
                    <a:pt x="10585" y="2584"/>
                  </a:cubicBezTo>
                  <a:lnTo>
                    <a:pt x="7692" y="2584"/>
                  </a:lnTo>
                  <a:lnTo>
                    <a:pt x="7692" y="1929"/>
                  </a:lnTo>
                  <a:close/>
                  <a:moveTo>
                    <a:pt x="15836" y="935"/>
                  </a:moveTo>
                  <a:cubicBezTo>
                    <a:pt x="15911" y="935"/>
                    <a:pt x="15973" y="979"/>
                    <a:pt x="16002" y="1048"/>
                  </a:cubicBezTo>
                  <a:cubicBezTo>
                    <a:pt x="16133" y="1358"/>
                    <a:pt x="15883" y="2108"/>
                    <a:pt x="14681" y="2965"/>
                  </a:cubicBezTo>
                  <a:cubicBezTo>
                    <a:pt x="14466" y="2882"/>
                    <a:pt x="14276" y="2763"/>
                    <a:pt x="14109" y="2608"/>
                  </a:cubicBezTo>
                  <a:cubicBezTo>
                    <a:pt x="14454" y="2394"/>
                    <a:pt x="14752" y="2108"/>
                    <a:pt x="15014" y="1798"/>
                  </a:cubicBezTo>
                  <a:cubicBezTo>
                    <a:pt x="15121" y="1655"/>
                    <a:pt x="15193" y="1536"/>
                    <a:pt x="15276" y="1441"/>
                  </a:cubicBezTo>
                  <a:cubicBezTo>
                    <a:pt x="15514" y="1096"/>
                    <a:pt x="15597" y="989"/>
                    <a:pt x="15788" y="941"/>
                  </a:cubicBezTo>
                  <a:cubicBezTo>
                    <a:pt x="15805" y="937"/>
                    <a:pt x="15821" y="935"/>
                    <a:pt x="15836" y="935"/>
                  </a:cubicBezTo>
                  <a:close/>
                  <a:moveTo>
                    <a:pt x="7061" y="1274"/>
                  </a:moveTo>
                  <a:lnTo>
                    <a:pt x="7061" y="3834"/>
                  </a:lnTo>
                  <a:lnTo>
                    <a:pt x="881" y="3834"/>
                  </a:lnTo>
                  <a:lnTo>
                    <a:pt x="881" y="3846"/>
                  </a:lnTo>
                  <a:cubicBezTo>
                    <a:pt x="786" y="3537"/>
                    <a:pt x="715" y="3203"/>
                    <a:pt x="667" y="2882"/>
                  </a:cubicBezTo>
                  <a:lnTo>
                    <a:pt x="5132" y="2882"/>
                  </a:lnTo>
                  <a:lnTo>
                    <a:pt x="5132" y="2239"/>
                  </a:lnTo>
                  <a:lnTo>
                    <a:pt x="667" y="2239"/>
                  </a:lnTo>
                  <a:cubicBezTo>
                    <a:pt x="715" y="1917"/>
                    <a:pt x="786" y="1596"/>
                    <a:pt x="881" y="1274"/>
                  </a:cubicBezTo>
                  <a:close/>
                  <a:moveTo>
                    <a:pt x="12192" y="632"/>
                  </a:moveTo>
                  <a:lnTo>
                    <a:pt x="12192" y="3846"/>
                  </a:lnTo>
                  <a:lnTo>
                    <a:pt x="7692" y="3846"/>
                  </a:lnTo>
                  <a:lnTo>
                    <a:pt x="7692" y="3203"/>
                  </a:lnTo>
                  <a:lnTo>
                    <a:pt x="10585" y="3203"/>
                  </a:lnTo>
                  <a:cubicBezTo>
                    <a:pt x="11121" y="3203"/>
                    <a:pt x="11549" y="2775"/>
                    <a:pt x="11549" y="2239"/>
                  </a:cubicBezTo>
                  <a:cubicBezTo>
                    <a:pt x="11549" y="1703"/>
                    <a:pt x="11121" y="1274"/>
                    <a:pt x="10585" y="1274"/>
                  </a:cubicBezTo>
                  <a:lnTo>
                    <a:pt x="7692" y="1274"/>
                  </a:lnTo>
                  <a:lnTo>
                    <a:pt x="7692" y="632"/>
                  </a:lnTo>
                  <a:close/>
                  <a:moveTo>
                    <a:pt x="10656" y="5787"/>
                  </a:moveTo>
                  <a:cubicBezTo>
                    <a:pt x="11145" y="5799"/>
                    <a:pt x="11597" y="6049"/>
                    <a:pt x="11895" y="6442"/>
                  </a:cubicBezTo>
                  <a:cubicBezTo>
                    <a:pt x="11561" y="6847"/>
                    <a:pt x="11168" y="7216"/>
                    <a:pt x="10704" y="7478"/>
                  </a:cubicBezTo>
                  <a:cubicBezTo>
                    <a:pt x="10764" y="6918"/>
                    <a:pt x="10752" y="6347"/>
                    <a:pt x="10656" y="5787"/>
                  </a:cubicBezTo>
                  <a:close/>
                  <a:moveTo>
                    <a:pt x="10013" y="5882"/>
                  </a:moveTo>
                  <a:cubicBezTo>
                    <a:pt x="10121" y="6573"/>
                    <a:pt x="10109" y="7263"/>
                    <a:pt x="9954" y="7942"/>
                  </a:cubicBezTo>
                  <a:cubicBezTo>
                    <a:pt x="9918" y="8121"/>
                    <a:pt x="10013" y="8275"/>
                    <a:pt x="10192" y="8323"/>
                  </a:cubicBezTo>
                  <a:cubicBezTo>
                    <a:pt x="10228" y="8323"/>
                    <a:pt x="10240" y="8335"/>
                    <a:pt x="10275" y="8335"/>
                  </a:cubicBezTo>
                  <a:cubicBezTo>
                    <a:pt x="10299" y="8335"/>
                    <a:pt x="10335" y="8335"/>
                    <a:pt x="10347" y="8323"/>
                  </a:cubicBezTo>
                  <a:cubicBezTo>
                    <a:pt x="11061" y="8085"/>
                    <a:pt x="11680" y="7668"/>
                    <a:pt x="12157" y="7109"/>
                  </a:cubicBezTo>
                  <a:lnTo>
                    <a:pt x="12157" y="7109"/>
                  </a:lnTo>
                  <a:cubicBezTo>
                    <a:pt x="12323" y="7966"/>
                    <a:pt x="11764" y="8787"/>
                    <a:pt x="10895" y="8954"/>
                  </a:cubicBezTo>
                  <a:cubicBezTo>
                    <a:pt x="10811" y="8966"/>
                    <a:pt x="10704" y="8978"/>
                    <a:pt x="10585" y="8978"/>
                  </a:cubicBezTo>
                  <a:cubicBezTo>
                    <a:pt x="9704" y="8978"/>
                    <a:pt x="8978" y="8263"/>
                    <a:pt x="8978" y="7394"/>
                  </a:cubicBezTo>
                  <a:cubicBezTo>
                    <a:pt x="8978" y="6716"/>
                    <a:pt x="9394" y="6120"/>
                    <a:pt x="10013" y="5882"/>
                  </a:cubicBezTo>
                  <a:close/>
                  <a:moveTo>
                    <a:pt x="15038" y="6799"/>
                  </a:moveTo>
                  <a:cubicBezTo>
                    <a:pt x="15276" y="7049"/>
                    <a:pt x="15574" y="7240"/>
                    <a:pt x="15895" y="7347"/>
                  </a:cubicBezTo>
                  <a:cubicBezTo>
                    <a:pt x="18217" y="8656"/>
                    <a:pt x="18538" y="12062"/>
                    <a:pt x="18586" y="12943"/>
                  </a:cubicBezTo>
                  <a:cubicBezTo>
                    <a:pt x="18407" y="13014"/>
                    <a:pt x="18169" y="13121"/>
                    <a:pt x="17907" y="13205"/>
                  </a:cubicBezTo>
                  <a:cubicBezTo>
                    <a:pt x="17943" y="12966"/>
                    <a:pt x="17967" y="12752"/>
                    <a:pt x="17979" y="12502"/>
                  </a:cubicBezTo>
                  <a:cubicBezTo>
                    <a:pt x="18026" y="11942"/>
                    <a:pt x="17800" y="11371"/>
                    <a:pt x="17372" y="11002"/>
                  </a:cubicBezTo>
                  <a:cubicBezTo>
                    <a:pt x="17005" y="10722"/>
                    <a:pt x="16551" y="10568"/>
                    <a:pt x="16097" y="10568"/>
                  </a:cubicBezTo>
                  <a:cubicBezTo>
                    <a:pt x="16049" y="10568"/>
                    <a:pt x="16002" y="10570"/>
                    <a:pt x="15955" y="10573"/>
                  </a:cubicBezTo>
                  <a:cubicBezTo>
                    <a:pt x="15562" y="9371"/>
                    <a:pt x="14835" y="8323"/>
                    <a:pt x="13823" y="7549"/>
                  </a:cubicBezTo>
                  <a:cubicBezTo>
                    <a:pt x="13907" y="7335"/>
                    <a:pt x="14181" y="6942"/>
                    <a:pt x="15038" y="6799"/>
                  </a:cubicBezTo>
                  <a:close/>
                  <a:moveTo>
                    <a:pt x="12847" y="2191"/>
                  </a:moveTo>
                  <a:cubicBezTo>
                    <a:pt x="13395" y="2965"/>
                    <a:pt x="14335" y="3846"/>
                    <a:pt x="15728" y="3846"/>
                  </a:cubicBezTo>
                  <a:cubicBezTo>
                    <a:pt x="16086" y="3846"/>
                    <a:pt x="16371" y="3846"/>
                    <a:pt x="16371" y="4489"/>
                  </a:cubicBezTo>
                  <a:cubicBezTo>
                    <a:pt x="16371" y="4918"/>
                    <a:pt x="16169" y="4989"/>
                    <a:pt x="15717" y="5120"/>
                  </a:cubicBezTo>
                  <a:cubicBezTo>
                    <a:pt x="15347" y="5227"/>
                    <a:pt x="14764" y="5406"/>
                    <a:pt x="14764" y="6097"/>
                  </a:cubicBezTo>
                  <a:lnTo>
                    <a:pt x="14764" y="6180"/>
                  </a:lnTo>
                  <a:cubicBezTo>
                    <a:pt x="13192" y="6513"/>
                    <a:pt x="13157" y="7644"/>
                    <a:pt x="13157" y="7680"/>
                  </a:cubicBezTo>
                  <a:cubicBezTo>
                    <a:pt x="13157" y="7799"/>
                    <a:pt x="13216" y="7906"/>
                    <a:pt x="13311" y="7966"/>
                  </a:cubicBezTo>
                  <a:cubicBezTo>
                    <a:pt x="14335" y="8692"/>
                    <a:pt x="15074" y="9764"/>
                    <a:pt x="15407" y="10990"/>
                  </a:cubicBezTo>
                  <a:cubicBezTo>
                    <a:pt x="15449" y="11138"/>
                    <a:pt x="15567" y="11220"/>
                    <a:pt x="15709" y="11220"/>
                  </a:cubicBezTo>
                  <a:cubicBezTo>
                    <a:pt x="15727" y="11220"/>
                    <a:pt x="15745" y="11219"/>
                    <a:pt x="15764" y="11216"/>
                  </a:cubicBezTo>
                  <a:cubicBezTo>
                    <a:pt x="15850" y="11204"/>
                    <a:pt x="15936" y="11198"/>
                    <a:pt x="16022" y="11198"/>
                  </a:cubicBezTo>
                  <a:cubicBezTo>
                    <a:pt x="16350" y="11198"/>
                    <a:pt x="16669" y="11289"/>
                    <a:pt x="16943" y="11478"/>
                  </a:cubicBezTo>
                  <a:cubicBezTo>
                    <a:pt x="17205" y="11752"/>
                    <a:pt x="17360" y="12121"/>
                    <a:pt x="17312" y="12502"/>
                  </a:cubicBezTo>
                  <a:cubicBezTo>
                    <a:pt x="17312" y="12824"/>
                    <a:pt x="17276" y="13145"/>
                    <a:pt x="17193" y="13466"/>
                  </a:cubicBezTo>
                  <a:cubicBezTo>
                    <a:pt x="16717" y="13645"/>
                    <a:pt x="16229" y="13740"/>
                    <a:pt x="15717" y="13788"/>
                  </a:cubicBezTo>
                  <a:cubicBezTo>
                    <a:pt x="15359" y="13764"/>
                    <a:pt x="15074" y="13478"/>
                    <a:pt x="15074" y="13121"/>
                  </a:cubicBezTo>
                  <a:cubicBezTo>
                    <a:pt x="14800" y="9954"/>
                    <a:pt x="13311" y="8656"/>
                    <a:pt x="12669" y="8240"/>
                  </a:cubicBezTo>
                  <a:cubicBezTo>
                    <a:pt x="13145" y="7097"/>
                    <a:pt x="12609" y="5787"/>
                    <a:pt x="11466" y="5311"/>
                  </a:cubicBezTo>
                  <a:cubicBezTo>
                    <a:pt x="11186" y="5195"/>
                    <a:pt x="10893" y="5138"/>
                    <a:pt x="10601" y="5138"/>
                  </a:cubicBezTo>
                  <a:cubicBezTo>
                    <a:pt x="10026" y="5138"/>
                    <a:pt x="9460" y="5360"/>
                    <a:pt x="9025" y="5787"/>
                  </a:cubicBezTo>
                  <a:lnTo>
                    <a:pt x="8668" y="5787"/>
                  </a:lnTo>
                  <a:lnTo>
                    <a:pt x="8668" y="5132"/>
                  </a:lnTo>
                  <a:lnTo>
                    <a:pt x="8025" y="5132"/>
                  </a:lnTo>
                  <a:lnTo>
                    <a:pt x="8025" y="5763"/>
                  </a:lnTo>
                  <a:lnTo>
                    <a:pt x="7382" y="5763"/>
                  </a:lnTo>
                  <a:lnTo>
                    <a:pt x="7382" y="5132"/>
                  </a:lnTo>
                  <a:lnTo>
                    <a:pt x="6739" y="5132"/>
                  </a:lnTo>
                  <a:lnTo>
                    <a:pt x="6739" y="5763"/>
                  </a:lnTo>
                  <a:lnTo>
                    <a:pt x="6108" y="5763"/>
                  </a:lnTo>
                  <a:lnTo>
                    <a:pt x="6108" y="5132"/>
                  </a:lnTo>
                  <a:lnTo>
                    <a:pt x="5465" y="5132"/>
                  </a:lnTo>
                  <a:lnTo>
                    <a:pt x="5465" y="5763"/>
                  </a:lnTo>
                  <a:lnTo>
                    <a:pt x="4822" y="5763"/>
                  </a:lnTo>
                  <a:lnTo>
                    <a:pt x="4822" y="4489"/>
                  </a:lnTo>
                  <a:lnTo>
                    <a:pt x="12514" y="4489"/>
                  </a:lnTo>
                  <a:cubicBezTo>
                    <a:pt x="12692" y="4489"/>
                    <a:pt x="12847" y="4334"/>
                    <a:pt x="12847" y="4156"/>
                  </a:cubicBezTo>
                  <a:lnTo>
                    <a:pt x="12847" y="2191"/>
                  </a:lnTo>
                  <a:close/>
                  <a:moveTo>
                    <a:pt x="7382" y="1"/>
                  </a:moveTo>
                  <a:cubicBezTo>
                    <a:pt x="7204" y="1"/>
                    <a:pt x="7049" y="155"/>
                    <a:pt x="7049" y="334"/>
                  </a:cubicBezTo>
                  <a:lnTo>
                    <a:pt x="7049" y="667"/>
                  </a:lnTo>
                  <a:lnTo>
                    <a:pt x="643" y="667"/>
                  </a:lnTo>
                  <a:cubicBezTo>
                    <a:pt x="500" y="667"/>
                    <a:pt x="369" y="751"/>
                    <a:pt x="346" y="882"/>
                  </a:cubicBezTo>
                  <a:cubicBezTo>
                    <a:pt x="167" y="1441"/>
                    <a:pt x="48" y="2013"/>
                    <a:pt x="0" y="2596"/>
                  </a:cubicBezTo>
                  <a:cubicBezTo>
                    <a:pt x="48" y="3179"/>
                    <a:pt x="143" y="3763"/>
                    <a:pt x="346" y="4311"/>
                  </a:cubicBezTo>
                  <a:cubicBezTo>
                    <a:pt x="381" y="4442"/>
                    <a:pt x="500" y="4537"/>
                    <a:pt x="643" y="4537"/>
                  </a:cubicBezTo>
                  <a:lnTo>
                    <a:pt x="4167" y="4537"/>
                  </a:lnTo>
                  <a:lnTo>
                    <a:pt x="4167" y="6144"/>
                  </a:lnTo>
                  <a:cubicBezTo>
                    <a:pt x="4167" y="6323"/>
                    <a:pt x="4322" y="6466"/>
                    <a:pt x="4501" y="6466"/>
                  </a:cubicBezTo>
                  <a:lnTo>
                    <a:pt x="8561" y="6466"/>
                  </a:lnTo>
                  <a:cubicBezTo>
                    <a:pt x="8025" y="7585"/>
                    <a:pt x="8501" y="8918"/>
                    <a:pt x="9621" y="9454"/>
                  </a:cubicBezTo>
                  <a:cubicBezTo>
                    <a:pt x="9929" y="9604"/>
                    <a:pt x="10259" y="9677"/>
                    <a:pt x="10586" y="9677"/>
                  </a:cubicBezTo>
                  <a:cubicBezTo>
                    <a:pt x="11242" y="9677"/>
                    <a:pt x="11886" y="9383"/>
                    <a:pt x="12323" y="8835"/>
                  </a:cubicBezTo>
                  <a:cubicBezTo>
                    <a:pt x="12859" y="9192"/>
                    <a:pt x="14169" y="10335"/>
                    <a:pt x="14419" y="13228"/>
                  </a:cubicBezTo>
                  <a:cubicBezTo>
                    <a:pt x="14454" y="13907"/>
                    <a:pt x="15014" y="14455"/>
                    <a:pt x="15705" y="14478"/>
                  </a:cubicBezTo>
                  <a:cubicBezTo>
                    <a:pt x="16717" y="14478"/>
                    <a:pt x="18943" y="13526"/>
                    <a:pt x="19038" y="13490"/>
                  </a:cubicBezTo>
                  <a:cubicBezTo>
                    <a:pt x="19157" y="13443"/>
                    <a:pt x="19229" y="13324"/>
                    <a:pt x="19229" y="13193"/>
                  </a:cubicBezTo>
                  <a:cubicBezTo>
                    <a:pt x="19241" y="12954"/>
                    <a:pt x="19217" y="8442"/>
                    <a:pt x="16193" y="6775"/>
                  </a:cubicBezTo>
                  <a:cubicBezTo>
                    <a:pt x="16181" y="6763"/>
                    <a:pt x="16157" y="6763"/>
                    <a:pt x="16133" y="6751"/>
                  </a:cubicBezTo>
                  <a:cubicBezTo>
                    <a:pt x="15967" y="6692"/>
                    <a:pt x="15395" y="6442"/>
                    <a:pt x="15395" y="6097"/>
                  </a:cubicBezTo>
                  <a:cubicBezTo>
                    <a:pt x="15395" y="5930"/>
                    <a:pt x="15431" y="5870"/>
                    <a:pt x="15883" y="5751"/>
                  </a:cubicBezTo>
                  <a:cubicBezTo>
                    <a:pt x="16324" y="5620"/>
                    <a:pt x="17002" y="5430"/>
                    <a:pt x="17002" y="4501"/>
                  </a:cubicBezTo>
                  <a:cubicBezTo>
                    <a:pt x="17002" y="3227"/>
                    <a:pt x="16026" y="3227"/>
                    <a:pt x="15717" y="3227"/>
                  </a:cubicBezTo>
                  <a:cubicBezTo>
                    <a:pt x="15621" y="3227"/>
                    <a:pt x="15538" y="3203"/>
                    <a:pt x="15467" y="3203"/>
                  </a:cubicBezTo>
                  <a:cubicBezTo>
                    <a:pt x="16621" y="2239"/>
                    <a:pt x="16812" y="1358"/>
                    <a:pt x="16598" y="822"/>
                  </a:cubicBezTo>
                  <a:cubicBezTo>
                    <a:pt x="16469" y="514"/>
                    <a:pt x="16166" y="322"/>
                    <a:pt x="15848" y="322"/>
                  </a:cubicBezTo>
                  <a:cubicBezTo>
                    <a:pt x="15784" y="322"/>
                    <a:pt x="15720" y="330"/>
                    <a:pt x="15657" y="346"/>
                  </a:cubicBezTo>
                  <a:cubicBezTo>
                    <a:pt x="15216" y="453"/>
                    <a:pt x="15002" y="739"/>
                    <a:pt x="14752" y="1096"/>
                  </a:cubicBezTo>
                  <a:cubicBezTo>
                    <a:pt x="14669" y="1203"/>
                    <a:pt x="14597" y="1298"/>
                    <a:pt x="14514" y="1429"/>
                  </a:cubicBezTo>
                  <a:cubicBezTo>
                    <a:pt x="14252" y="1727"/>
                    <a:pt x="13978" y="1989"/>
                    <a:pt x="13645" y="2191"/>
                  </a:cubicBezTo>
                  <a:cubicBezTo>
                    <a:pt x="13323" y="1810"/>
                    <a:pt x="13038" y="1394"/>
                    <a:pt x="12847" y="917"/>
                  </a:cubicBezTo>
                  <a:lnTo>
                    <a:pt x="12847" y="334"/>
                  </a:lnTo>
                  <a:cubicBezTo>
                    <a:pt x="12847" y="155"/>
                    <a:pt x="12692" y="1"/>
                    <a:pt x="1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5"/>
          <p:cNvGrpSpPr/>
          <p:nvPr/>
        </p:nvGrpSpPr>
        <p:grpSpPr>
          <a:xfrm>
            <a:off x="1849542" y="2982377"/>
            <a:ext cx="603265" cy="378946"/>
            <a:chOff x="1633825" y="3228200"/>
            <a:chExt cx="486700" cy="305725"/>
          </a:xfrm>
        </p:grpSpPr>
        <p:sp>
          <p:nvSpPr>
            <p:cNvPr id="1922" name="Google Shape;1922;p55"/>
            <p:cNvSpPr/>
            <p:nvPr/>
          </p:nvSpPr>
          <p:spPr>
            <a:xfrm>
              <a:off x="1954400" y="3356800"/>
              <a:ext cx="96475" cy="112225"/>
            </a:xfrm>
            <a:custGeom>
              <a:avLst/>
              <a:gdLst/>
              <a:ahLst/>
              <a:cxnLst/>
              <a:rect l="l" t="t" r="r" b="b"/>
              <a:pathLst>
                <a:path w="3859" h="4489" extrusionOk="0">
                  <a:moveTo>
                    <a:pt x="2310" y="619"/>
                  </a:moveTo>
                  <a:lnTo>
                    <a:pt x="3120" y="3834"/>
                  </a:lnTo>
                  <a:lnTo>
                    <a:pt x="1536" y="3834"/>
                  </a:lnTo>
                  <a:lnTo>
                    <a:pt x="739" y="619"/>
                  </a:lnTo>
                  <a:close/>
                  <a:moveTo>
                    <a:pt x="334" y="0"/>
                  </a:moveTo>
                  <a:cubicBezTo>
                    <a:pt x="155" y="0"/>
                    <a:pt x="0" y="143"/>
                    <a:pt x="0" y="322"/>
                  </a:cubicBezTo>
                  <a:cubicBezTo>
                    <a:pt x="0" y="357"/>
                    <a:pt x="0" y="381"/>
                    <a:pt x="24" y="393"/>
                  </a:cubicBezTo>
                  <a:lnTo>
                    <a:pt x="989" y="4251"/>
                  </a:lnTo>
                  <a:cubicBezTo>
                    <a:pt x="1012" y="4406"/>
                    <a:pt x="1155" y="4489"/>
                    <a:pt x="1298" y="4489"/>
                  </a:cubicBezTo>
                  <a:lnTo>
                    <a:pt x="3537" y="4489"/>
                  </a:lnTo>
                  <a:cubicBezTo>
                    <a:pt x="3715" y="4489"/>
                    <a:pt x="3858" y="4346"/>
                    <a:pt x="3858" y="4167"/>
                  </a:cubicBezTo>
                  <a:cubicBezTo>
                    <a:pt x="3858" y="4132"/>
                    <a:pt x="3858" y="4108"/>
                    <a:pt x="3846" y="4084"/>
                  </a:cubicBezTo>
                  <a:lnTo>
                    <a:pt x="2882" y="238"/>
                  </a:lnTo>
                  <a:cubicBezTo>
                    <a:pt x="2846" y="84"/>
                    <a:pt x="2715" y="0"/>
                    <a:pt x="2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1633825" y="3228200"/>
              <a:ext cx="486700" cy="305725"/>
            </a:xfrm>
            <a:custGeom>
              <a:avLst/>
              <a:gdLst/>
              <a:ahLst/>
              <a:cxnLst/>
              <a:rect l="l" t="t" r="r" b="b"/>
              <a:pathLst>
                <a:path w="19468" h="12229" extrusionOk="0">
                  <a:moveTo>
                    <a:pt x="15717" y="644"/>
                  </a:moveTo>
                  <a:lnTo>
                    <a:pt x="15717" y="1287"/>
                  </a:lnTo>
                  <a:lnTo>
                    <a:pt x="14431" y="1287"/>
                  </a:lnTo>
                  <a:lnTo>
                    <a:pt x="14431" y="644"/>
                  </a:lnTo>
                  <a:close/>
                  <a:moveTo>
                    <a:pt x="8466" y="1930"/>
                  </a:moveTo>
                  <a:lnTo>
                    <a:pt x="8144" y="2561"/>
                  </a:lnTo>
                  <a:lnTo>
                    <a:pt x="5965" y="2561"/>
                  </a:lnTo>
                  <a:lnTo>
                    <a:pt x="5644" y="1930"/>
                  </a:lnTo>
                  <a:close/>
                  <a:moveTo>
                    <a:pt x="18471" y="2356"/>
                  </a:moveTo>
                  <a:cubicBezTo>
                    <a:pt x="18485" y="2356"/>
                    <a:pt x="18500" y="2357"/>
                    <a:pt x="18515" y="2358"/>
                  </a:cubicBezTo>
                  <a:cubicBezTo>
                    <a:pt x="18574" y="2358"/>
                    <a:pt x="18622" y="2382"/>
                    <a:pt x="18646" y="2430"/>
                  </a:cubicBezTo>
                  <a:cubicBezTo>
                    <a:pt x="18765" y="2584"/>
                    <a:pt x="18705" y="2644"/>
                    <a:pt x="18658" y="2703"/>
                  </a:cubicBezTo>
                  <a:lnTo>
                    <a:pt x="18110" y="3442"/>
                  </a:lnTo>
                  <a:lnTo>
                    <a:pt x="17931" y="2727"/>
                  </a:lnTo>
                  <a:lnTo>
                    <a:pt x="18181" y="2477"/>
                  </a:lnTo>
                  <a:cubicBezTo>
                    <a:pt x="18265" y="2394"/>
                    <a:pt x="18367" y="2356"/>
                    <a:pt x="18471" y="2356"/>
                  </a:cubicBezTo>
                  <a:close/>
                  <a:moveTo>
                    <a:pt x="9597" y="1906"/>
                  </a:moveTo>
                  <a:lnTo>
                    <a:pt x="9597" y="3835"/>
                  </a:lnTo>
                  <a:lnTo>
                    <a:pt x="4489" y="3835"/>
                  </a:lnTo>
                  <a:lnTo>
                    <a:pt x="4489" y="3275"/>
                  </a:lnTo>
                  <a:lnTo>
                    <a:pt x="4775" y="2703"/>
                  </a:lnTo>
                  <a:lnTo>
                    <a:pt x="4191" y="2418"/>
                  </a:lnTo>
                  <a:lnTo>
                    <a:pt x="3870" y="3061"/>
                  </a:lnTo>
                  <a:cubicBezTo>
                    <a:pt x="3858" y="3096"/>
                    <a:pt x="3834" y="3144"/>
                    <a:pt x="3834" y="3203"/>
                  </a:cubicBezTo>
                  <a:lnTo>
                    <a:pt x="3834" y="3846"/>
                  </a:lnTo>
                  <a:lnTo>
                    <a:pt x="3203" y="3846"/>
                  </a:lnTo>
                  <a:lnTo>
                    <a:pt x="3203" y="3275"/>
                  </a:lnTo>
                  <a:lnTo>
                    <a:pt x="3477" y="2703"/>
                  </a:lnTo>
                  <a:lnTo>
                    <a:pt x="2906" y="2418"/>
                  </a:lnTo>
                  <a:lnTo>
                    <a:pt x="2572" y="3061"/>
                  </a:lnTo>
                  <a:cubicBezTo>
                    <a:pt x="2560" y="3096"/>
                    <a:pt x="2548" y="3144"/>
                    <a:pt x="2548" y="3203"/>
                  </a:cubicBezTo>
                  <a:lnTo>
                    <a:pt x="2548" y="3846"/>
                  </a:lnTo>
                  <a:lnTo>
                    <a:pt x="1917" y="3846"/>
                  </a:lnTo>
                  <a:lnTo>
                    <a:pt x="1917" y="3275"/>
                  </a:lnTo>
                  <a:lnTo>
                    <a:pt x="2203" y="2703"/>
                  </a:lnTo>
                  <a:lnTo>
                    <a:pt x="1620" y="2418"/>
                  </a:lnTo>
                  <a:lnTo>
                    <a:pt x="1298" y="3061"/>
                  </a:lnTo>
                  <a:cubicBezTo>
                    <a:pt x="1262" y="3096"/>
                    <a:pt x="1262" y="3144"/>
                    <a:pt x="1262" y="3203"/>
                  </a:cubicBezTo>
                  <a:lnTo>
                    <a:pt x="1262" y="3846"/>
                  </a:lnTo>
                  <a:lnTo>
                    <a:pt x="620" y="3846"/>
                  </a:lnTo>
                  <a:lnTo>
                    <a:pt x="620" y="2953"/>
                  </a:lnTo>
                  <a:lnTo>
                    <a:pt x="1143" y="1906"/>
                  </a:lnTo>
                  <a:lnTo>
                    <a:pt x="4930" y="1906"/>
                  </a:lnTo>
                  <a:lnTo>
                    <a:pt x="5477" y="3013"/>
                  </a:lnTo>
                  <a:cubicBezTo>
                    <a:pt x="5537" y="3120"/>
                    <a:pt x="5644" y="3192"/>
                    <a:pt x="5751" y="3192"/>
                  </a:cubicBezTo>
                  <a:lnTo>
                    <a:pt x="8311" y="3192"/>
                  </a:lnTo>
                  <a:cubicBezTo>
                    <a:pt x="8430" y="3192"/>
                    <a:pt x="8561" y="3120"/>
                    <a:pt x="8597" y="3013"/>
                  </a:cubicBezTo>
                  <a:lnTo>
                    <a:pt x="9144" y="1906"/>
                  </a:lnTo>
                  <a:close/>
                  <a:moveTo>
                    <a:pt x="17074" y="1930"/>
                  </a:moveTo>
                  <a:lnTo>
                    <a:pt x="17550" y="3846"/>
                  </a:lnTo>
                  <a:lnTo>
                    <a:pt x="10252" y="3846"/>
                  </a:lnTo>
                  <a:lnTo>
                    <a:pt x="10252" y="1930"/>
                  </a:lnTo>
                  <a:close/>
                  <a:moveTo>
                    <a:pt x="5525" y="4501"/>
                  </a:moveTo>
                  <a:lnTo>
                    <a:pt x="5680" y="5144"/>
                  </a:lnTo>
                  <a:lnTo>
                    <a:pt x="1274" y="5144"/>
                  </a:lnTo>
                  <a:lnTo>
                    <a:pt x="1274" y="4501"/>
                  </a:lnTo>
                  <a:close/>
                  <a:moveTo>
                    <a:pt x="11609" y="5775"/>
                  </a:moveTo>
                  <a:lnTo>
                    <a:pt x="11788" y="6692"/>
                  </a:lnTo>
                  <a:cubicBezTo>
                    <a:pt x="11538" y="6990"/>
                    <a:pt x="11192" y="7204"/>
                    <a:pt x="10823" y="7299"/>
                  </a:cubicBezTo>
                  <a:cubicBezTo>
                    <a:pt x="10966" y="6811"/>
                    <a:pt x="11026" y="6287"/>
                    <a:pt x="10966" y="5775"/>
                  </a:cubicBezTo>
                  <a:close/>
                  <a:moveTo>
                    <a:pt x="10323" y="5775"/>
                  </a:moveTo>
                  <a:cubicBezTo>
                    <a:pt x="10430" y="6371"/>
                    <a:pt x="10311" y="7002"/>
                    <a:pt x="10014" y="7525"/>
                  </a:cubicBezTo>
                  <a:cubicBezTo>
                    <a:pt x="9906" y="7668"/>
                    <a:pt x="9954" y="7859"/>
                    <a:pt x="10097" y="7966"/>
                  </a:cubicBezTo>
                  <a:cubicBezTo>
                    <a:pt x="10156" y="8002"/>
                    <a:pt x="10216" y="8026"/>
                    <a:pt x="10276" y="8026"/>
                  </a:cubicBezTo>
                  <a:cubicBezTo>
                    <a:pt x="10895" y="8014"/>
                    <a:pt x="11466" y="7799"/>
                    <a:pt x="11966" y="7442"/>
                  </a:cubicBezTo>
                  <a:lnTo>
                    <a:pt x="12157" y="8395"/>
                  </a:lnTo>
                  <a:lnTo>
                    <a:pt x="10240" y="8668"/>
                  </a:lnTo>
                  <a:cubicBezTo>
                    <a:pt x="10227" y="8669"/>
                    <a:pt x="10215" y="8669"/>
                    <a:pt x="10202" y="8669"/>
                  </a:cubicBezTo>
                  <a:cubicBezTo>
                    <a:pt x="9964" y="8669"/>
                    <a:pt x="9719" y="8564"/>
                    <a:pt x="9549" y="8383"/>
                  </a:cubicBezTo>
                  <a:cubicBezTo>
                    <a:pt x="9323" y="8121"/>
                    <a:pt x="9228" y="7775"/>
                    <a:pt x="9299" y="7430"/>
                  </a:cubicBezTo>
                  <a:lnTo>
                    <a:pt x="9585" y="5775"/>
                  </a:lnTo>
                  <a:close/>
                  <a:moveTo>
                    <a:pt x="17705" y="4501"/>
                  </a:moveTo>
                  <a:lnTo>
                    <a:pt x="17872" y="5144"/>
                  </a:lnTo>
                  <a:lnTo>
                    <a:pt x="16681" y="5144"/>
                  </a:lnTo>
                  <a:cubicBezTo>
                    <a:pt x="16502" y="5144"/>
                    <a:pt x="16360" y="5287"/>
                    <a:pt x="16360" y="5466"/>
                  </a:cubicBezTo>
                  <a:lnTo>
                    <a:pt x="16360" y="5525"/>
                  </a:lnTo>
                  <a:lnTo>
                    <a:pt x="17312" y="10276"/>
                  </a:lnTo>
                  <a:lnTo>
                    <a:pt x="13157" y="10276"/>
                  </a:lnTo>
                  <a:lnTo>
                    <a:pt x="12169" y="5394"/>
                  </a:lnTo>
                  <a:cubicBezTo>
                    <a:pt x="12145" y="5239"/>
                    <a:pt x="12002" y="5144"/>
                    <a:pt x="11859" y="5144"/>
                  </a:cubicBezTo>
                  <a:lnTo>
                    <a:pt x="6335" y="5144"/>
                  </a:lnTo>
                  <a:lnTo>
                    <a:pt x="6168" y="4501"/>
                  </a:lnTo>
                  <a:close/>
                  <a:moveTo>
                    <a:pt x="17443" y="10919"/>
                  </a:moveTo>
                  <a:lnTo>
                    <a:pt x="17574" y="11550"/>
                  </a:lnTo>
                  <a:lnTo>
                    <a:pt x="13419" y="11550"/>
                  </a:lnTo>
                  <a:lnTo>
                    <a:pt x="13288" y="10919"/>
                  </a:lnTo>
                  <a:close/>
                  <a:moveTo>
                    <a:pt x="14109" y="1"/>
                  </a:moveTo>
                  <a:cubicBezTo>
                    <a:pt x="13931" y="1"/>
                    <a:pt x="13776" y="155"/>
                    <a:pt x="13776" y="334"/>
                  </a:cubicBezTo>
                  <a:lnTo>
                    <a:pt x="13776" y="1298"/>
                  </a:lnTo>
                  <a:lnTo>
                    <a:pt x="953" y="1298"/>
                  </a:lnTo>
                  <a:cubicBezTo>
                    <a:pt x="834" y="1298"/>
                    <a:pt x="715" y="1370"/>
                    <a:pt x="667" y="1477"/>
                  </a:cubicBezTo>
                  <a:lnTo>
                    <a:pt x="24" y="2763"/>
                  </a:lnTo>
                  <a:cubicBezTo>
                    <a:pt x="12" y="2799"/>
                    <a:pt x="0" y="2846"/>
                    <a:pt x="0" y="2906"/>
                  </a:cubicBezTo>
                  <a:lnTo>
                    <a:pt x="0" y="4192"/>
                  </a:lnTo>
                  <a:cubicBezTo>
                    <a:pt x="0" y="4370"/>
                    <a:pt x="143" y="4513"/>
                    <a:pt x="322" y="4513"/>
                  </a:cubicBezTo>
                  <a:lnTo>
                    <a:pt x="655" y="4513"/>
                  </a:lnTo>
                  <a:lnTo>
                    <a:pt x="655" y="5478"/>
                  </a:lnTo>
                  <a:cubicBezTo>
                    <a:pt x="655" y="5656"/>
                    <a:pt x="798" y="5811"/>
                    <a:pt x="977" y="5811"/>
                  </a:cubicBezTo>
                  <a:lnTo>
                    <a:pt x="8942" y="5811"/>
                  </a:lnTo>
                  <a:lnTo>
                    <a:pt x="8692" y="7359"/>
                  </a:lnTo>
                  <a:cubicBezTo>
                    <a:pt x="8585" y="7895"/>
                    <a:pt x="8752" y="8442"/>
                    <a:pt x="9109" y="8847"/>
                  </a:cubicBezTo>
                  <a:cubicBezTo>
                    <a:pt x="9394" y="9157"/>
                    <a:pt x="9775" y="9335"/>
                    <a:pt x="10204" y="9335"/>
                  </a:cubicBezTo>
                  <a:lnTo>
                    <a:pt x="10347" y="9335"/>
                  </a:lnTo>
                  <a:lnTo>
                    <a:pt x="12288" y="9073"/>
                  </a:lnTo>
                  <a:lnTo>
                    <a:pt x="12871" y="11966"/>
                  </a:lnTo>
                  <a:cubicBezTo>
                    <a:pt x="12907" y="12121"/>
                    <a:pt x="13038" y="12228"/>
                    <a:pt x="13181" y="12228"/>
                  </a:cubicBezTo>
                  <a:lnTo>
                    <a:pt x="17991" y="12228"/>
                  </a:lnTo>
                  <a:cubicBezTo>
                    <a:pt x="18169" y="12228"/>
                    <a:pt x="18324" y="12074"/>
                    <a:pt x="18324" y="11895"/>
                  </a:cubicBezTo>
                  <a:lnTo>
                    <a:pt x="18324" y="11835"/>
                  </a:lnTo>
                  <a:lnTo>
                    <a:pt x="17110" y="5811"/>
                  </a:lnTo>
                  <a:lnTo>
                    <a:pt x="18324" y="5811"/>
                  </a:lnTo>
                  <a:cubicBezTo>
                    <a:pt x="18503" y="5811"/>
                    <a:pt x="18646" y="5656"/>
                    <a:pt x="18646" y="5478"/>
                  </a:cubicBezTo>
                  <a:cubicBezTo>
                    <a:pt x="18646" y="5454"/>
                    <a:pt x="18646" y="5418"/>
                    <a:pt x="18634" y="5406"/>
                  </a:cubicBezTo>
                  <a:lnTo>
                    <a:pt x="18348" y="4275"/>
                  </a:lnTo>
                  <a:lnTo>
                    <a:pt x="19217" y="3132"/>
                  </a:lnTo>
                  <a:cubicBezTo>
                    <a:pt x="19455" y="2834"/>
                    <a:pt x="19467" y="2418"/>
                    <a:pt x="19229" y="2108"/>
                  </a:cubicBezTo>
                  <a:cubicBezTo>
                    <a:pt x="19050" y="1870"/>
                    <a:pt x="18824" y="1727"/>
                    <a:pt x="18586" y="1715"/>
                  </a:cubicBezTo>
                  <a:cubicBezTo>
                    <a:pt x="18555" y="1713"/>
                    <a:pt x="18525" y="1712"/>
                    <a:pt x="18494" y="1712"/>
                  </a:cubicBezTo>
                  <a:cubicBezTo>
                    <a:pt x="18218" y="1712"/>
                    <a:pt x="17956" y="1809"/>
                    <a:pt x="17753" y="2013"/>
                  </a:cubicBezTo>
                  <a:lnTo>
                    <a:pt x="17634" y="1537"/>
                  </a:lnTo>
                  <a:cubicBezTo>
                    <a:pt x="17610" y="1394"/>
                    <a:pt x="17467" y="1298"/>
                    <a:pt x="17324" y="1298"/>
                  </a:cubicBezTo>
                  <a:lnTo>
                    <a:pt x="16360" y="1298"/>
                  </a:lnTo>
                  <a:lnTo>
                    <a:pt x="16360" y="334"/>
                  </a:lnTo>
                  <a:cubicBezTo>
                    <a:pt x="16360" y="155"/>
                    <a:pt x="16205" y="1"/>
                    <a:pt x="1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1906475" y="3292200"/>
              <a:ext cx="16100" cy="16100"/>
            </a:xfrm>
            <a:custGeom>
              <a:avLst/>
              <a:gdLst/>
              <a:ahLst/>
              <a:cxnLst/>
              <a:rect l="l" t="t" r="r" b="b"/>
              <a:pathLst>
                <a:path w="644" h="644" extrusionOk="0">
                  <a:moveTo>
                    <a:pt x="1" y="1"/>
                  </a:moveTo>
                  <a:lnTo>
                    <a:pt x="1" y="643"/>
                  </a:lnTo>
                  <a:lnTo>
                    <a:pt x="643" y="643"/>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1938625" y="3292200"/>
              <a:ext cx="15800" cy="16100"/>
            </a:xfrm>
            <a:custGeom>
              <a:avLst/>
              <a:gdLst/>
              <a:ahLst/>
              <a:cxnLst/>
              <a:rect l="l" t="t" r="r" b="b"/>
              <a:pathLst>
                <a:path w="632" h="644" extrusionOk="0">
                  <a:moveTo>
                    <a:pt x="0" y="1"/>
                  </a:moveTo>
                  <a:lnTo>
                    <a:pt x="0" y="643"/>
                  </a:lnTo>
                  <a:lnTo>
                    <a:pt x="631" y="643"/>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2034775" y="3292200"/>
              <a:ext cx="16100" cy="16100"/>
            </a:xfrm>
            <a:custGeom>
              <a:avLst/>
              <a:gdLst/>
              <a:ahLst/>
              <a:cxnLst/>
              <a:rect l="l" t="t" r="r" b="b"/>
              <a:pathLst>
                <a:path w="644" h="644" extrusionOk="0">
                  <a:moveTo>
                    <a:pt x="0" y="1"/>
                  </a:moveTo>
                  <a:lnTo>
                    <a:pt x="0" y="643"/>
                  </a:lnTo>
                  <a:lnTo>
                    <a:pt x="643" y="643"/>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55"/>
          <p:cNvGrpSpPr/>
          <p:nvPr/>
        </p:nvGrpSpPr>
        <p:grpSpPr>
          <a:xfrm>
            <a:off x="880687" y="2952506"/>
            <a:ext cx="596974" cy="438690"/>
            <a:chOff x="852175" y="3204100"/>
            <a:chExt cx="481625" cy="353925"/>
          </a:xfrm>
        </p:grpSpPr>
        <p:sp>
          <p:nvSpPr>
            <p:cNvPr id="1928" name="Google Shape;1928;p55"/>
            <p:cNvSpPr/>
            <p:nvPr/>
          </p:nvSpPr>
          <p:spPr>
            <a:xfrm>
              <a:off x="852175" y="3204100"/>
              <a:ext cx="481625" cy="353925"/>
            </a:xfrm>
            <a:custGeom>
              <a:avLst/>
              <a:gdLst/>
              <a:ahLst/>
              <a:cxnLst/>
              <a:rect l="l" t="t" r="r" b="b"/>
              <a:pathLst>
                <a:path w="19265" h="14157" extrusionOk="0">
                  <a:moveTo>
                    <a:pt x="7359" y="643"/>
                  </a:moveTo>
                  <a:lnTo>
                    <a:pt x="7359" y="1274"/>
                  </a:lnTo>
                  <a:lnTo>
                    <a:pt x="6085" y="1274"/>
                  </a:lnTo>
                  <a:lnTo>
                    <a:pt x="6085" y="643"/>
                  </a:lnTo>
                  <a:close/>
                  <a:moveTo>
                    <a:pt x="15717" y="643"/>
                  </a:moveTo>
                  <a:lnTo>
                    <a:pt x="15717" y="1274"/>
                  </a:lnTo>
                  <a:lnTo>
                    <a:pt x="14431" y="1274"/>
                  </a:lnTo>
                  <a:lnTo>
                    <a:pt x="14431" y="643"/>
                  </a:lnTo>
                  <a:close/>
                  <a:moveTo>
                    <a:pt x="13133" y="1917"/>
                  </a:moveTo>
                  <a:lnTo>
                    <a:pt x="13133" y="2560"/>
                  </a:lnTo>
                  <a:lnTo>
                    <a:pt x="10895" y="2560"/>
                  </a:lnTo>
                  <a:lnTo>
                    <a:pt x="10895" y="1917"/>
                  </a:lnTo>
                  <a:close/>
                  <a:moveTo>
                    <a:pt x="8966" y="3215"/>
                  </a:moveTo>
                  <a:lnTo>
                    <a:pt x="8966" y="3858"/>
                  </a:lnTo>
                  <a:lnTo>
                    <a:pt x="8335" y="3858"/>
                  </a:lnTo>
                  <a:lnTo>
                    <a:pt x="8335" y="3215"/>
                  </a:lnTo>
                  <a:close/>
                  <a:moveTo>
                    <a:pt x="1144" y="3525"/>
                  </a:moveTo>
                  <a:lnTo>
                    <a:pt x="1370" y="3751"/>
                  </a:lnTo>
                  <a:cubicBezTo>
                    <a:pt x="1429" y="3810"/>
                    <a:pt x="1513" y="3846"/>
                    <a:pt x="1584" y="3846"/>
                  </a:cubicBezTo>
                  <a:lnTo>
                    <a:pt x="2560" y="3846"/>
                  </a:lnTo>
                  <a:lnTo>
                    <a:pt x="2560" y="4501"/>
                  </a:lnTo>
                  <a:lnTo>
                    <a:pt x="1584" y="4501"/>
                  </a:lnTo>
                  <a:cubicBezTo>
                    <a:pt x="1501" y="4501"/>
                    <a:pt x="1429" y="4525"/>
                    <a:pt x="1370" y="4584"/>
                  </a:cubicBezTo>
                  <a:lnTo>
                    <a:pt x="1144" y="4810"/>
                  </a:lnTo>
                  <a:lnTo>
                    <a:pt x="632" y="4810"/>
                  </a:lnTo>
                  <a:lnTo>
                    <a:pt x="632" y="3525"/>
                  </a:lnTo>
                  <a:close/>
                  <a:moveTo>
                    <a:pt x="7692" y="3215"/>
                  </a:moveTo>
                  <a:lnTo>
                    <a:pt x="7692" y="5132"/>
                  </a:lnTo>
                  <a:lnTo>
                    <a:pt x="3227" y="5132"/>
                  </a:lnTo>
                  <a:lnTo>
                    <a:pt x="3191" y="4810"/>
                  </a:lnTo>
                  <a:lnTo>
                    <a:pt x="3191" y="3560"/>
                  </a:lnTo>
                  <a:lnTo>
                    <a:pt x="3251" y="3215"/>
                  </a:lnTo>
                  <a:close/>
                  <a:moveTo>
                    <a:pt x="8966" y="4501"/>
                  </a:moveTo>
                  <a:lnTo>
                    <a:pt x="8966" y="5132"/>
                  </a:lnTo>
                  <a:lnTo>
                    <a:pt x="8335" y="5132"/>
                  </a:lnTo>
                  <a:lnTo>
                    <a:pt x="8335" y="4501"/>
                  </a:lnTo>
                  <a:close/>
                  <a:moveTo>
                    <a:pt x="18598" y="4477"/>
                  </a:moveTo>
                  <a:lnTo>
                    <a:pt x="18598" y="5132"/>
                  </a:lnTo>
                  <a:lnTo>
                    <a:pt x="11216" y="5132"/>
                  </a:lnTo>
                  <a:cubicBezTo>
                    <a:pt x="11038" y="5132"/>
                    <a:pt x="10895" y="4989"/>
                    <a:pt x="10895" y="4810"/>
                  </a:cubicBezTo>
                  <a:cubicBezTo>
                    <a:pt x="10895" y="4632"/>
                    <a:pt x="11038" y="4477"/>
                    <a:pt x="11216" y="4477"/>
                  </a:cubicBezTo>
                  <a:close/>
                  <a:moveTo>
                    <a:pt x="13121" y="7061"/>
                  </a:moveTo>
                  <a:cubicBezTo>
                    <a:pt x="13074" y="7382"/>
                    <a:pt x="12943" y="7716"/>
                    <a:pt x="12740" y="7977"/>
                  </a:cubicBezTo>
                  <a:cubicBezTo>
                    <a:pt x="12657" y="7668"/>
                    <a:pt x="12538" y="7358"/>
                    <a:pt x="12407" y="7061"/>
                  </a:cubicBezTo>
                  <a:close/>
                  <a:moveTo>
                    <a:pt x="16717" y="1953"/>
                  </a:moveTo>
                  <a:cubicBezTo>
                    <a:pt x="16872" y="2513"/>
                    <a:pt x="17372" y="2917"/>
                    <a:pt x="17955" y="2917"/>
                  </a:cubicBezTo>
                  <a:lnTo>
                    <a:pt x="18598" y="2917"/>
                  </a:lnTo>
                  <a:lnTo>
                    <a:pt x="18598" y="3858"/>
                  </a:lnTo>
                  <a:lnTo>
                    <a:pt x="11216" y="3858"/>
                  </a:lnTo>
                  <a:cubicBezTo>
                    <a:pt x="10681" y="3858"/>
                    <a:pt x="10252" y="4287"/>
                    <a:pt x="10252" y="4822"/>
                  </a:cubicBezTo>
                  <a:cubicBezTo>
                    <a:pt x="10252" y="5358"/>
                    <a:pt x="10681" y="5787"/>
                    <a:pt x="11216" y="5787"/>
                  </a:cubicBezTo>
                  <a:lnTo>
                    <a:pt x="18527" y="5787"/>
                  </a:lnTo>
                  <a:lnTo>
                    <a:pt x="18098" y="6430"/>
                  </a:lnTo>
                  <a:lnTo>
                    <a:pt x="4477" y="6430"/>
                  </a:lnTo>
                  <a:cubicBezTo>
                    <a:pt x="4346" y="6430"/>
                    <a:pt x="4204" y="6525"/>
                    <a:pt x="4180" y="6656"/>
                  </a:cubicBezTo>
                  <a:lnTo>
                    <a:pt x="3608" y="8370"/>
                  </a:lnTo>
                  <a:lnTo>
                    <a:pt x="3489" y="8370"/>
                  </a:lnTo>
                  <a:lnTo>
                    <a:pt x="3287" y="5799"/>
                  </a:lnTo>
                  <a:lnTo>
                    <a:pt x="9621" y="5799"/>
                  </a:lnTo>
                  <a:lnTo>
                    <a:pt x="9621" y="2584"/>
                  </a:lnTo>
                  <a:lnTo>
                    <a:pt x="3370" y="2584"/>
                  </a:lnTo>
                  <a:lnTo>
                    <a:pt x="3477" y="1953"/>
                  </a:lnTo>
                  <a:lnTo>
                    <a:pt x="10264" y="1953"/>
                  </a:lnTo>
                  <a:lnTo>
                    <a:pt x="10264" y="3227"/>
                  </a:lnTo>
                  <a:lnTo>
                    <a:pt x="13788" y="3227"/>
                  </a:lnTo>
                  <a:lnTo>
                    <a:pt x="13788" y="1953"/>
                  </a:lnTo>
                  <a:close/>
                  <a:moveTo>
                    <a:pt x="10204" y="7073"/>
                  </a:moveTo>
                  <a:lnTo>
                    <a:pt x="9942" y="8275"/>
                  </a:lnTo>
                  <a:lnTo>
                    <a:pt x="9942" y="8335"/>
                  </a:lnTo>
                  <a:lnTo>
                    <a:pt x="9942" y="8930"/>
                  </a:lnTo>
                  <a:lnTo>
                    <a:pt x="8466" y="8728"/>
                  </a:lnTo>
                  <a:lnTo>
                    <a:pt x="8645" y="8108"/>
                  </a:lnTo>
                  <a:cubicBezTo>
                    <a:pt x="8668" y="7989"/>
                    <a:pt x="8645" y="7870"/>
                    <a:pt x="8573" y="7799"/>
                  </a:cubicBezTo>
                  <a:lnTo>
                    <a:pt x="7835" y="7073"/>
                  </a:lnTo>
                  <a:close/>
                  <a:moveTo>
                    <a:pt x="11693" y="7073"/>
                  </a:moveTo>
                  <a:cubicBezTo>
                    <a:pt x="11990" y="7561"/>
                    <a:pt x="12157" y="8108"/>
                    <a:pt x="12205" y="8680"/>
                  </a:cubicBezTo>
                  <a:cubicBezTo>
                    <a:pt x="12205" y="8828"/>
                    <a:pt x="12303" y="8952"/>
                    <a:pt x="12438" y="8990"/>
                  </a:cubicBezTo>
                  <a:lnTo>
                    <a:pt x="11764" y="8990"/>
                  </a:lnTo>
                  <a:lnTo>
                    <a:pt x="11050" y="7073"/>
                  </a:lnTo>
                  <a:close/>
                  <a:moveTo>
                    <a:pt x="14193" y="7073"/>
                  </a:moveTo>
                  <a:lnTo>
                    <a:pt x="14383" y="7966"/>
                  </a:lnTo>
                  <a:lnTo>
                    <a:pt x="13336" y="8990"/>
                  </a:lnTo>
                  <a:lnTo>
                    <a:pt x="12615" y="8990"/>
                  </a:lnTo>
                  <a:cubicBezTo>
                    <a:pt x="12645" y="8981"/>
                    <a:pt x="12675" y="8966"/>
                    <a:pt x="12705" y="8942"/>
                  </a:cubicBezTo>
                  <a:cubicBezTo>
                    <a:pt x="13312" y="8501"/>
                    <a:pt x="13705" y="7811"/>
                    <a:pt x="13788" y="7073"/>
                  </a:cubicBezTo>
                  <a:close/>
                  <a:moveTo>
                    <a:pt x="8287" y="9347"/>
                  </a:moveTo>
                  <a:lnTo>
                    <a:pt x="9942" y="9585"/>
                  </a:lnTo>
                  <a:lnTo>
                    <a:pt x="9942" y="10228"/>
                  </a:lnTo>
                  <a:lnTo>
                    <a:pt x="8109" y="10002"/>
                  </a:lnTo>
                  <a:lnTo>
                    <a:pt x="8287" y="9347"/>
                  </a:lnTo>
                  <a:close/>
                  <a:moveTo>
                    <a:pt x="6097" y="7061"/>
                  </a:moveTo>
                  <a:lnTo>
                    <a:pt x="6097" y="8097"/>
                  </a:lnTo>
                  <a:lnTo>
                    <a:pt x="6418" y="8739"/>
                  </a:lnTo>
                  <a:lnTo>
                    <a:pt x="6418" y="9871"/>
                  </a:lnTo>
                  <a:lnTo>
                    <a:pt x="6406" y="9871"/>
                  </a:lnTo>
                  <a:lnTo>
                    <a:pt x="6216" y="10275"/>
                  </a:lnTo>
                  <a:lnTo>
                    <a:pt x="5323" y="10275"/>
                  </a:lnTo>
                  <a:lnTo>
                    <a:pt x="5132" y="9871"/>
                  </a:lnTo>
                  <a:lnTo>
                    <a:pt x="5132" y="8739"/>
                  </a:lnTo>
                  <a:lnTo>
                    <a:pt x="5454" y="8097"/>
                  </a:lnTo>
                  <a:lnTo>
                    <a:pt x="5454" y="7061"/>
                  </a:lnTo>
                  <a:close/>
                  <a:moveTo>
                    <a:pt x="17634" y="7061"/>
                  </a:moveTo>
                  <a:lnTo>
                    <a:pt x="17050" y="7835"/>
                  </a:lnTo>
                  <a:cubicBezTo>
                    <a:pt x="16979" y="7930"/>
                    <a:pt x="16967" y="8049"/>
                    <a:pt x="17027" y="8168"/>
                  </a:cubicBezTo>
                  <a:cubicBezTo>
                    <a:pt x="17038" y="8204"/>
                    <a:pt x="18396" y="10930"/>
                    <a:pt x="18574" y="12514"/>
                  </a:cubicBezTo>
                  <a:lnTo>
                    <a:pt x="15967" y="12514"/>
                  </a:lnTo>
                  <a:lnTo>
                    <a:pt x="15836" y="11883"/>
                  </a:lnTo>
                  <a:lnTo>
                    <a:pt x="17300" y="11883"/>
                  </a:lnTo>
                  <a:lnTo>
                    <a:pt x="17300" y="11228"/>
                  </a:lnTo>
                  <a:lnTo>
                    <a:pt x="15693" y="11228"/>
                  </a:lnTo>
                  <a:lnTo>
                    <a:pt x="15562" y="10585"/>
                  </a:lnTo>
                  <a:lnTo>
                    <a:pt x="16669" y="10585"/>
                  </a:lnTo>
                  <a:lnTo>
                    <a:pt x="16669" y="9942"/>
                  </a:lnTo>
                  <a:lnTo>
                    <a:pt x="15431" y="9942"/>
                  </a:lnTo>
                  <a:lnTo>
                    <a:pt x="15300" y="9299"/>
                  </a:lnTo>
                  <a:lnTo>
                    <a:pt x="16348" y="9299"/>
                  </a:lnTo>
                  <a:lnTo>
                    <a:pt x="16348" y="8668"/>
                  </a:lnTo>
                  <a:lnTo>
                    <a:pt x="15157" y="8668"/>
                  </a:lnTo>
                  <a:lnTo>
                    <a:pt x="14824" y="7061"/>
                  </a:lnTo>
                  <a:close/>
                  <a:moveTo>
                    <a:pt x="7918" y="10609"/>
                  </a:moveTo>
                  <a:lnTo>
                    <a:pt x="9192" y="10775"/>
                  </a:lnTo>
                  <a:lnTo>
                    <a:pt x="8418" y="13431"/>
                  </a:lnTo>
                  <a:lnTo>
                    <a:pt x="7144" y="13216"/>
                  </a:lnTo>
                  <a:lnTo>
                    <a:pt x="7918" y="10609"/>
                  </a:lnTo>
                  <a:close/>
                  <a:moveTo>
                    <a:pt x="5763" y="0"/>
                  </a:moveTo>
                  <a:cubicBezTo>
                    <a:pt x="5585" y="0"/>
                    <a:pt x="5442" y="155"/>
                    <a:pt x="5442" y="334"/>
                  </a:cubicBezTo>
                  <a:lnTo>
                    <a:pt x="5442" y="1298"/>
                  </a:lnTo>
                  <a:lnTo>
                    <a:pt x="4799" y="1298"/>
                  </a:lnTo>
                  <a:lnTo>
                    <a:pt x="4799" y="655"/>
                  </a:lnTo>
                  <a:lnTo>
                    <a:pt x="4168" y="655"/>
                  </a:lnTo>
                  <a:lnTo>
                    <a:pt x="4168" y="1298"/>
                  </a:lnTo>
                  <a:lnTo>
                    <a:pt x="3525" y="1298"/>
                  </a:lnTo>
                  <a:lnTo>
                    <a:pt x="3525" y="655"/>
                  </a:lnTo>
                  <a:lnTo>
                    <a:pt x="2882" y="655"/>
                  </a:lnTo>
                  <a:lnTo>
                    <a:pt x="2882" y="1596"/>
                  </a:lnTo>
                  <a:lnTo>
                    <a:pt x="2715" y="2572"/>
                  </a:lnTo>
                  <a:lnTo>
                    <a:pt x="2620" y="3215"/>
                  </a:lnTo>
                  <a:lnTo>
                    <a:pt x="1739" y="3215"/>
                  </a:lnTo>
                  <a:lnTo>
                    <a:pt x="1513" y="2989"/>
                  </a:lnTo>
                  <a:cubicBezTo>
                    <a:pt x="1453" y="2929"/>
                    <a:pt x="1370" y="2905"/>
                    <a:pt x="1286" y="2905"/>
                  </a:cubicBezTo>
                  <a:lnTo>
                    <a:pt x="322" y="2905"/>
                  </a:lnTo>
                  <a:cubicBezTo>
                    <a:pt x="143" y="2905"/>
                    <a:pt x="1" y="3048"/>
                    <a:pt x="1" y="3227"/>
                  </a:cubicBezTo>
                  <a:lnTo>
                    <a:pt x="1" y="5156"/>
                  </a:lnTo>
                  <a:cubicBezTo>
                    <a:pt x="1" y="5334"/>
                    <a:pt x="143" y="5477"/>
                    <a:pt x="322" y="5477"/>
                  </a:cubicBezTo>
                  <a:lnTo>
                    <a:pt x="1286" y="5477"/>
                  </a:lnTo>
                  <a:cubicBezTo>
                    <a:pt x="1382" y="5477"/>
                    <a:pt x="1453" y="5453"/>
                    <a:pt x="1513" y="5394"/>
                  </a:cubicBezTo>
                  <a:lnTo>
                    <a:pt x="1739" y="5168"/>
                  </a:lnTo>
                  <a:lnTo>
                    <a:pt x="2584" y="5168"/>
                  </a:lnTo>
                  <a:lnTo>
                    <a:pt x="2882" y="8728"/>
                  </a:lnTo>
                  <a:cubicBezTo>
                    <a:pt x="2894" y="8882"/>
                    <a:pt x="3025" y="9025"/>
                    <a:pt x="3203" y="9025"/>
                  </a:cubicBezTo>
                  <a:lnTo>
                    <a:pt x="3846" y="9025"/>
                  </a:lnTo>
                  <a:cubicBezTo>
                    <a:pt x="3989" y="9025"/>
                    <a:pt x="4120" y="8930"/>
                    <a:pt x="4144" y="8799"/>
                  </a:cubicBezTo>
                  <a:lnTo>
                    <a:pt x="4715" y="7085"/>
                  </a:lnTo>
                  <a:lnTo>
                    <a:pt x="4799" y="7085"/>
                  </a:lnTo>
                  <a:lnTo>
                    <a:pt x="4799" y="7977"/>
                  </a:lnTo>
                  <a:lnTo>
                    <a:pt x="4477" y="8620"/>
                  </a:lnTo>
                  <a:lnTo>
                    <a:pt x="4477" y="10049"/>
                  </a:lnTo>
                  <a:lnTo>
                    <a:pt x="4918" y="10942"/>
                  </a:lnTo>
                  <a:lnTo>
                    <a:pt x="6609" y="10942"/>
                  </a:lnTo>
                  <a:lnTo>
                    <a:pt x="7049" y="10049"/>
                  </a:lnTo>
                  <a:lnTo>
                    <a:pt x="7049" y="8620"/>
                  </a:lnTo>
                  <a:lnTo>
                    <a:pt x="6728" y="7977"/>
                  </a:lnTo>
                  <a:lnTo>
                    <a:pt x="6728" y="7085"/>
                  </a:lnTo>
                  <a:lnTo>
                    <a:pt x="6918" y="7085"/>
                  </a:lnTo>
                  <a:lnTo>
                    <a:pt x="7978" y="8144"/>
                  </a:lnTo>
                  <a:lnTo>
                    <a:pt x="6430" y="13407"/>
                  </a:lnTo>
                  <a:cubicBezTo>
                    <a:pt x="6382" y="13573"/>
                    <a:pt x="6466" y="13752"/>
                    <a:pt x="6632" y="13812"/>
                  </a:cubicBezTo>
                  <a:cubicBezTo>
                    <a:pt x="6644" y="13812"/>
                    <a:pt x="6668" y="13812"/>
                    <a:pt x="6680" y="13823"/>
                  </a:cubicBezTo>
                  <a:lnTo>
                    <a:pt x="8597" y="14157"/>
                  </a:lnTo>
                  <a:lnTo>
                    <a:pt x="8656" y="14157"/>
                  </a:lnTo>
                  <a:cubicBezTo>
                    <a:pt x="8811" y="14157"/>
                    <a:pt x="8930" y="14062"/>
                    <a:pt x="8966" y="13931"/>
                  </a:cubicBezTo>
                  <a:lnTo>
                    <a:pt x="9859" y="10906"/>
                  </a:lnTo>
                  <a:lnTo>
                    <a:pt x="10240" y="10954"/>
                  </a:lnTo>
                  <a:lnTo>
                    <a:pt x="10276" y="10954"/>
                  </a:lnTo>
                  <a:cubicBezTo>
                    <a:pt x="10454" y="10954"/>
                    <a:pt x="10609" y="10811"/>
                    <a:pt x="10609" y="10633"/>
                  </a:cubicBezTo>
                  <a:lnTo>
                    <a:pt x="10609" y="8406"/>
                  </a:lnTo>
                  <a:lnTo>
                    <a:pt x="10692" y="7930"/>
                  </a:lnTo>
                  <a:lnTo>
                    <a:pt x="11264" y="9454"/>
                  </a:lnTo>
                  <a:cubicBezTo>
                    <a:pt x="11312" y="9573"/>
                    <a:pt x="11431" y="9656"/>
                    <a:pt x="11562" y="9656"/>
                  </a:cubicBezTo>
                  <a:lnTo>
                    <a:pt x="13478" y="9656"/>
                  </a:lnTo>
                  <a:cubicBezTo>
                    <a:pt x="13574" y="9656"/>
                    <a:pt x="13645" y="9632"/>
                    <a:pt x="13705" y="9573"/>
                  </a:cubicBezTo>
                  <a:lnTo>
                    <a:pt x="14526" y="8751"/>
                  </a:lnTo>
                  <a:lnTo>
                    <a:pt x="15395" y="12954"/>
                  </a:lnTo>
                  <a:cubicBezTo>
                    <a:pt x="15431" y="13097"/>
                    <a:pt x="15562" y="13204"/>
                    <a:pt x="15717" y="13204"/>
                  </a:cubicBezTo>
                  <a:lnTo>
                    <a:pt x="18932" y="13204"/>
                  </a:lnTo>
                  <a:cubicBezTo>
                    <a:pt x="19110" y="13204"/>
                    <a:pt x="19253" y="13050"/>
                    <a:pt x="19253" y="12871"/>
                  </a:cubicBezTo>
                  <a:cubicBezTo>
                    <a:pt x="19253" y="11418"/>
                    <a:pt x="18050" y="8811"/>
                    <a:pt x="17705" y="8097"/>
                  </a:cubicBezTo>
                  <a:lnTo>
                    <a:pt x="19205" y="6001"/>
                  </a:lnTo>
                  <a:cubicBezTo>
                    <a:pt x="19241" y="5942"/>
                    <a:pt x="19265" y="5882"/>
                    <a:pt x="19265" y="5822"/>
                  </a:cubicBezTo>
                  <a:lnTo>
                    <a:pt x="19265" y="2608"/>
                  </a:lnTo>
                  <a:cubicBezTo>
                    <a:pt x="19241" y="2393"/>
                    <a:pt x="19086" y="2251"/>
                    <a:pt x="18908" y="2251"/>
                  </a:cubicBezTo>
                  <a:lnTo>
                    <a:pt x="17943" y="2251"/>
                  </a:lnTo>
                  <a:cubicBezTo>
                    <a:pt x="17586" y="2251"/>
                    <a:pt x="17300" y="1965"/>
                    <a:pt x="17300" y="1608"/>
                  </a:cubicBezTo>
                  <a:cubicBezTo>
                    <a:pt x="17300" y="1429"/>
                    <a:pt x="17158" y="1286"/>
                    <a:pt x="16979" y="1286"/>
                  </a:cubicBezTo>
                  <a:lnTo>
                    <a:pt x="16336" y="1286"/>
                  </a:lnTo>
                  <a:lnTo>
                    <a:pt x="16336" y="643"/>
                  </a:lnTo>
                  <a:lnTo>
                    <a:pt x="17622" y="643"/>
                  </a:lnTo>
                  <a:lnTo>
                    <a:pt x="17622" y="0"/>
                  </a:lnTo>
                  <a:lnTo>
                    <a:pt x="14086" y="0"/>
                  </a:lnTo>
                  <a:cubicBezTo>
                    <a:pt x="13907" y="0"/>
                    <a:pt x="13764" y="155"/>
                    <a:pt x="13764" y="334"/>
                  </a:cubicBezTo>
                  <a:lnTo>
                    <a:pt x="13764" y="1298"/>
                  </a:lnTo>
                  <a:lnTo>
                    <a:pt x="13121" y="1298"/>
                  </a:lnTo>
                  <a:lnTo>
                    <a:pt x="13121" y="655"/>
                  </a:lnTo>
                  <a:lnTo>
                    <a:pt x="12502" y="655"/>
                  </a:lnTo>
                  <a:lnTo>
                    <a:pt x="12502" y="1298"/>
                  </a:lnTo>
                  <a:lnTo>
                    <a:pt x="11859" y="1298"/>
                  </a:lnTo>
                  <a:lnTo>
                    <a:pt x="11859" y="655"/>
                  </a:lnTo>
                  <a:lnTo>
                    <a:pt x="11216" y="655"/>
                  </a:lnTo>
                  <a:lnTo>
                    <a:pt x="11216" y="1298"/>
                  </a:lnTo>
                  <a:lnTo>
                    <a:pt x="10573" y="1298"/>
                  </a:lnTo>
                  <a:lnTo>
                    <a:pt x="10573" y="655"/>
                  </a:lnTo>
                  <a:lnTo>
                    <a:pt x="9930" y="655"/>
                  </a:lnTo>
                  <a:lnTo>
                    <a:pt x="9930" y="1298"/>
                  </a:lnTo>
                  <a:lnTo>
                    <a:pt x="9299" y="1298"/>
                  </a:lnTo>
                  <a:lnTo>
                    <a:pt x="9299" y="655"/>
                  </a:lnTo>
                  <a:lnTo>
                    <a:pt x="8656" y="655"/>
                  </a:lnTo>
                  <a:lnTo>
                    <a:pt x="8656" y="1298"/>
                  </a:lnTo>
                  <a:lnTo>
                    <a:pt x="8014" y="1298"/>
                  </a:lnTo>
                  <a:lnTo>
                    <a:pt x="8014" y="334"/>
                  </a:lnTo>
                  <a:cubicBezTo>
                    <a:pt x="8014" y="155"/>
                    <a:pt x="7871" y="0"/>
                    <a:pt x="7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948025" y="33005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980475" y="33005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1012325" y="33005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1245075" y="3268400"/>
              <a:ext cx="15800" cy="16075"/>
            </a:xfrm>
            <a:custGeom>
              <a:avLst/>
              <a:gdLst/>
              <a:ahLst/>
              <a:cxnLst/>
              <a:rect l="l" t="t" r="r" b="b"/>
              <a:pathLst>
                <a:path w="632" h="643" extrusionOk="0">
                  <a:moveTo>
                    <a:pt x="1" y="0"/>
                  </a:moveTo>
                  <a:lnTo>
                    <a:pt x="1" y="643"/>
                  </a:lnTo>
                  <a:lnTo>
                    <a:pt x="632" y="643"/>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1212925" y="3268400"/>
              <a:ext cx="16100" cy="16075"/>
            </a:xfrm>
            <a:custGeom>
              <a:avLst/>
              <a:gdLst/>
              <a:ahLst/>
              <a:cxnLst/>
              <a:rect l="l" t="t" r="r" b="b"/>
              <a:pathLst>
                <a:path w="644" h="643" extrusionOk="0">
                  <a:moveTo>
                    <a:pt x="1" y="0"/>
                  </a:moveTo>
                  <a:lnTo>
                    <a:pt x="1" y="643"/>
                  </a:lnTo>
                  <a:lnTo>
                    <a:pt x="644" y="643"/>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5"/>
          <p:cNvGrpSpPr/>
          <p:nvPr/>
        </p:nvGrpSpPr>
        <p:grpSpPr>
          <a:xfrm>
            <a:off x="1849170" y="2195791"/>
            <a:ext cx="596974" cy="347773"/>
            <a:chOff x="1633525" y="2593600"/>
            <a:chExt cx="481625" cy="280575"/>
          </a:xfrm>
        </p:grpSpPr>
        <p:sp>
          <p:nvSpPr>
            <p:cNvPr id="1935" name="Google Shape;1935;p55"/>
            <p:cNvSpPr/>
            <p:nvPr/>
          </p:nvSpPr>
          <p:spPr>
            <a:xfrm>
              <a:off x="1633525" y="2593600"/>
              <a:ext cx="481625" cy="280575"/>
            </a:xfrm>
            <a:custGeom>
              <a:avLst/>
              <a:gdLst/>
              <a:ahLst/>
              <a:cxnLst/>
              <a:rect l="l" t="t" r="r" b="b"/>
              <a:pathLst>
                <a:path w="19265" h="11223" extrusionOk="0">
                  <a:moveTo>
                    <a:pt x="11573" y="1275"/>
                  </a:moveTo>
                  <a:lnTo>
                    <a:pt x="11573" y="1918"/>
                  </a:lnTo>
                  <a:lnTo>
                    <a:pt x="10299" y="1918"/>
                  </a:lnTo>
                  <a:lnTo>
                    <a:pt x="10299" y="1275"/>
                  </a:lnTo>
                  <a:close/>
                  <a:moveTo>
                    <a:pt x="13943" y="632"/>
                  </a:moveTo>
                  <a:lnTo>
                    <a:pt x="14586" y="1918"/>
                  </a:lnTo>
                  <a:lnTo>
                    <a:pt x="13609" y="1918"/>
                  </a:lnTo>
                  <a:lnTo>
                    <a:pt x="13788" y="1382"/>
                  </a:lnTo>
                  <a:cubicBezTo>
                    <a:pt x="13824" y="1310"/>
                    <a:pt x="13824" y="1251"/>
                    <a:pt x="13812" y="1179"/>
                  </a:cubicBezTo>
                  <a:lnTo>
                    <a:pt x="13633" y="632"/>
                  </a:lnTo>
                  <a:close/>
                  <a:moveTo>
                    <a:pt x="2703" y="2251"/>
                  </a:moveTo>
                  <a:lnTo>
                    <a:pt x="3096" y="3215"/>
                  </a:lnTo>
                  <a:lnTo>
                    <a:pt x="2596" y="3215"/>
                  </a:lnTo>
                  <a:lnTo>
                    <a:pt x="2596" y="2251"/>
                  </a:lnTo>
                  <a:close/>
                  <a:moveTo>
                    <a:pt x="1941" y="3834"/>
                  </a:moveTo>
                  <a:lnTo>
                    <a:pt x="1941" y="4477"/>
                  </a:lnTo>
                  <a:lnTo>
                    <a:pt x="667" y="4477"/>
                  </a:lnTo>
                  <a:lnTo>
                    <a:pt x="667" y="3834"/>
                  </a:lnTo>
                  <a:close/>
                  <a:moveTo>
                    <a:pt x="3239" y="3834"/>
                  </a:moveTo>
                  <a:lnTo>
                    <a:pt x="3239" y="4477"/>
                  </a:lnTo>
                  <a:lnTo>
                    <a:pt x="2596" y="4477"/>
                  </a:lnTo>
                  <a:lnTo>
                    <a:pt x="2596" y="3834"/>
                  </a:lnTo>
                  <a:close/>
                  <a:moveTo>
                    <a:pt x="7085" y="3834"/>
                  </a:moveTo>
                  <a:lnTo>
                    <a:pt x="7085" y="4477"/>
                  </a:lnTo>
                  <a:lnTo>
                    <a:pt x="6442" y="4477"/>
                  </a:lnTo>
                  <a:lnTo>
                    <a:pt x="6442" y="3834"/>
                  </a:lnTo>
                  <a:close/>
                  <a:moveTo>
                    <a:pt x="14776" y="2560"/>
                  </a:moveTo>
                  <a:lnTo>
                    <a:pt x="14776" y="4477"/>
                  </a:lnTo>
                  <a:lnTo>
                    <a:pt x="11561" y="4477"/>
                  </a:lnTo>
                  <a:lnTo>
                    <a:pt x="11561" y="3203"/>
                  </a:lnTo>
                  <a:lnTo>
                    <a:pt x="8347" y="3203"/>
                  </a:lnTo>
                  <a:lnTo>
                    <a:pt x="8347" y="4477"/>
                  </a:lnTo>
                  <a:lnTo>
                    <a:pt x="7704" y="4477"/>
                  </a:lnTo>
                  <a:lnTo>
                    <a:pt x="7704" y="2560"/>
                  </a:lnTo>
                  <a:close/>
                  <a:moveTo>
                    <a:pt x="9656" y="3858"/>
                  </a:moveTo>
                  <a:lnTo>
                    <a:pt x="9656" y="4489"/>
                  </a:lnTo>
                  <a:lnTo>
                    <a:pt x="9014" y="4489"/>
                  </a:lnTo>
                  <a:lnTo>
                    <a:pt x="9014" y="3858"/>
                  </a:lnTo>
                  <a:close/>
                  <a:moveTo>
                    <a:pt x="10930" y="3858"/>
                  </a:moveTo>
                  <a:lnTo>
                    <a:pt x="10930" y="4489"/>
                  </a:lnTo>
                  <a:lnTo>
                    <a:pt x="10299" y="4489"/>
                  </a:lnTo>
                  <a:lnTo>
                    <a:pt x="10299" y="3858"/>
                  </a:lnTo>
                  <a:close/>
                  <a:moveTo>
                    <a:pt x="5394" y="3525"/>
                  </a:moveTo>
                  <a:lnTo>
                    <a:pt x="5799" y="3715"/>
                  </a:lnTo>
                  <a:lnTo>
                    <a:pt x="5799" y="4608"/>
                  </a:lnTo>
                  <a:lnTo>
                    <a:pt x="5394" y="4811"/>
                  </a:lnTo>
                  <a:lnTo>
                    <a:pt x="4263" y="4811"/>
                  </a:lnTo>
                  <a:lnTo>
                    <a:pt x="3870" y="4608"/>
                  </a:lnTo>
                  <a:lnTo>
                    <a:pt x="3870" y="3715"/>
                  </a:lnTo>
                  <a:lnTo>
                    <a:pt x="3882" y="3715"/>
                  </a:lnTo>
                  <a:lnTo>
                    <a:pt x="4287" y="3525"/>
                  </a:lnTo>
                  <a:lnTo>
                    <a:pt x="4525" y="3525"/>
                  </a:lnTo>
                  <a:lnTo>
                    <a:pt x="4525" y="4168"/>
                  </a:lnTo>
                  <a:lnTo>
                    <a:pt x="5156" y="4168"/>
                  </a:lnTo>
                  <a:lnTo>
                    <a:pt x="5156" y="3525"/>
                  </a:lnTo>
                  <a:close/>
                  <a:moveTo>
                    <a:pt x="18646" y="2560"/>
                  </a:moveTo>
                  <a:lnTo>
                    <a:pt x="18646" y="3203"/>
                  </a:lnTo>
                  <a:lnTo>
                    <a:pt x="16729" y="3203"/>
                  </a:lnTo>
                  <a:lnTo>
                    <a:pt x="16729" y="3834"/>
                  </a:lnTo>
                  <a:lnTo>
                    <a:pt x="18646" y="3834"/>
                  </a:lnTo>
                  <a:lnTo>
                    <a:pt x="18646" y="4477"/>
                  </a:lnTo>
                  <a:lnTo>
                    <a:pt x="17681" y="4477"/>
                  </a:lnTo>
                  <a:lnTo>
                    <a:pt x="17681" y="5120"/>
                  </a:lnTo>
                  <a:lnTo>
                    <a:pt x="18646" y="5120"/>
                  </a:lnTo>
                  <a:lnTo>
                    <a:pt x="18646" y="5763"/>
                  </a:lnTo>
                  <a:lnTo>
                    <a:pt x="17824" y="5763"/>
                  </a:lnTo>
                  <a:lnTo>
                    <a:pt x="16324" y="3942"/>
                  </a:lnTo>
                  <a:cubicBezTo>
                    <a:pt x="16264" y="3870"/>
                    <a:pt x="16169" y="3823"/>
                    <a:pt x="16074" y="3823"/>
                  </a:cubicBezTo>
                  <a:lnTo>
                    <a:pt x="15431" y="3823"/>
                  </a:lnTo>
                  <a:lnTo>
                    <a:pt x="15431" y="2560"/>
                  </a:lnTo>
                  <a:close/>
                  <a:moveTo>
                    <a:pt x="12514" y="5120"/>
                  </a:moveTo>
                  <a:lnTo>
                    <a:pt x="12514" y="6418"/>
                  </a:lnTo>
                  <a:lnTo>
                    <a:pt x="10752" y="6418"/>
                  </a:lnTo>
                  <a:lnTo>
                    <a:pt x="9918" y="5585"/>
                  </a:lnTo>
                  <a:cubicBezTo>
                    <a:pt x="9942" y="5430"/>
                    <a:pt x="9954" y="5287"/>
                    <a:pt x="9966" y="5120"/>
                  </a:cubicBezTo>
                  <a:lnTo>
                    <a:pt x="11609" y="5120"/>
                  </a:lnTo>
                  <a:cubicBezTo>
                    <a:pt x="11609" y="5204"/>
                    <a:pt x="11573" y="5287"/>
                    <a:pt x="11526" y="5358"/>
                  </a:cubicBezTo>
                  <a:cubicBezTo>
                    <a:pt x="11371" y="5585"/>
                    <a:pt x="11133" y="5728"/>
                    <a:pt x="10847" y="5775"/>
                  </a:cubicBezTo>
                  <a:lnTo>
                    <a:pt x="10990" y="6394"/>
                  </a:lnTo>
                  <a:cubicBezTo>
                    <a:pt x="11442" y="6323"/>
                    <a:pt x="11847" y="6061"/>
                    <a:pt x="12085" y="5656"/>
                  </a:cubicBezTo>
                  <a:cubicBezTo>
                    <a:pt x="12169" y="5489"/>
                    <a:pt x="12216" y="5311"/>
                    <a:pt x="12228" y="5120"/>
                  </a:cubicBezTo>
                  <a:close/>
                  <a:moveTo>
                    <a:pt x="9323" y="5132"/>
                  </a:moveTo>
                  <a:cubicBezTo>
                    <a:pt x="9192" y="7204"/>
                    <a:pt x="7894" y="9633"/>
                    <a:pt x="7537" y="10264"/>
                  </a:cubicBezTo>
                  <a:lnTo>
                    <a:pt x="5430" y="10264"/>
                  </a:lnTo>
                  <a:cubicBezTo>
                    <a:pt x="6037" y="9287"/>
                    <a:pt x="7275" y="7097"/>
                    <a:pt x="7394" y="5132"/>
                  </a:cubicBezTo>
                  <a:lnTo>
                    <a:pt x="8002" y="5132"/>
                  </a:lnTo>
                  <a:cubicBezTo>
                    <a:pt x="7882" y="6001"/>
                    <a:pt x="7478" y="8216"/>
                    <a:pt x="6513" y="9418"/>
                  </a:cubicBezTo>
                  <a:lnTo>
                    <a:pt x="7025" y="9823"/>
                  </a:lnTo>
                  <a:cubicBezTo>
                    <a:pt x="8132" y="8418"/>
                    <a:pt x="8549" y="5966"/>
                    <a:pt x="8656" y="5132"/>
                  </a:cubicBezTo>
                  <a:close/>
                  <a:moveTo>
                    <a:pt x="14788" y="5132"/>
                  </a:moveTo>
                  <a:lnTo>
                    <a:pt x="14788" y="5704"/>
                  </a:lnTo>
                  <a:lnTo>
                    <a:pt x="14502" y="6275"/>
                  </a:lnTo>
                  <a:cubicBezTo>
                    <a:pt x="14443" y="6394"/>
                    <a:pt x="14467" y="6537"/>
                    <a:pt x="14550" y="6632"/>
                  </a:cubicBezTo>
                  <a:lnTo>
                    <a:pt x="16586" y="8954"/>
                  </a:lnTo>
                  <a:lnTo>
                    <a:pt x="15098" y="10442"/>
                  </a:lnTo>
                  <a:lnTo>
                    <a:pt x="14598" y="9942"/>
                  </a:lnTo>
                  <a:lnTo>
                    <a:pt x="15657" y="8883"/>
                  </a:lnTo>
                  <a:lnTo>
                    <a:pt x="15205" y="8442"/>
                  </a:lnTo>
                  <a:lnTo>
                    <a:pt x="14824" y="8823"/>
                  </a:lnTo>
                  <a:lnTo>
                    <a:pt x="13181" y="6632"/>
                  </a:lnTo>
                  <a:lnTo>
                    <a:pt x="13181" y="5132"/>
                  </a:lnTo>
                  <a:close/>
                  <a:moveTo>
                    <a:pt x="13169" y="1"/>
                  </a:moveTo>
                  <a:cubicBezTo>
                    <a:pt x="12990" y="1"/>
                    <a:pt x="12835" y="144"/>
                    <a:pt x="12835" y="322"/>
                  </a:cubicBezTo>
                  <a:cubicBezTo>
                    <a:pt x="12835" y="358"/>
                    <a:pt x="12835" y="405"/>
                    <a:pt x="12859" y="429"/>
                  </a:cubicBezTo>
                  <a:lnTo>
                    <a:pt x="13133" y="1298"/>
                  </a:lnTo>
                  <a:lnTo>
                    <a:pt x="12931" y="1929"/>
                  </a:lnTo>
                  <a:lnTo>
                    <a:pt x="12204" y="1929"/>
                  </a:lnTo>
                  <a:lnTo>
                    <a:pt x="12204" y="965"/>
                  </a:lnTo>
                  <a:cubicBezTo>
                    <a:pt x="12204" y="786"/>
                    <a:pt x="12050" y="644"/>
                    <a:pt x="11871" y="644"/>
                  </a:cubicBezTo>
                  <a:lnTo>
                    <a:pt x="9966" y="644"/>
                  </a:lnTo>
                  <a:cubicBezTo>
                    <a:pt x="9787" y="644"/>
                    <a:pt x="9645" y="786"/>
                    <a:pt x="9645" y="965"/>
                  </a:cubicBezTo>
                  <a:lnTo>
                    <a:pt x="9645" y="1929"/>
                  </a:lnTo>
                  <a:lnTo>
                    <a:pt x="9002" y="1929"/>
                  </a:lnTo>
                  <a:lnTo>
                    <a:pt x="9002" y="1298"/>
                  </a:lnTo>
                  <a:lnTo>
                    <a:pt x="8359" y="1298"/>
                  </a:lnTo>
                  <a:lnTo>
                    <a:pt x="8359" y="1929"/>
                  </a:lnTo>
                  <a:lnTo>
                    <a:pt x="7716" y="1929"/>
                  </a:lnTo>
                  <a:lnTo>
                    <a:pt x="7716" y="1298"/>
                  </a:lnTo>
                  <a:lnTo>
                    <a:pt x="7085" y="1298"/>
                  </a:lnTo>
                  <a:lnTo>
                    <a:pt x="7085" y="3203"/>
                  </a:lnTo>
                  <a:lnTo>
                    <a:pt x="6192" y="3203"/>
                  </a:lnTo>
                  <a:lnTo>
                    <a:pt x="5608" y="2918"/>
                  </a:lnTo>
                  <a:cubicBezTo>
                    <a:pt x="5561" y="2906"/>
                    <a:pt x="5513" y="2882"/>
                    <a:pt x="5454" y="2882"/>
                  </a:cubicBezTo>
                  <a:lnTo>
                    <a:pt x="4180" y="2882"/>
                  </a:lnTo>
                  <a:cubicBezTo>
                    <a:pt x="4132" y="2882"/>
                    <a:pt x="4072" y="2906"/>
                    <a:pt x="4025" y="2918"/>
                  </a:cubicBezTo>
                  <a:lnTo>
                    <a:pt x="3703" y="3084"/>
                  </a:lnTo>
                  <a:lnTo>
                    <a:pt x="3191" y="1798"/>
                  </a:lnTo>
                  <a:cubicBezTo>
                    <a:pt x="3156" y="1679"/>
                    <a:pt x="3037" y="1596"/>
                    <a:pt x="2894" y="1596"/>
                  </a:cubicBezTo>
                  <a:lnTo>
                    <a:pt x="2263" y="1596"/>
                  </a:lnTo>
                  <a:cubicBezTo>
                    <a:pt x="2084" y="1596"/>
                    <a:pt x="1929" y="1739"/>
                    <a:pt x="1929" y="1918"/>
                  </a:cubicBezTo>
                  <a:lnTo>
                    <a:pt x="1929" y="3203"/>
                  </a:lnTo>
                  <a:lnTo>
                    <a:pt x="322" y="3203"/>
                  </a:lnTo>
                  <a:cubicBezTo>
                    <a:pt x="143" y="3203"/>
                    <a:pt x="1" y="3346"/>
                    <a:pt x="1" y="3525"/>
                  </a:cubicBezTo>
                  <a:lnTo>
                    <a:pt x="1" y="4811"/>
                  </a:lnTo>
                  <a:cubicBezTo>
                    <a:pt x="24" y="4989"/>
                    <a:pt x="179" y="5132"/>
                    <a:pt x="358" y="5132"/>
                  </a:cubicBezTo>
                  <a:lnTo>
                    <a:pt x="3477" y="5132"/>
                  </a:lnTo>
                  <a:lnTo>
                    <a:pt x="4061" y="5418"/>
                  </a:lnTo>
                  <a:cubicBezTo>
                    <a:pt x="4108" y="5430"/>
                    <a:pt x="4144" y="5442"/>
                    <a:pt x="4203" y="5442"/>
                  </a:cubicBezTo>
                  <a:lnTo>
                    <a:pt x="5489" y="5442"/>
                  </a:lnTo>
                  <a:cubicBezTo>
                    <a:pt x="5537" y="5442"/>
                    <a:pt x="5596" y="5430"/>
                    <a:pt x="5632" y="5418"/>
                  </a:cubicBezTo>
                  <a:lnTo>
                    <a:pt x="6216" y="5132"/>
                  </a:lnTo>
                  <a:lnTo>
                    <a:pt x="6763" y="5132"/>
                  </a:lnTo>
                  <a:cubicBezTo>
                    <a:pt x="6585" y="7513"/>
                    <a:pt x="4620" y="10371"/>
                    <a:pt x="4596" y="10407"/>
                  </a:cubicBezTo>
                  <a:cubicBezTo>
                    <a:pt x="4489" y="10550"/>
                    <a:pt x="4537" y="10740"/>
                    <a:pt x="4668" y="10847"/>
                  </a:cubicBezTo>
                  <a:cubicBezTo>
                    <a:pt x="4727" y="10895"/>
                    <a:pt x="4787" y="10907"/>
                    <a:pt x="4846" y="10907"/>
                  </a:cubicBezTo>
                  <a:lnTo>
                    <a:pt x="7728" y="10907"/>
                  </a:lnTo>
                  <a:cubicBezTo>
                    <a:pt x="7847" y="10907"/>
                    <a:pt x="7954" y="10847"/>
                    <a:pt x="8002" y="10752"/>
                  </a:cubicBezTo>
                  <a:cubicBezTo>
                    <a:pt x="8799" y="9383"/>
                    <a:pt x="9395" y="7918"/>
                    <a:pt x="9787" y="6370"/>
                  </a:cubicBezTo>
                  <a:lnTo>
                    <a:pt x="10383" y="6966"/>
                  </a:lnTo>
                  <a:cubicBezTo>
                    <a:pt x="10442" y="7025"/>
                    <a:pt x="10526" y="7049"/>
                    <a:pt x="10609" y="7049"/>
                  </a:cubicBezTo>
                  <a:lnTo>
                    <a:pt x="12693" y="7049"/>
                  </a:lnTo>
                  <a:lnTo>
                    <a:pt x="14359" y="9264"/>
                  </a:lnTo>
                  <a:lnTo>
                    <a:pt x="13907" y="9716"/>
                  </a:lnTo>
                  <a:cubicBezTo>
                    <a:pt x="13788" y="9835"/>
                    <a:pt x="13788" y="10049"/>
                    <a:pt x="13907" y="10157"/>
                  </a:cubicBezTo>
                  <a:lnTo>
                    <a:pt x="14871" y="11133"/>
                  </a:lnTo>
                  <a:cubicBezTo>
                    <a:pt x="14931" y="11192"/>
                    <a:pt x="15014" y="11222"/>
                    <a:pt x="15098" y="11222"/>
                  </a:cubicBezTo>
                  <a:cubicBezTo>
                    <a:pt x="15181" y="11222"/>
                    <a:pt x="15264" y="11192"/>
                    <a:pt x="15324" y="11133"/>
                  </a:cubicBezTo>
                  <a:lnTo>
                    <a:pt x="17241" y="9216"/>
                  </a:lnTo>
                  <a:cubicBezTo>
                    <a:pt x="17360" y="9097"/>
                    <a:pt x="17360" y="8895"/>
                    <a:pt x="17253" y="8776"/>
                  </a:cubicBezTo>
                  <a:lnTo>
                    <a:pt x="15157" y="6370"/>
                  </a:lnTo>
                  <a:lnTo>
                    <a:pt x="15383" y="5918"/>
                  </a:lnTo>
                  <a:cubicBezTo>
                    <a:pt x="15395" y="5870"/>
                    <a:pt x="15407" y="5835"/>
                    <a:pt x="15407" y="5775"/>
                  </a:cubicBezTo>
                  <a:lnTo>
                    <a:pt x="15407" y="4489"/>
                  </a:lnTo>
                  <a:lnTo>
                    <a:pt x="15907" y="4489"/>
                  </a:lnTo>
                  <a:lnTo>
                    <a:pt x="17407" y="6311"/>
                  </a:lnTo>
                  <a:cubicBezTo>
                    <a:pt x="17467" y="6382"/>
                    <a:pt x="17550" y="6430"/>
                    <a:pt x="17657" y="6430"/>
                  </a:cubicBezTo>
                  <a:lnTo>
                    <a:pt x="18943" y="6430"/>
                  </a:lnTo>
                  <a:cubicBezTo>
                    <a:pt x="19122" y="6430"/>
                    <a:pt x="19265" y="6275"/>
                    <a:pt x="19265" y="6097"/>
                  </a:cubicBezTo>
                  <a:lnTo>
                    <a:pt x="19265" y="2251"/>
                  </a:lnTo>
                  <a:cubicBezTo>
                    <a:pt x="19265" y="2072"/>
                    <a:pt x="19122" y="1918"/>
                    <a:pt x="18943" y="1918"/>
                  </a:cubicBezTo>
                  <a:lnTo>
                    <a:pt x="15288" y="1918"/>
                  </a:lnTo>
                  <a:lnTo>
                    <a:pt x="14419" y="179"/>
                  </a:lnTo>
                  <a:cubicBezTo>
                    <a:pt x="14359" y="72"/>
                    <a:pt x="14252" y="1"/>
                    <a:pt x="14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193892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1970775" y="26736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55"/>
          <p:cNvGrpSpPr/>
          <p:nvPr/>
        </p:nvGrpSpPr>
        <p:grpSpPr>
          <a:xfrm>
            <a:off x="7667445" y="2250019"/>
            <a:ext cx="596974" cy="239967"/>
            <a:chOff x="6327575" y="2637350"/>
            <a:chExt cx="481625" cy="193600"/>
          </a:xfrm>
        </p:grpSpPr>
        <p:sp>
          <p:nvSpPr>
            <p:cNvPr id="1939" name="Google Shape;1939;p55"/>
            <p:cNvSpPr/>
            <p:nvPr/>
          </p:nvSpPr>
          <p:spPr>
            <a:xfrm>
              <a:off x="6600525" y="2701950"/>
              <a:ext cx="16100" cy="15800"/>
            </a:xfrm>
            <a:custGeom>
              <a:avLst/>
              <a:gdLst/>
              <a:ahLst/>
              <a:cxnLst/>
              <a:rect l="l" t="t" r="r" b="b"/>
              <a:pathLst>
                <a:path w="644" h="632" extrusionOk="0">
                  <a:moveTo>
                    <a:pt x="0" y="1"/>
                  </a:moveTo>
                  <a:lnTo>
                    <a:pt x="0" y="632"/>
                  </a:lnTo>
                  <a:lnTo>
                    <a:pt x="643" y="632"/>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6632650" y="2701950"/>
              <a:ext cx="15800" cy="15800"/>
            </a:xfrm>
            <a:custGeom>
              <a:avLst/>
              <a:gdLst/>
              <a:ahLst/>
              <a:cxnLst/>
              <a:rect l="l" t="t" r="r" b="b"/>
              <a:pathLst>
                <a:path w="632" h="632" extrusionOk="0">
                  <a:moveTo>
                    <a:pt x="1" y="1"/>
                  </a:moveTo>
                  <a:lnTo>
                    <a:pt x="1" y="632"/>
                  </a:lnTo>
                  <a:lnTo>
                    <a:pt x="632" y="632"/>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6327575" y="2637350"/>
              <a:ext cx="481625" cy="193600"/>
            </a:xfrm>
            <a:custGeom>
              <a:avLst/>
              <a:gdLst/>
              <a:ahLst/>
              <a:cxnLst/>
              <a:rect l="l" t="t" r="r" b="b"/>
              <a:pathLst>
                <a:path w="19265" h="7744" extrusionOk="0">
                  <a:moveTo>
                    <a:pt x="1762" y="656"/>
                  </a:moveTo>
                  <a:lnTo>
                    <a:pt x="2238" y="1299"/>
                  </a:lnTo>
                  <a:lnTo>
                    <a:pt x="1274" y="1299"/>
                  </a:lnTo>
                  <a:lnTo>
                    <a:pt x="1274" y="656"/>
                  </a:lnTo>
                  <a:close/>
                  <a:moveTo>
                    <a:pt x="9311" y="751"/>
                  </a:moveTo>
                  <a:lnTo>
                    <a:pt x="11228" y="1227"/>
                  </a:lnTo>
                  <a:lnTo>
                    <a:pt x="11228" y="1299"/>
                  </a:lnTo>
                  <a:lnTo>
                    <a:pt x="9311" y="1299"/>
                  </a:lnTo>
                  <a:lnTo>
                    <a:pt x="9311" y="751"/>
                  </a:lnTo>
                  <a:close/>
                  <a:moveTo>
                    <a:pt x="13907" y="1239"/>
                  </a:moveTo>
                  <a:lnTo>
                    <a:pt x="13418" y="2073"/>
                  </a:lnTo>
                  <a:lnTo>
                    <a:pt x="12954" y="1608"/>
                  </a:lnTo>
                  <a:cubicBezTo>
                    <a:pt x="13228" y="1370"/>
                    <a:pt x="13549" y="1239"/>
                    <a:pt x="13907" y="1239"/>
                  </a:cubicBezTo>
                  <a:close/>
                  <a:moveTo>
                    <a:pt x="9620" y="1942"/>
                  </a:moveTo>
                  <a:lnTo>
                    <a:pt x="9620" y="2585"/>
                  </a:lnTo>
                  <a:lnTo>
                    <a:pt x="655" y="2585"/>
                  </a:lnTo>
                  <a:lnTo>
                    <a:pt x="655" y="1942"/>
                  </a:lnTo>
                  <a:close/>
                  <a:moveTo>
                    <a:pt x="7060" y="3239"/>
                  </a:moveTo>
                  <a:lnTo>
                    <a:pt x="7060" y="3870"/>
                  </a:lnTo>
                  <a:lnTo>
                    <a:pt x="1286" y="3870"/>
                  </a:lnTo>
                  <a:lnTo>
                    <a:pt x="1286" y="3239"/>
                  </a:lnTo>
                  <a:close/>
                  <a:moveTo>
                    <a:pt x="11585" y="4513"/>
                  </a:moveTo>
                  <a:cubicBezTo>
                    <a:pt x="11585" y="4609"/>
                    <a:pt x="11561" y="4680"/>
                    <a:pt x="11513" y="4751"/>
                  </a:cubicBezTo>
                  <a:cubicBezTo>
                    <a:pt x="11347" y="4978"/>
                    <a:pt x="11109" y="5121"/>
                    <a:pt x="10835" y="5168"/>
                  </a:cubicBezTo>
                  <a:lnTo>
                    <a:pt x="10978" y="5799"/>
                  </a:lnTo>
                  <a:lnTo>
                    <a:pt x="10918" y="5799"/>
                  </a:lnTo>
                  <a:cubicBezTo>
                    <a:pt x="10561" y="5799"/>
                    <a:pt x="10275" y="5513"/>
                    <a:pt x="10275" y="5156"/>
                  </a:cubicBezTo>
                  <a:lnTo>
                    <a:pt x="10275" y="4513"/>
                  </a:lnTo>
                  <a:close/>
                  <a:moveTo>
                    <a:pt x="12180" y="4692"/>
                  </a:moveTo>
                  <a:lnTo>
                    <a:pt x="12835" y="4990"/>
                  </a:lnTo>
                  <a:lnTo>
                    <a:pt x="12061" y="5799"/>
                  </a:lnTo>
                  <a:lnTo>
                    <a:pt x="10978" y="5799"/>
                  </a:lnTo>
                  <a:cubicBezTo>
                    <a:pt x="11430" y="5716"/>
                    <a:pt x="11823" y="5454"/>
                    <a:pt x="12061" y="5049"/>
                  </a:cubicBezTo>
                  <a:cubicBezTo>
                    <a:pt x="12121" y="4942"/>
                    <a:pt x="12168" y="4823"/>
                    <a:pt x="12180" y="4692"/>
                  </a:cubicBezTo>
                  <a:close/>
                  <a:moveTo>
                    <a:pt x="12406" y="1942"/>
                  </a:moveTo>
                  <a:lnTo>
                    <a:pt x="13264" y="2799"/>
                  </a:lnTo>
                  <a:cubicBezTo>
                    <a:pt x="13334" y="2869"/>
                    <a:pt x="13412" y="2897"/>
                    <a:pt x="13499" y="2897"/>
                  </a:cubicBezTo>
                  <a:cubicBezTo>
                    <a:pt x="13516" y="2897"/>
                    <a:pt x="13532" y="2896"/>
                    <a:pt x="13549" y="2894"/>
                  </a:cubicBezTo>
                  <a:lnTo>
                    <a:pt x="15097" y="2585"/>
                  </a:lnTo>
                  <a:lnTo>
                    <a:pt x="17347" y="2954"/>
                  </a:lnTo>
                  <a:lnTo>
                    <a:pt x="17347" y="6311"/>
                  </a:lnTo>
                  <a:lnTo>
                    <a:pt x="17336" y="6311"/>
                  </a:lnTo>
                  <a:lnTo>
                    <a:pt x="12025" y="3906"/>
                  </a:lnTo>
                  <a:cubicBezTo>
                    <a:pt x="11978" y="3894"/>
                    <a:pt x="11930" y="3870"/>
                    <a:pt x="11883" y="3870"/>
                  </a:cubicBezTo>
                  <a:lnTo>
                    <a:pt x="7715" y="3870"/>
                  </a:lnTo>
                  <a:lnTo>
                    <a:pt x="7715" y="3239"/>
                  </a:lnTo>
                  <a:lnTo>
                    <a:pt x="9966" y="3239"/>
                  </a:lnTo>
                  <a:cubicBezTo>
                    <a:pt x="10144" y="3239"/>
                    <a:pt x="10287" y="3085"/>
                    <a:pt x="10287" y="2906"/>
                  </a:cubicBezTo>
                  <a:lnTo>
                    <a:pt x="10287" y="1942"/>
                  </a:lnTo>
                  <a:close/>
                  <a:moveTo>
                    <a:pt x="13490" y="5287"/>
                  </a:moveTo>
                  <a:lnTo>
                    <a:pt x="14942" y="5942"/>
                  </a:lnTo>
                  <a:lnTo>
                    <a:pt x="14502" y="6573"/>
                  </a:lnTo>
                  <a:cubicBezTo>
                    <a:pt x="14434" y="6669"/>
                    <a:pt x="14367" y="6719"/>
                    <a:pt x="14262" y="6719"/>
                  </a:cubicBezTo>
                  <a:cubicBezTo>
                    <a:pt x="14146" y="6719"/>
                    <a:pt x="13985" y="6657"/>
                    <a:pt x="13728" y="6525"/>
                  </a:cubicBezTo>
                  <a:lnTo>
                    <a:pt x="12752" y="6037"/>
                  </a:lnTo>
                  <a:lnTo>
                    <a:pt x="13490" y="5287"/>
                  </a:lnTo>
                  <a:close/>
                  <a:moveTo>
                    <a:pt x="17979" y="3061"/>
                  </a:moveTo>
                  <a:lnTo>
                    <a:pt x="18610" y="3156"/>
                  </a:lnTo>
                  <a:lnTo>
                    <a:pt x="18610" y="6895"/>
                  </a:lnTo>
                  <a:lnTo>
                    <a:pt x="17979" y="6597"/>
                  </a:lnTo>
                  <a:lnTo>
                    <a:pt x="17979" y="3061"/>
                  </a:lnTo>
                  <a:close/>
                  <a:moveTo>
                    <a:pt x="976" y="1"/>
                  </a:moveTo>
                  <a:cubicBezTo>
                    <a:pt x="798" y="1"/>
                    <a:pt x="655" y="156"/>
                    <a:pt x="655" y="334"/>
                  </a:cubicBezTo>
                  <a:lnTo>
                    <a:pt x="655" y="1299"/>
                  </a:lnTo>
                  <a:lnTo>
                    <a:pt x="322" y="1299"/>
                  </a:lnTo>
                  <a:cubicBezTo>
                    <a:pt x="143" y="1299"/>
                    <a:pt x="0" y="1442"/>
                    <a:pt x="0" y="1620"/>
                  </a:cubicBezTo>
                  <a:lnTo>
                    <a:pt x="0" y="2906"/>
                  </a:lnTo>
                  <a:cubicBezTo>
                    <a:pt x="0" y="3085"/>
                    <a:pt x="143" y="3227"/>
                    <a:pt x="322" y="3227"/>
                  </a:cubicBezTo>
                  <a:lnTo>
                    <a:pt x="655" y="3227"/>
                  </a:lnTo>
                  <a:lnTo>
                    <a:pt x="655" y="4204"/>
                  </a:lnTo>
                  <a:cubicBezTo>
                    <a:pt x="655" y="4382"/>
                    <a:pt x="798" y="4525"/>
                    <a:pt x="976" y="4525"/>
                  </a:cubicBezTo>
                  <a:lnTo>
                    <a:pt x="9644" y="4525"/>
                  </a:lnTo>
                  <a:lnTo>
                    <a:pt x="9644" y="5168"/>
                  </a:lnTo>
                  <a:cubicBezTo>
                    <a:pt x="9644" y="5883"/>
                    <a:pt x="10216" y="6442"/>
                    <a:pt x="10918" y="6442"/>
                  </a:cubicBezTo>
                  <a:lnTo>
                    <a:pt x="12121" y="6442"/>
                  </a:lnTo>
                  <a:lnTo>
                    <a:pt x="13430" y="7097"/>
                  </a:lnTo>
                  <a:cubicBezTo>
                    <a:pt x="13692" y="7252"/>
                    <a:pt x="13990" y="7335"/>
                    <a:pt x="14288" y="7371"/>
                  </a:cubicBezTo>
                  <a:cubicBezTo>
                    <a:pt x="14597" y="7371"/>
                    <a:pt x="14883" y="7204"/>
                    <a:pt x="15038" y="6954"/>
                  </a:cubicBezTo>
                  <a:lnTo>
                    <a:pt x="15538" y="6228"/>
                  </a:lnTo>
                  <a:lnTo>
                    <a:pt x="18812" y="7716"/>
                  </a:lnTo>
                  <a:cubicBezTo>
                    <a:pt x="18852" y="7735"/>
                    <a:pt x="18896" y="7744"/>
                    <a:pt x="18940" y="7744"/>
                  </a:cubicBezTo>
                  <a:cubicBezTo>
                    <a:pt x="19064" y="7744"/>
                    <a:pt x="19188" y="7673"/>
                    <a:pt x="19241" y="7549"/>
                  </a:cubicBezTo>
                  <a:cubicBezTo>
                    <a:pt x="19252" y="7502"/>
                    <a:pt x="19264" y="7454"/>
                    <a:pt x="19264" y="7418"/>
                  </a:cubicBezTo>
                  <a:lnTo>
                    <a:pt x="19264" y="2918"/>
                  </a:lnTo>
                  <a:cubicBezTo>
                    <a:pt x="19252" y="2739"/>
                    <a:pt x="19133" y="2608"/>
                    <a:pt x="18991" y="2596"/>
                  </a:cubicBezTo>
                  <a:lnTo>
                    <a:pt x="15133" y="1953"/>
                  </a:lnTo>
                  <a:lnTo>
                    <a:pt x="15014" y="1953"/>
                  </a:lnTo>
                  <a:lnTo>
                    <a:pt x="14121" y="2132"/>
                  </a:lnTo>
                  <a:lnTo>
                    <a:pt x="14716" y="1144"/>
                  </a:lnTo>
                  <a:cubicBezTo>
                    <a:pt x="14800" y="1001"/>
                    <a:pt x="14764" y="810"/>
                    <a:pt x="14609" y="703"/>
                  </a:cubicBezTo>
                  <a:cubicBezTo>
                    <a:pt x="14585" y="691"/>
                    <a:pt x="14550" y="668"/>
                    <a:pt x="14526" y="668"/>
                  </a:cubicBezTo>
                  <a:cubicBezTo>
                    <a:pt x="14338" y="616"/>
                    <a:pt x="14146" y="590"/>
                    <a:pt x="13954" y="590"/>
                  </a:cubicBezTo>
                  <a:cubicBezTo>
                    <a:pt x="13355" y="590"/>
                    <a:pt x="12765" y="839"/>
                    <a:pt x="12359" y="1299"/>
                  </a:cubicBezTo>
                  <a:lnTo>
                    <a:pt x="11871" y="1299"/>
                  </a:lnTo>
                  <a:lnTo>
                    <a:pt x="11871" y="965"/>
                  </a:lnTo>
                  <a:cubicBezTo>
                    <a:pt x="11871" y="822"/>
                    <a:pt x="11763" y="691"/>
                    <a:pt x="11632" y="656"/>
                  </a:cubicBezTo>
                  <a:lnTo>
                    <a:pt x="9073" y="13"/>
                  </a:lnTo>
                  <a:cubicBezTo>
                    <a:pt x="9048" y="8"/>
                    <a:pt x="9023" y="5"/>
                    <a:pt x="8999" y="5"/>
                  </a:cubicBezTo>
                  <a:cubicBezTo>
                    <a:pt x="8850" y="5"/>
                    <a:pt x="8722" y="97"/>
                    <a:pt x="8692" y="251"/>
                  </a:cubicBezTo>
                  <a:cubicBezTo>
                    <a:pt x="8692" y="287"/>
                    <a:pt x="8668" y="299"/>
                    <a:pt x="8668" y="334"/>
                  </a:cubicBezTo>
                  <a:lnTo>
                    <a:pt x="8668" y="1299"/>
                  </a:lnTo>
                  <a:lnTo>
                    <a:pt x="3060" y="1299"/>
                  </a:lnTo>
                  <a:lnTo>
                    <a:pt x="2203" y="132"/>
                  </a:lnTo>
                  <a:cubicBezTo>
                    <a:pt x="2143" y="60"/>
                    <a:pt x="2048" y="1"/>
                    <a:pt x="1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5"/>
          <p:cNvGrpSpPr/>
          <p:nvPr/>
        </p:nvGrpSpPr>
        <p:grpSpPr>
          <a:xfrm>
            <a:off x="6697846" y="2146366"/>
            <a:ext cx="596230" cy="446809"/>
            <a:chOff x="5545325" y="2553725"/>
            <a:chExt cx="481025" cy="360475"/>
          </a:xfrm>
        </p:grpSpPr>
        <p:sp>
          <p:nvSpPr>
            <p:cNvPr id="1943" name="Google Shape;1943;p55"/>
            <p:cNvSpPr/>
            <p:nvPr/>
          </p:nvSpPr>
          <p:spPr>
            <a:xfrm>
              <a:off x="5914425" y="2754325"/>
              <a:ext cx="80075" cy="128325"/>
            </a:xfrm>
            <a:custGeom>
              <a:avLst/>
              <a:gdLst/>
              <a:ahLst/>
              <a:cxnLst/>
              <a:rect l="l" t="t" r="r" b="b"/>
              <a:pathLst>
                <a:path w="3203" h="5133" extrusionOk="0">
                  <a:moveTo>
                    <a:pt x="1965" y="644"/>
                  </a:moveTo>
                  <a:lnTo>
                    <a:pt x="2512" y="4490"/>
                  </a:lnTo>
                  <a:lnTo>
                    <a:pt x="1238" y="4490"/>
                  </a:lnTo>
                  <a:lnTo>
                    <a:pt x="691" y="644"/>
                  </a:lnTo>
                  <a:close/>
                  <a:moveTo>
                    <a:pt x="334" y="1"/>
                  </a:moveTo>
                  <a:cubicBezTo>
                    <a:pt x="155" y="1"/>
                    <a:pt x="0" y="144"/>
                    <a:pt x="0" y="322"/>
                  </a:cubicBezTo>
                  <a:lnTo>
                    <a:pt x="0" y="370"/>
                  </a:lnTo>
                  <a:lnTo>
                    <a:pt x="643" y="4871"/>
                  </a:lnTo>
                  <a:cubicBezTo>
                    <a:pt x="667" y="5025"/>
                    <a:pt x="798" y="5133"/>
                    <a:pt x="953" y="5133"/>
                  </a:cubicBezTo>
                  <a:lnTo>
                    <a:pt x="2870" y="5133"/>
                  </a:lnTo>
                  <a:cubicBezTo>
                    <a:pt x="3048" y="5133"/>
                    <a:pt x="3203" y="4990"/>
                    <a:pt x="3203" y="4811"/>
                  </a:cubicBezTo>
                  <a:lnTo>
                    <a:pt x="3203" y="4763"/>
                  </a:lnTo>
                  <a:lnTo>
                    <a:pt x="2560" y="263"/>
                  </a:lnTo>
                  <a:cubicBezTo>
                    <a:pt x="2536" y="120"/>
                    <a:pt x="2393" y="1"/>
                    <a:pt x="2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5545325" y="2553725"/>
              <a:ext cx="481025" cy="360475"/>
            </a:xfrm>
            <a:custGeom>
              <a:avLst/>
              <a:gdLst/>
              <a:ahLst/>
              <a:cxnLst/>
              <a:rect l="l" t="t" r="r" b="b"/>
              <a:pathLst>
                <a:path w="19241" h="14419" extrusionOk="0">
                  <a:moveTo>
                    <a:pt x="17324" y="643"/>
                  </a:moveTo>
                  <a:lnTo>
                    <a:pt x="17324" y="1286"/>
                  </a:lnTo>
                  <a:lnTo>
                    <a:pt x="16360" y="1286"/>
                  </a:lnTo>
                  <a:lnTo>
                    <a:pt x="16848" y="643"/>
                  </a:lnTo>
                  <a:close/>
                  <a:moveTo>
                    <a:pt x="11680" y="1917"/>
                  </a:moveTo>
                  <a:lnTo>
                    <a:pt x="11359" y="2560"/>
                  </a:lnTo>
                  <a:lnTo>
                    <a:pt x="8549" y="2560"/>
                  </a:lnTo>
                  <a:lnTo>
                    <a:pt x="8216" y="1917"/>
                  </a:lnTo>
                  <a:close/>
                  <a:moveTo>
                    <a:pt x="18610" y="1917"/>
                  </a:moveTo>
                  <a:lnTo>
                    <a:pt x="18610" y="3846"/>
                  </a:lnTo>
                  <a:lnTo>
                    <a:pt x="5108" y="3846"/>
                  </a:lnTo>
                  <a:cubicBezTo>
                    <a:pt x="4953" y="3096"/>
                    <a:pt x="4299" y="2560"/>
                    <a:pt x="3525" y="2560"/>
                  </a:cubicBezTo>
                  <a:lnTo>
                    <a:pt x="643" y="2560"/>
                  </a:lnTo>
                  <a:lnTo>
                    <a:pt x="643" y="1917"/>
                  </a:lnTo>
                  <a:lnTo>
                    <a:pt x="7501" y="1917"/>
                  </a:lnTo>
                  <a:lnTo>
                    <a:pt x="8144" y="3203"/>
                  </a:lnTo>
                  <a:lnTo>
                    <a:pt x="11740" y="3203"/>
                  </a:lnTo>
                  <a:lnTo>
                    <a:pt x="12383" y="1917"/>
                  </a:lnTo>
                  <a:lnTo>
                    <a:pt x="13145" y="1917"/>
                  </a:lnTo>
                  <a:lnTo>
                    <a:pt x="13145" y="3203"/>
                  </a:lnTo>
                  <a:lnTo>
                    <a:pt x="13776" y="3203"/>
                  </a:lnTo>
                  <a:lnTo>
                    <a:pt x="13776" y="1917"/>
                  </a:lnTo>
                  <a:lnTo>
                    <a:pt x="14419" y="1917"/>
                  </a:lnTo>
                  <a:lnTo>
                    <a:pt x="14419" y="3203"/>
                  </a:lnTo>
                  <a:lnTo>
                    <a:pt x="15062" y="3203"/>
                  </a:lnTo>
                  <a:lnTo>
                    <a:pt x="15062" y="1917"/>
                  </a:lnTo>
                  <a:lnTo>
                    <a:pt x="15705" y="1917"/>
                  </a:lnTo>
                  <a:lnTo>
                    <a:pt x="15705" y="3203"/>
                  </a:lnTo>
                  <a:lnTo>
                    <a:pt x="16336" y="3203"/>
                  </a:lnTo>
                  <a:lnTo>
                    <a:pt x="16336" y="1917"/>
                  </a:lnTo>
                  <a:lnTo>
                    <a:pt x="16979" y="1917"/>
                  </a:lnTo>
                  <a:lnTo>
                    <a:pt x="16979" y="3203"/>
                  </a:lnTo>
                  <a:lnTo>
                    <a:pt x="17622" y="3203"/>
                  </a:lnTo>
                  <a:lnTo>
                    <a:pt x="17622" y="1917"/>
                  </a:lnTo>
                  <a:close/>
                  <a:moveTo>
                    <a:pt x="3525" y="3215"/>
                  </a:moveTo>
                  <a:cubicBezTo>
                    <a:pt x="3930" y="3215"/>
                    <a:pt x="4299" y="3465"/>
                    <a:pt x="4441" y="3858"/>
                  </a:cubicBezTo>
                  <a:lnTo>
                    <a:pt x="643" y="3858"/>
                  </a:lnTo>
                  <a:lnTo>
                    <a:pt x="643" y="3215"/>
                  </a:lnTo>
                  <a:close/>
                  <a:moveTo>
                    <a:pt x="8025" y="4501"/>
                  </a:moveTo>
                  <a:lnTo>
                    <a:pt x="8025" y="5132"/>
                  </a:lnTo>
                  <a:lnTo>
                    <a:pt x="5465" y="5132"/>
                  </a:lnTo>
                  <a:lnTo>
                    <a:pt x="5465" y="4501"/>
                  </a:lnTo>
                  <a:close/>
                  <a:moveTo>
                    <a:pt x="18610" y="4501"/>
                  </a:moveTo>
                  <a:lnTo>
                    <a:pt x="18610" y="5132"/>
                  </a:lnTo>
                  <a:lnTo>
                    <a:pt x="8668" y="5132"/>
                  </a:lnTo>
                  <a:lnTo>
                    <a:pt x="8668" y="4501"/>
                  </a:lnTo>
                  <a:close/>
                  <a:moveTo>
                    <a:pt x="17134" y="5775"/>
                  </a:moveTo>
                  <a:lnTo>
                    <a:pt x="16800" y="6418"/>
                  </a:lnTo>
                  <a:lnTo>
                    <a:pt x="15598" y="6418"/>
                  </a:lnTo>
                  <a:lnTo>
                    <a:pt x="15931" y="5775"/>
                  </a:lnTo>
                  <a:close/>
                  <a:moveTo>
                    <a:pt x="11847" y="5775"/>
                  </a:moveTo>
                  <a:cubicBezTo>
                    <a:pt x="11800" y="6108"/>
                    <a:pt x="11669" y="6430"/>
                    <a:pt x="11466" y="6703"/>
                  </a:cubicBezTo>
                  <a:cubicBezTo>
                    <a:pt x="11383" y="6370"/>
                    <a:pt x="11288" y="6072"/>
                    <a:pt x="11133" y="5775"/>
                  </a:cubicBezTo>
                  <a:close/>
                  <a:moveTo>
                    <a:pt x="13204" y="5763"/>
                  </a:moveTo>
                  <a:lnTo>
                    <a:pt x="13490" y="7680"/>
                  </a:lnTo>
                  <a:lnTo>
                    <a:pt x="11329" y="7680"/>
                  </a:lnTo>
                  <a:cubicBezTo>
                    <a:pt x="11359" y="7671"/>
                    <a:pt x="11389" y="7656"/>
                    <a:pt x="11419" y="7632"/>
                  </a:cubicBezTo>
                  <a:cubicBezTo>
                    <a:pt x="12026" y="7192"/>
                    <a:pt x="12419" y="6501"/>
                    <a:pt x="12502" y="5763"/>
                  </a:cubicBezTo>
                  <a:close/>
                  <a:moveTo>
                    <a:pt x="10418" y="5775"/>
                  </a:moveTo>
                  <a:cubicBezTo>
                    <a:pt x="10716" y="6263"/>
                    <a:pt x="10883" y="6822"/>
                    <a:pt x="10930" y="7382"/>
                  </a:cubicBezTo>
                  <a:cubicBezTo>
                    <a:pt x="10907" y="7561"/>
                    <a:pt x="11061" y="7692"/>
                    <a:pt x="11240" y="7692"/>
                  </a:cubicBezTo>
                  <a:lnTo>
                    <a:pt x="10597" y="7692"/>
                  </a:lnTo>
                  <a:cubicBezTo>
                    <a:pt x="10287" y="7692"/>
                    <a:pt x="10097" y="7573"/>
                    <a:pt x="9942" y="7001"/>
                  </a:cubicBezTo>
                  <a:lnTo>
                    <a:pt x="9704" y="5775"/>
                  </a:lnTo>
                  <a:close/>
                  <a:moveTo>
                    <a:pt x="18396" y="5775"/>
                  </a:moveTo>
                  <a:lnTo>
                    <a:pt x="17681" y="7239"/>
                  </a:lnTo>
                  <a:cubicBezTo>
                    <a:pt x="17657" y="7287"/>
                    <a:pt x="17634" y="7358"/>
                    <a:pt x="17657" y="7430"/>
                  </a:cubicBezTo>
                  <a:lnTo>
                    <a:pt x="18562" y="13800"/>
                  </a:lnTo>
                  <a:lnTo>
                    <a:pt x="15038" y="13800"/>
                  </a:lnTo>
                  <a:lnTo>
                    <a:pt x="13847" y="5775"/>
                  </a:lnTo>
                  <a:lnTo>
                    <a:pt x="15193" y="5775"/>
                  </a:lnTo>
                  <a:lnTo>
                    <a:pt x="14776" y="6596"/>
                  </a:lnTo>
                  <a:cubicBezTo>
                    <a:pt x="14705" y="6763"/>
                    <a:pt x="14764" y="6953"/>
                    <a:pt x="14931" y="7025"/>
                  </a:cubicBezTo>
                  <a:cubicBezTo>
                    <a:pt x="14967" y="7037"/>
                    <a:pt x="15014" y="7061"/>
                    <a:pt x="15074" y="7061"/>
                  </a:cubicBezTo>
                  <a:lnTo>
                    <a:pt x="17003" y="7061"/>
                  </a:lnTo>
                  <a:cubicBezTo>
                    <a:pt x="17122" y="7061"/>
                    <a:pt x="17229" y="6977"/>
                    <a:pt x="17276" y="6882"/>
                  </a:cubicBezTo>
                  <a:lnTo>
                    <a:pt x="17836" y="5775"/>
                  </a:lnTo>
                  <a:close/>
                  <a:moveTo>
                    <a:pt x="16669" y="0"/>
                  </a:moveTo>
                  <a:cubicBezTo>
                    <a:pt x="16562" y="0"/>
                    <a:pt x="16479" y="48"/>
                    <a:pt x="16419" y="131"/>
                  </a:cubicBezTo>
                  <a:lnTo>
                    <a:pt x="15550" y="1298"/>
                  </a:lnTo>
                  <a:lnTo>
                    <a:pt x="1274" y="1298"/>
                  </a:lnTo>
                  <a:lnTo>
                    <a:pt x="1274" y="655"/>
                  </a:lnTo>
                  <a:lnTo>
                    <a:pt x="643" y="655"/>
                  </a:lnTo>
                  <a:lnTo>
                    <a:pt x="643" y="1298"/>
                  </a:lnTo>
                  <a:lnTo>
                    <a:pt x="0" y="1298"/>
                  </a:lnTo>
                  <a:lnTo>
                    <a:pt x="0" y="4501"/>
                  </a:lnTo>
                  <a:lnTo>
                    <a:pt x="4811" y="4501"/>
                  </a:lnTo>
                  <a:lnTo>
                    <a:pt x="4811" y="5775"/>
                  </a:lnTo>
                  <a:lnTo>
                    <a:pt x="9037" y="5775"/>
                  </a:lnTo>
                  <a:lnTo>
                    <a:pt x="9299" y="7132"/>
                  </a:lnTo>
                  <a:cubicBezTo>
                    <a:pt x="9394" y="7453"/>
                    <a:pt x="9597" y="8335"/>
                    <a:pt x="10585" y="8335"/>
                  </a:cubicBezTo>
                  <a:lnTo>
                    <a:pt x="13574" y="8335"/>
                  </a:lnTo>
                  <a:lnTo>
                    <a:pt x="14431" y="14157"/>
                  </a:lnTo>
                  <a:cubicBezTo>
                    <a:pt x="14467" y="14323"/>
                    <a:pt x="14598" y="14419"/>
                    <a:pt x="14752" y="14419"/>
                  </a:cubicBezTo>
                  <a:lnTo>
                    <a:pt x="18919" y="14419"/>
                  </a:lnTo>
                  <a:cubicBezTo>
                    <a:pt x="19098" y="14419"/>
                    <a:pt x="19241" y="14276"/>
                    <a:pt x="19241" y="14097"/>
                  </a:cubicBezTo>
                  <a:lnTo>
                    <a:pt x="19241" y="14050"/>
                  </a:lnTo>
                  <a:lnTo>
                    <a:pt x="18288" y="7418"/>
                  </a:lnTo>
                  <a:lnTo>
                    <a:pt x="19217" y="5584"/>
                  </a:lnTo>
                  <a:lnTo>
                    <a:pt x="19229" y="5549"/>
                  </a:lnTo>
                  <a:cubicBezTo>
                    <a:pt x="19241" y="5525"/>
                    <a:pt x="19241" y="5477"/>
                    <a:pt x="19241" y="5453"/>
                  </a:cubicBezTo>
                  <a:lnTo>
                    <a:pt x="19241" y="1286"/>
                  </a:lnTo>
                  <a:lnTo>
                    <a:pt x="17967" y="1286"/>
                  </a:lnTo>
                  <a:lnTo>
                    <a:pt x="17967" y="334"/>
                  </a:lnTo>
                  <a:cubicBezTo>
                    <a:pt x="17967" y="155"/>
                    <a:pt x="17812" y="0"/>
                    <a:pt x="17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5681950" y="2618000"/>
              <a:ext cx="15800" cy="16100"/>
            </a:xfrm>
            <a:custGeom>
              <a:avLst/>
              <a:gdLst/>
              <a:ahLst/>
              <a:cxnLst/>
              <a:rect l="l" t="t" r="r" b="b"/>
              <a:pathLst>
                <a:path w="632" h="644" extrusionOk="0">
                  <a:moveTo>
                    <a:pt x="0" y="1"/>
                  </a:moveTo>
                  <a:lnTo>
                    <a:pt x="0" y="644"/>
                  </a:lnTo>
                  <a:lnTo>
                    <a:pt x="631" y="644"/>
                  </a:ln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5713800" y="261800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5"/>
          <p:cNvGrpSpPr/>
          <p:nvPr/>
        </p:nvGrpSpPr>
        <p:grpSpPr>
          <a:xfrm>
            <a:off x="5728619" y="2186557"/>
            <a:ext cx="597005" cy="367884"/>
            <a:chOff x="4763375" y="2586150"/>
            <a:chExt cx="481650" cy="296800"/>
          </a:xfrm>
        </p:grpSpPr>
        <p:sp>
          <p:nvSpPr>
            <p:cNvPr id="1948" name="Google Shape;1948;p55"/>
            <p:cNvSpPr/>
            <p:nvPr/>
          </p:nvSpPr>
          <p:spPr>
            <a:xfrm>
              <a:off x="4763375" y="2586150"/>
              <a:ext cx="481650" cy="296800"/>
            </a:xfrm>
            <a:custGeom>
              <a:avLst/>
              <a:gdLst/>
              <a:ahLst/>
              <a:cxnLst/>
              <a:rect l="l" t="t" r="r" b="b"/>
              <a:pathLst>
                <a:path w="19266" h="11872" extrusionOk="0">
                  <a:moveTo>
                    <a:pt x="12943" y="953"/>
                  </a:moveTo>
                  <a:lnTo>
                    <a:pt x="13276" y="1596"/>
                  </a:lnTo>
                  <a:lnTo>
                    <a:pt x="8538" y="1596"/>
                  </a:lnTo>
                  <a:lnTo>
                    <a:pt x="8847" y="953"/>
                  </a:lnTo>
                  <a:close/>
                  <a:moveTo>
                    <a:pt x="1918" y="787"/>
                  </a:moveTo>
                  <a:lnTo>
                    <a:pt x="1918" y="1608"/>
                  </a:lnTo>
                  <a:lnTo>
                    <a:pt x="1322" y="1608"/>
                  </a:lnTo>
                  <a:cubicBezTo>
                    <a:pt x="1406" y="1251"/>
                    <a:pt x="1620" y="965"/>
                    <a:pt x="1918" y="787"/>
                  </a:cubicBezTo>
                  <a:close/>
                  <a:moveTo>
                    <a:pt x="16038" y="1299"/>
                  </a:moveTo>
                  <a:cubicBezTo>
                    <a:pt x="15836" y="1680"/>
                    <a:pt x="15717" y="2108"/>
                    <a:pt x="15717" y="2549"/>
                  </a:cubicBezTo>
                  <a:cubicBezTo>
                    <a:pt x="15717" y="3120"/>
                    <a:pt x="14824" y="3180"/>
                    <a:pt x="14431" y="3180"/>
                  </a:cubicBezTo>
                  <a:lnTo>
                    <a:pt x="14253" y="3180"/>
                  </a:lnTo>
                  <a:cubicBezTo>
                    <a:pt x="14169" y="2978"/>
                    <a:pt x="14122" y="2763"/>
                    <a:pt x="14122" y="2549"/>
                  </a:cubicBezTo>
                  <a:lnTo>
                    <a:pt x="14122" y="2311"/>
                  </a:lnTo>
                  <a:lnTo>
                    <a:pt x="14122" y="2311"/>
                  </a:lnTo>
                  <a:cubicBezTo>
                    <a:pt x="14134" y="2311"/>
                    <a:pt x="14146" y="2311"/>
                    <a:pt x="14157" y="2311"/>
                  </a:cubicBezTo>
                  <a:cubicBezTo>
                    <a:pt x="14740" y="2311"/>
                    <a:pt x="15163" y="2098"/>
                    <a:pt x="15360" y="1727"/>
                  </a:cubicBezTo>
                  <a:cubicBezTo>
                    <a:pt x="15491" y="1477"/>
                    <a:pt x="15741" y="1299"/>
                    <a:pt x="16038" y="1299"/>
                  </a:cubicBezTo>
                  <a:close/>
                  <a:moveTo>
                    <a:pt x="7692" y="2227"/>
                  </a:moveTo>
                  <a:lnTo>
                    <a:pt x="7692" y="3513"/>
                  </a:lnTo>
                  <a:lnTo>
                    <a:pt x="632" y="3513"/>
                  </a:lnTo>
                  <a:lnTo>
                    <a:pt x="632" y="2227"/>
                  </a:lnTo>
                  <a:lnTo>
                    <a:pt x="5132" y="2227"/>
                  </a:lnTo>
                  <a:lnTo>
                    <a:pt x="5132" y="2870"/>
                  </a:lnTo>
                  <a:lnTo>
                    <a:pt x="5775" y="2870"/>
                  </a:lnTo>
                  <a:lnTo>
                    <a:pt x="5775" y="2227"/>
                  </a:lnTo>
                  <a:lnTo>
                    <a:pt x="6406" y="2227"/>
                  </a:lnTo>
                  <a:lnTo>
                    <a:pt x="6406" y="2870"/>
                  </a:lnTo>
                  <a:lnTo>
                    <a:pt x="7049" y="2870"/>
                  </a:lnTo>
                  <a:lnTo>
                    <a:pt x="7049" y="2227"/>
                  </a:lnTo>
                  <a:close/>
                  <a:moveTo>
                    <a:pt x="7692" y="4168"/>
                  </a:moveTo>
                  <a:lnTo>
                    <a:pt x="7692" y="4811"/>
                  </a:lnTo>
                  <a:lnTo>
                    <a:pt x="1275" y="4811"/>
                  </a:lnTo>
                  <a:lnTo>
                    <a:pt x="1275" y="4168"/>
                  </a:lnTo>
                  <a:close/>
                  <a:moveTo>
                    <a:pt x="8966" y="2227"/>
                  </a:moveTo>
                  <a:lnTo>
                    <a:pt x="8966" y="5442"/>
                  </a:lnTo>
                  <a:lnTo>
                    <a:pt x="8776" y="5442"/>
                  </a:lnTo>
                  <a:lnTo>
                    <a:pt x="8335" y="5002"/>
                  </a:lnTo>
                  <a:lnTo>
                    <a:pt x="8335" y="2227"/>
                  </a:lnTo>
                  <a:close/>
                  <a:moveTo>
                    <a:pt x="12181" y="2251"/>
                  </a:moveTo>
                  <a:lnTo>
                    <a:pt x="12181" y="5466"/>
                  </a:lnTo>
                  <a:lnTo>
                    <a:pt x="9621" y="5466"/>
                  </a:lnTo>
                  <a:lnTo>
                    <a:pt x="9621" y="5442"/>
                  </a:lnTo>
                  <a:lnTo>
                    <a:pt x="9621" y="4811"/>
                  </a:lnTo>
                  <a:lnTo>
                    <a:pt x="11550" y="4811"/>
                  </a:lnTo>
                  <a:lnTo>
                    <a:pt x="11550" y="4168"/>
                  </a:lnTo>
                  <a:lnTo>
                    <a:pt x="9621" y="4168"/>
                  </a:lnTo>
                  <a:lnTo>
                    <a:pt x="9621" y="3525"/>
                  </a:lnTo>
                  <a:lnTo>
                    <a:pt x="11550" y="3525"/>
                  </a:lnTo>
                  <a:lnTo>
                    <a:pt x="11550" y="2882"/>
                  </a:lnTo>
                  <a:lnTo>
                    <a:pt x="9621" y="2882"/>
                  </a:lnTo>
                  <a:lnTo>
                    <a:pt x="9621" y="2251"/>
                  </a:lnTo>
                  <a:close/>
                  <a:moveTo>
                    <a:pt x="12348" y="6085"/>
                  </a:moveTo>
                  <a:cubicBezTo>
                    <a:pt x="12538" y="6442"/>
                    <a:pt x="12502" y="6871"/>
                    <a:pt x="12240" y="7192"/>
                  </a:cubicBezTo>
                  <a:lnTo>
                    <a:pt x="12776" y="7550"/>
                  </a:lnTo>
                  <a:cubicBezTo>
                    <a:pt x="13050" y="7169"/>
                    <a:pt x="13169" y="6716"/>
                    <a:pt x="13086" y="6264"/>
                  </a:cubicBezTo>
                  <a:lnTo>
                    <a:pt x="13086" y="6264"/>
                  </a:lnTo>
                  <a:cubicBezTo>
                    <a:pt x="13169" y="6323"/>
                    <a:pt x="13240" y="6383"/>
                    <a:pt x="13300" y="6454"/>
                  </a:cubicBezTo>
                  <a:cubicBezTo>
                    <a:pt x="13550" y="6835"/>
                    <a:pt x="13705" y="7252"/>
                    <a:pt x="13729" y="7692"/>
                  </a:cubicBezTo>
                  <a:lnTo>
                    <a:pt x="12514" y="7692"/>
                  </a:lnTo>
                  <a:cubicBezTo>
                    <a:pt x="11978" y="7692"/>
                    <a:pt x="11550" y="7264"/>
                    <a:pt x="11550" y="6728"/>
                  </a:cubicBezTo>
                  <a:lnTo>
                    <a:pt x="11550" y="6085"/>
                  </a:lnTo>
                  <a:close/>
                  <a:moveTo>
                    <a:pt x="13467" y="2227"/>
                  </a:moveTo>
                  <a:lnTo>
                    <a:pt x="13467" y="2549"/>
                  </a:lnTo>
                  <a:cubicBezTo>
                    <a:pt x="13467" y="3775"/>
                    <a:pt x="14479" y="4787"/>
                    <a:pt x="15717" y="4787"/>
                  </a:cubicBezTo>
                  <a:lnTo>
                    <a:pt x="15717" y="5430"/>
                  </a:lnTo>
                  <a:cubicBezTo>
                    <a:pt x="15717" y="5549"/>
                    <a:pt x="15777" y="5656"/>
                    <a:pt x="15872" y="5716"/>
                  </a:cubicBezTo>
                  <a:cubicBezTo>
                    <a:pt x="15884" y="5728"/>
                    <a:pt x="17884" y="6930"/>
                    <a:pt x="18551" y="11205"/>
                  </a:cubicBezTo>
                  <a:lnTo>
                    <a:pt x="14181" y="11205"/>
                  </a:lnTo>
                  <a:cubicBezTo>
                    <a:pt x="14372" y="10145"/>
                    <a:pt x="14776" y="7276"/>
                    <a:pt x="13788" y="6037"/>
                  </a:cubicBezTo>
                  <a:cubicBezTo>
                    <a:pt x="13550" y="5728"/>
                    <a:pt x="13205" y="5537"/>
                    <a:pt x="12824" y="5466"/>
                  </a:cubicBezTo>
                  <a:lnTo>
                    <a:pt x="12824" y="2227"/>
                  </a:lnTo>
                  <a:close/>
                  <a:moveTo>
                    <a:pt x="2275" y="1"/>
                  </a:moveTo>
                  <a:cubicBezTo>
                    <a:pt x="2239" y="1"/>
                    <a:pt x="2215" y="1"/>
                    <a:pt x="2191" y="13"/>
                  </a:cubicBezTo>
                  <a:cubicBezTo>
                    <a:pt x="1418" y="191"/>
                    <a:pt x="822" y="811"/>
                    <a:pt x="703" y="1608"/>
                  </a:cubicBezTo>
                  <a:lnTo>
                    <a:pt x="346" y="1608"/>
                  </a:lnTo>
                  <a:cubicBezTo>
                    <a:pt x="167" y="1608"/>
                    <a:pt x="25" y="1751"/>
                    <a:pt x="25" y="1930"/>
                  </a:cubicBezTo>
                  <a:lnTo>
                    <a:pt x="25" y="3847"/>
                  </a:lnTo>
                  <a:cubicBezTo>
                    <a:pt x="1" y="4013"/>
                    <a:pt x="144" y="4156"/>
                    <a:pt x="310" y="4156"/>
                  </a:cubicBezTo>
                  <a:lnTo>
                    <a:pt x="632" y="4156"/>
                  </a:lnTo>
                  <a:lnTo>
                    <a:pt x="632" y="5121"/>
                  </a:lnTo>
                  <a:cubicBezTo>
                    <a:pt x="632" y="5299"/>
                    <a:pt x="787" y="5442"/>
                    <a:pt x="965" y="5442"/>
                  </a:cubicBezTo>
                  <a:lnTo>
                    <a:pt x="7883" y="5442"/>
                  </a:lnTo>
                  <a:lnTo>
                    <a:pt x="8430" y="5990"/>
                  </a:lnTo>
                  <a:cubicBezTo>
                    <a:pt x="8490" y="6049"/>
                    <a:pt x="8585" y="6085"/>
                    <a:pt x="8657" y="6085"/>
                  </a:cubicBezTo>
                  <a:lnTo>
                    <a:pt x="10907" y="6085"/>
                  </a:lnTo>
                  <a:lnTo>
                    <a:pt x="10907" y="6728"/>
                  </a:lnTo>
                  <a:cubicBezTo>
                    <a:pt x="10907" y="7597"/>
                    <a:pt x="11621" y="8335"/>
                    <a:pt x="12514" y="8335"/>
                  </a:cubicBezTo>
                  <a:lnTo>
                    <a:pt x="13788" y="8335"/>
                  </a:lnTo>
                  <a:cubicBezTo>
                    <a:pt x="13800" y="9383"/>
                    <a:pt x="13705" y="10443"/>
                    <a:pt x="13491" y="11467"/>
                  </a:cubicBezTo>
                  <a:cubicBezTo>
                    <a:pt x="13443" y="11645"/>
                    <a:pt x="13562" y="11812"/>
                    <a:pt x="13729" y="11860"/>
                  </a:cubicBezTo>
                  <a:cubicBezTo>
                    <a:pt x="13764" y="11860"/>
                    <a:pt x="13776" y="11871"/>
                    <a:pt x="13800" y="11871"/>
                  </a:cubicBezTo>
                  <a:lnTo>
                    <a:pt x="18944" y="11871"/>
                  </a:lnTo>
                  <a:cubicBezTo>
                    <a:pt x="19122" y="11871"/>
                    <a:pt x="19265" y="11729"/>
                    <a:pt x="19265" y="11550"/>
                  </a:cubicBezTo>
                  <a:lnTo>
                    <a:pt x="19265" y="11502"/>
                  </a:lnTo>
                  <a:cubicBezTo>
                    <a:pt x="18705" y="7288"/>
                    <a:pt x="16931" y="5680"/>
                    <a:pt x="16384" y="5275"/>
                  </a:cubicBezTo>
                  <a:lnTo>
                    <a:pt x="16384" y="4490"/>
                  </a:lnTo>
                  <a:cubicBezTo>
                    <a:pt x="16384" y="4311"/>
                    <a:pt x="16229" y="4168"/>
                    <a:pt x="16050" y="4168"/>
                  </a:cubicBezTo>
                  <a:lnTo>
                    <a:pt x="15729" y="4168"/>
                  </a:lnTo>
                  <a:cubicBezTo>
                    <a:pt x="15372" y="4168"/>
                    <a:pt x="15026" y="4049"/>
                    <a:pt x="14753" y="3823"/>
                  </a:cubicBezTo>
                  <a:cubicBezTo>
                    <a:pt x="15765" y="3751"/>
                    <a:pt x="16360" y="3287"/>
                    <a:pt x="16360" y="2561"/>
                  </a:cubicBezTo>
                  <a:cubicBezTo>
                    <a:pt x="16384" y="2049"/>
                    <a:pt x="16574" y="1561"/>
                    <a:pt x="16920" y="1168"/>
                  </a:cubicBezTo>
                  <a:cubicBezTo>
                    <a:pt x="17039" y="1049"/>
                    <a:pt x="17039" y="846"/>
                    <a:pt x="16920" y="727"/>
                  </a:cubicBezTo>
                  <a:cubicBezTo>
                    <a:pt x="16860" y="668"/>
                    <a:pt x="16765" y="632"/>
                    <a:pt x="16693" y="632"/>
                  </a:cubicBezTo>
                  <a:cubicBezTo>
                    <a:pt x="16038" y="632"/>
                    <a:pt x="15205" y="632"/>
                    <a:pt x="14800" y="1454"/>
                  </a:cubicBezTo>
                  <a:cubicBezTo>
                    <a:pt x="14725" y="1626"/>
                    <a:pt x="14434" y="1681"/>
                    <a:pt x="14132" y="1681"/>
                  </a:cubicBezTo>
                  <a:cubicBezTo>
                    <a:pt x="14101" y="1681"/>
                    <a:pt x="14069" y="1681"/>
                    <a:pt x="14038" y="1680"/>
                  </a:cubicBezTo>
                  <a:lnTo>
                    <a:pt x="13467" y="501"/>
                  </a:lnTo>
                  <a:cubicBezTo>
                    <a:pt x="13407" y="394"/>
                    <a:pt x="13300" y="322"/>
                    <a:pt x="13181" y="322"/>
                  </a:cubicBezTo>
                  <a:lnTo>
                    <a:pt x="8680" y="322"/>
                  </a:lnTo>
                  <a:cubicBezTo>
                    <a:pt x="8561" y="322"/>
                    <a:pt x="8442" y="394"/>
                    <a:pt x="8407" y="501"/>
                  </a:cubicBezTo>
                  <a:lnTo>
                    <a:pt x="7847" y="1608"/>
                  </a:lnTo>
                  <a:lnTo>
                    <a:pt x="2596" y="1608"/>
                  </a:lnTo>
                  <a:lnTo>
                    <a:pt x="2596" y="322"/>
                  </a:lnTo>
                  <a:cubicBezTo>
                    <a:pt x="2596" y="144"/>
                    <a:pt x="2453"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5140225" y="2834400"/>
              <a:ext cx="16075" cy="15800"/>
            </a:xfrm>
            <a:custGeom>
              <a:avLst/>
              <a:gdLst/>
              <a:ahLst/>
              <a:cxnLst/>
              <a:rect l="l" t="t" r="r" b="b"/>
              <a:pathLst>
                <a:path w="643" h="632" extrusionOk="0">
                  <a:moveTo>
                    <a:pt x="0" y="1"/>
                  </a:moveTo>
                  <a:lnTo>
                    <a:pt x="0" y="632"/>
                  </a:lnTo>
                  <a:lnTo>
                    <a:pt x="643" y="632"/>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5124150" y="27222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5143200" y="2740050"/>
              <a:ext cx="61325" cy="110150"/>
            </a:xfrm>
            <a:custGeom>
              <a:avLst/>
              <a:gdLst/>
              <a:ahLst/>
              <a:cxnLst/>
              <a:rect l="l" t="t" r="r" b="b"/>
              <a:pathLst>
                <a:path w="2453" h="4406" extrusionOk="0">
                  <a:moveTo>
                    <a:pt x="441" y="0"/>
                  </a:moveTo>
                  <a:lnTo>
                    <a:pt x="0" y="453"/>
                  </a:lnTo>
                  <a:cubicBezTo>
                    <a:pt x="857" y="1382"/>
                    <a:pt x="1476" y="2513"/>
                    <a:pt x="1774" y="3751"/>
                  </a:cubicBezTo>
                  <a:lnTo>
                    <a:pt x="1155" y="3751"/>
                  </a:lnTo>
                  <a:lnTo>
                    <a:pt x="1155" y="3775"/>
                  </a:lnTo>
                  <a:lnTo>
                    <a:pt x="1155" y="4406"/>
                  </a:lnTo>
                  <a:lnTo>
                    <a:pt x="2131" y="4406"/>
                  </a:lnTo>
                  <a:cubicBezTo>
                    <a:pt x="2310" y="4406"/>
                    <a:pt x="2453" y="4263"/>
                    <a:pt x="2453" y="4084"/>
                  </a:cubicBezTo>
                  <a:lnTo>
                    <a:pt x="2453" y="4037"/>
                  </a:lnTo>
                  <a:cubicBezTo>
                    <a:pt x="2191" y="2513"/>
                    <a:pt x="1488" y="112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55"/>
          <p:cNvGrpSpPr/>
          <p:nvPr/>
        </p:nvGrpSpPr>
        <p:grpSpPr>
          <a:xfrm>
            <a:off x="4757192" y="2161457"/>
            <a:ext cx="598090" cy="419540"/>
            <a:chOff x="3979650" y="2565900"/>
            <a:chExt cx="482525" cy="338475"/>
          </a:xfrm>
        </p:grpSpPr>
        <p:sp>
          <p:nvSpPr>
            <p:cNvPr id="1953" name="Google Shape;1953;p55"/>
            <p:cNvSpPr/>
            <p:nvPr/>
          </p:nvSpPr>
          <p:spPr>
            <a:xfrm>
              <a:off x="4261825" y="2614150"/>
              <a:ext cx="15800" cy="15800"/>
            </a:xfrm>
            <a:custGeom>
              <a:avLst/>
              <a:gdLst/>
              <a:ahLst/>
              <a:cxnLst/>
              <a:rect l="l" t="t" r="r" b="b"/>
              <a:pathLst>
                <a:path w="632" h="632" extrusionOk="0">
                  <a:moveTo>
                    <a:pt x="1" y="0"/>
                  </a:moveTo>
                  <a:lnTo>
                    <a:pt x="1" y="631"/>
                  </a:lnTo>
                  <a:lnTo>
                    <a:pt x="632" y="631"/>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293675" y="2614150"/>
              <a:ext cx="16100" cy="15800"/>
            </a:xfrm>
            <a:custGeom>
              <a:avLst/>
              <a:gdLst/>
              <a:ahLst/>
              <a:cxnLst/>
              <a:rect l="l" t="t" r="r" b="b"/>
              <a:pathLst>
                <a:path w="644" h="632" extrusionOk="0">
                  <a:moveTo>
                    <a:pt x="1" y="0"/>
                  </a:moveTo>
                  <a:lnTo>
                    <a:pt x="1" y="631"/>
                  </a:lnTo>
                  <a:lnTo>
                    <a:pt x="644" y="631"/>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3979650" y="2565900"/>
              <a:ext cx="482525" cy="338475"/>
            </a:xfrm>
            <a:custGeom>
              <a:avLst/>
              <a:gdLst/>
              <a:ahLst/>
              <a:cxnLst/>
              <a:rect l="l" t="t" r="r" b="b"/>
              <a:pathLst>
                <a:path w="19301" h="13539" extrusionOk="0">
                  <a:moveTo>
                    <a:pt x="2620" y="644"/>
                  </a:moveTo>
                  <a:lnTo>
                    <a:pt x="2620" y="1287"/>
                  </a:lnTo>
                  <a:lnTo>
                    <a:pt x="1346" y="1287"/>
                  </a:lnTo>
                  <a:lnTo>
                    <a:pt x="1346" y="644"/>
                  </a:lnTo>
                  <a:close/>
                  <a:moveTo>
                    <a:pt x="16848" y="1287"/>
                  </a:moveTo>
                  <a:lnTo>
                    <a:pt x="17181" y="1930"/>
                  </a:lnTo>
                  <a:lnTo>
                    <a:pt x="14693" y="1930"/>
                  </a:lnTo>
                  <a:lnTo>
                    <a:pt x="14360" y="1287"/>
                  </a:lnTo>
                  <a:close/>
                  <a:moveTo>
                    <a:pt x="18670" y="1001"/>
                  </a:moveTo>
                  <a:lnTo>
                    <a:pt x="18670" y="1811"/>
                  </a:lnTo>
                  <a:lnTo>
                    <a:pt x="18110" y="2359"/>
                  </a:lnTo>
                  <a:lnTo>
                    <a:pt x="17789" y="1704"/>
                  </a:lnTo>
                  <a:lnTo>
                    <a:pt x="18670" y="1001"/>
                  </a:lnTo>
                  <a:close/>
                  <a:moveTo>
                    <a:pt x="13645" y="1287"/>
                  </a:moveTo>
                  <a:lnTo>
                    <a:pt x="14205" y="2383"/>
                  </a:lnTo>
                  <a:cubicBezTo>
                    <a:pt x="14264" y="2490"/>
                    <a:pt x="14360" y="2561"/>
                    <a:pt x="14479" y="2561"/>
                  </a:cubicBezTo>
                  <a:lnTo>
                    <a:pt x="17491" y="2561"/>
                  </a:lnTo>
                  <a:lnTo>
                    <a:pt x="17812" y="3204"/>
                  </a:lnTo>
                  <a:lnTo>
                    <a:pt x="7752" y="3204"/>
                  </a:lnTo>
                  <a:lnTo>
                    <a:pt x="7752" y="2585"/>
                  </a:lnTo>
                  <a:lnTo>
                    <a:pt x="10645" y="2585"/>
                  </a:lnTo>
                  <a:lnTo>
                    <a:pt x="10645" y="1930"/>
                  </a:lnTo>
                  <a:lnTo>
                    <a:pt x="7752" y="1930"/>
                  </a:lnTo>
                  <a:lnTo>
                    <a:pt x="7752" y="1287"/>
                  </a:lnTo>
                  <a:close/>
                  <a:moveTo>
                    <a:pt x="7132" y="1930"/>
                  </a:moveTo>
                  <a:lnTo>
                    <a:pt x="7132" y="3204"/>
                  </a:lnTo>
                  <a:lnTo>
                    <a:pt x="4227" y="3204"/>
                  </a:lnTo>
                  <a:lnTo>
                    <a:pt x="4227" y="3216"/>
                  </a:lnTo>
                  <a:cubicBezTo>
                    <a:pt x="4108" y="3216"/>
                    <a:pt x="3989" y="3299"/>
                    <a:pt x="3942" y="3395"/>
                  </a:cubicBezTo>
                  <a:lnTo>
                    <a:pt x="3394" y="4502"/>
                  </a:lnTo>
                  <a:lnTo>
                    <a:pt x="1667" y="4502"/>
                  </a:lnTo>
                  <a:lnTo>
                    <a:pt x="1667" y="3859"/>
                  </a:lnTo>
                  <a:lnTo>
                    <a:pt x="3275" y="3859"/>
                  </a:lnTo>
                  <a:lnTo>
                    <a:pt x="3275" y="3216"/>
                  </a:lnTo>
                  <a:lnTo>
                    <a:pt x="715" y="3216"/>
                  </a:lnTo>
                  <a:lnTo>
                    <a:pt x="715" y="1930"/>
                  </a:lnTo>
                  <a:close/>
                  <a:moveTo>
                    <a:pt x="5823" y="3859"/>
                  </a:moveTo>
                  <a:lnTo>
                    <a:pt x="5823" y="4502"/>
                  </a:lnTo>
                  <a:lnTo>
                    <a:pt x="4096" y="4502"/>
                  </a:lnTo>
                  <a:lnTo>
                    <a:pt x="4418" y="3859"/>
                  </a:lnTo>
                  <a:close/>
                  <a:moveTo>
                    <a:pt x="12252" y="3859"/>
                  </a:moveTo>
                  <a:lnTo>
                    <a:pt x="12252" y="4502"/>
                  </a:lnTo>
                  <a:lnTo>
                    <a:pt x="6478" y="4502"/>
                  </a:lnTo>
                  <a:lnTo>
                    <a:pt x="6478" y="3859"/>
                  </a:lnTo>
                  <a:close/>
                  <a:moveTo>
                    <a:pt x="12490" y="5145"/>
                  </a:moveTo>
                  <a:lnTo>
                    <a:pt x="12859" y="5335"/>
                  </a:lnTo>
                  <a:cubicBezTo>
                    <a:pt x="12728" y="5859"/>
                    <a:pt x="12383" y="6288"/>
                    <a:pt x="11919" y="6538"/>
                  </a:cubicBezTo>
                  <a:lnTo>
                    <a:pt x="11919" y="5145"/>
                  </a:lnTo>
                  <a:close/>
                  <a:moveTo>
                    <a:pt x="11276" y="5145"/>
                  </a:moveTo>
                  <a:lnTo>
                    <a:pt x="11276" y="7062"/>
                  </a:lnTo>
                  <a:cubicBezTo>
                    <a:pt x="11276" y="7240"/>
                    <a:pt x="11431" y="7383"/>
                    <a:pt x="11609" y="7383"/>
                  </a:cubicBezTo>
                  <a:cubicBezTo>
                    <a:pt x="11073" y="7383"/>
                    <a:pt x="10645" y="6955"/>
                    <a:pt x="10645" y="6419"/>
                  </a:cubicBezTo>
                  <a:lnTo>
                    <a:pt x="10645" y="5145"/>
                  </a:lnTo>
                  <a:close/>
                  <a:moveTo>
                    <a:pt x="13467" y="5609"/>
                  </a:moveTo>
                  <a:lnTo>
                    <a:pt x="13538" y="5645"/>
                  </a:lnTo>
                  <a:lnTo>
                    <a:pt x="13538" y="7383"/>
                  </a:lnTo>
                  <a:lnTo>
                    <a:pt x="11609" y="7383"/>
                  </a:lnTo>
                  <a:cubicBezTo>
                    <a:pt x="11657" y="7383"/>
                    <a:pt x="11681" y="7371"/>
                    <a:pt x="11728" y="7359"/>
                  </a:cubicBezTo>
                  <a:cubicBezTo>
                    <a:pt x="11788" y="7324"/>
                    <a:pt x="13157" y="6776"/>
                    <a:pt x="13467" y="5609"/>
                  </a:cubicBezTo>
                  <a:close/>
                  <a:moveTo>
                    <a:pt x="17824" y="3859"/>
                  </a:moveTo>
                  <a:lnTo>
                    <a:pt x="17086" y="5323"/>
                  </a:lnTo>
                  <a:cubicBezTo>
                    <a:pt x="17062" y="5383"/>
                    <a:pt x="17038" y="5454"/>
                    <a:pt x="17062" y="5526"/>
                  </a:cubicBezTo>
                  <a:lnTo>
                    <a:pt x="18050" y="10741"/>
                  </a:lnTo>
                  <a:lnTo>
                    <a:pt x="16955" y="11574"/>
                  </a:lnTo>
                  <a:lnTo>
                    <a:pt x="14169" y="11574"/>
                  </a:lnTo>
                  <a:lnTo>
                    <a:pt x="14169" y="5466"/>
                  </a:lnTo>
                  <a:cubicBezTo>
                    <a:pt x="14169" y="5347"/>
                    <a:pt x="14098" y="5228"/>
                    <a:pt x="13990" y="5181"/>
                  </a:cubicBezTo>
                  <a:lnTo>
                    <a:pt x="12883" y="4633"/>
                  </a:lnTo>
                  <a:lnTo>
                    <a:pt x="12883" y="3859"/>
                  </a:lnTo>
                  <a:close/>
                  <a:moveTo>
                    <a:pt x="18193" y="11431"/>
                  </a:moveTo>
                  <a:lnTo>
                    <a:pt x="18300" y="12062"/>
                  </a:lnTo>
                  <a:lnTo>
                    <a:pt x="17265" y="12836"/>
                  </a:lnTo>
                  <a:lnTo>
                    <a:pt x="14169" y="12836"/>
                  </a:lnTo>
                  <a:lnTo>
                    <a:pt x="14169" y="12193"/>
                  </a:lnTo>
                  <a:lnTo>
                    <a:pt x="17062" y="12193"/>
                  </a:lnTo>
                  <a:cubicBezTo>
                    <a:pt x="17134" y="12193"/>
                    <a:pt x="17193" y="12158"/>
                    <a:pt x="17253" y="12134"/>
                  </a:cubicBezTo>
                  <a:lnTo>
                    <a:pt x="18193" y="11431"/>
                  </a:lnTo>
                  <a:close/>
                  <a:moveTo>
                    <a:pt x="18972" y="1"/>
                  </a:moveTo>
                  <a:cubicBezTo>
                    <a:pt x="18901" y="1"/>
                    <a:pt x="18829" y="28"/>
                    <a:pt x="18765" y="85"/>
                  </a:cubicBezTo>
                  <a:lnTo>
                    <a:pt x="17479" y="1121"/>
                  </a:lnTo>
                  <a:lnTo>
                    <a:pt x="17324" y="835"/>
                  </a:lnTo>
                  <a:cubicBezTo>
                    <a:pt x="17265" y="740"/>
                    <a:pt x="17157" y="656"/>
                    <a:pt x="17038" y="656"/>
                  </a:cubicBezTo>
                  <a:lnTo>
                    <a:pt x="7406" y="656"/>
                  </a:lnTo>
                  <a:cubicBezTo>
                    <a:pt x="7228" y="656"/>
                    <a:pt x="7085" y="811"/>
                    <a:pt x="7085" y="990"/>
                  </a:cubicBezTo>
                  <a:lnTo>
                    <a:pt x="7085" y="1311"/>
                  </a:lnTo>
                  <a:lnTo>
                    <a:pt x="3227" y="1311"/>
                  </a:lnTo>
                  <a:lnTo>
                    <a:pt x="3227" y="347"/>
                  </a:lnTo>
                  <a:cubicBezTo>
                    <a:pt x="3227" y="168"/>
                    <a:pt x="3084" y="25"/>
                    <a:pt x="2906" y="25"/>
                  </a:cubicBezTo>
                  <a:lnTo>
                    <a:pt x="977" y="25"/>
                  </a:lnTo>
                  <a:cubicBezTo>
                    <a:pt x="798" y="25"/>
                    <a:pt x="655" y="168"/>
                    <a:pt x="655" y="347"/>
                  </a:cubicBezTo>
                  <a:lnTo>
                    <a:pt x="655" y="1311"/>
                  </a:lnTo>
                  <a:lnTo>
                    <a:pt x="322" y="1311"/>
                  </a:lnTo>
                  <a:cubicBezTo>
                    <a:pt x="143" y="1311"/>
                    <a:pt x="1" y="1466"/>
                    <a:pt x="1" y="1644"/>
                  </a:cubicBezTo>
                  <a:lnTo>
                    <a:pt x="1" y="3561"/>
                  </a:lnTo>
                  <a:cubicBezTo>
                    <a:pt x="1" y="3740"/>
                    <a:pt x="143" y="3895"/>
                    <a:pt x="322" y="3895"/>
                  </a:cubicBezTo>
                  <a:lnTo>
                    <a:pt x="965" y="3895"/>
                  </a:lnTo>
                  <a:lnTo>
                    <a:pt x="965" y="4859"/>
                  </a:lnTo>
                  <a:cubicBezTo>
                    <a:pt x="965" y="5038"/>
                    <a:pt x="1120" y="5181"/>
                    <a:pt x="1298" y="5181"/>
                  </a:cubicBezTo>
                  <a:lnTo>
                    <a:pt x="9954" y="5181"/>
                  </a:lnTo>
                  <a:lnTo>
                    <a:pt x="9954" y="6466"/>
                  </a:lnTo>
                  <a:cubicBezTo>
                    <a:pt x="9954" y="7347"/>
                    <a:pt x="10669" y="8074"/>
                    <a:pt x="11562" y="8074"/>
                  </a:cubicBezTo>
                  <a:lnTo>
                    <a:pt x="13478" y="8074"/>
                  </a:lnTo>
                  <a:lnTo>
                    <a:pt x="13478" y="13205"/>
                  </a:lnTo>
                  <a:cubicBezTo>
                    <a:pt x="13478" y="13384"/>
                    <a:pt x="13633" y="13539"/>
                    <a:pt x="13812" y="13539"/>
                  </a:cubicBezTo>
                  <a:lnTo>
                    <a:pt x="17336" y="13539"/>
                  </a:lnTo>
                  <a:cubicBezTo>
                    <a:pt x="17408" y="13539"/>
                    <a:pt x="17467" y="13503"/>
                    <a:pt x="17527" y="13479"/>
                  </a:cubicBezTo>
                  <a:lnTo>
                    <a:pt x="18812" y="12503"/>
                  </a:lnTo>
                  <a:cubicBezTo>
                    <a:pt x="18920" y="12431"/>
                    <a:pt x="18955" y="12312"/>
                    <a:pt x="18932" y="12193"/>
                  </a:cubicBezTo>
                  <a:lnTo>
                    <a:pt x="17669" y="5573"/>
                  </a:lnTo>
                  <a:lnTo>
                    <a:pt x="18574" y="3740"/>
                  </a:lnTo>
                  <a:cubicBezTo>
                    <a:pt x="18622" y="3657"/>
                    <a:pt x="18622" y="3549"/>
                    <a:pt x="18574" y="3454"/>
                  </a:cubicBezTo>
                  <a:lnTo>
                    <a:pt x="18348" y="3026"/>
                  </a:lnTo>
                  <a:lnTo>
                    <a:pt x="19158" y="2228"/>
                  </a:lnTo>
                  <a:cubicBezTo>
                    <a:pt x="19217" y="2168"/>
                    <a:pt x="19241" y="2073"/>
                    <a:pt x="19241" y="2002"/>
                  </a:cubicBezTo>
                  <a:lnTo>
                    <a:pt x="19241" y="394"/>
                  </a:lnTo>
                  <a:cubicBezTo>
                    <a:pt x="19301" y="204"/>
                    <a:pt x="19229" y="97"/>
                    <a:pt x="19110" y="37"/>
                  </a:cubicBezTo>
                  <a:cubicBezTo>
                    <a:pt x="19067" y="13"/>
                    <a:pt x="19020" y="1"/>
                    <a:pt x="18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349925" y="2662350"/>
              <a:ext cx="31875" cy="31875"/>
            </a:xfrm>
            <a:custGeom>
              <a:avLst/>
              <a:gdLst/>
              <a:ahLst/>
              <a:cxnLst/>
              <a:rect l="l" t="t" r="r" b="b"/>
              <a:pathLst>
                <a:path w="1275" h="1275" extrusionOk="0">
                  <a:moveTo>
                    <a:pt x="644" y="1"/>
                  </a:moveTo>
                  <a:cubicBezTo>
                    <a:pt x="287" y="1"/>
                    <a:pt x="1" y="287"/>
                    <a:pt x="1" y="644"/>
                  </a:cubicBezTo>
                  <a:cubicBezTo>
                    <a:pt x="1" y="989"/>
                    <a:pt x="287" y="1275"/>
                    <a:pt x="644" y="1275"/>
                  </a:cubicBezTo>
                  <a:cubicBezTo>
                    <a:pt x="989" y="1275"/>
                    <a:pt x="1275" y="989"/>
                    <a:pt x="1275" y="644"/>
                  </a:cubicBezTo>
                  <a:cubicBezTo>
                    <a:pt x="1275" y="287"/>
                    <a:pt x="989"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4357975" y="2806725"/>
              <a:ext cx="32175" cy="31875"/>
            </a:xfrm>
            <a:custGeom>
              <a:avLst/>
              <a:gdLst/>
              <a:ahLst/>
              <a:cxnLst/>
              <a:rect l="l" t="t" r="r" b="b"/>
              <a:pathLst>
                <a:path w="1287" h="1275" extrusionOk="0">
                  <a:moveTo>
                    <a:pt x="643" y="0"/>
                  </a:moveTo>
                  <a:cubicBezTo>
                    <a:pt x="286" y="0"/>
                    <a:pt x="0" y="286"/>
                    <a:pt x="0" y="643"/>
                  </a:cubicBezTo>
                  <a:cubicBezTo>
                    <a:pt x="0" y="989"/>
                    <a:pt x="286" y="1274"/>
                    <a:pt x="643" y="1274"/>
                  </a:cubicBezTo>
                  <a:cubicBezTo>
                    <a:pt x="1001" y="1274"/>
                    <a:pt x="1286" y="989"/>
                    <a:pt x="1286" y="643"/>
                  </a:cubicBezTo>
                  <a:cubicBezTo>
                    <a:pt x="1286" y="286"/>
                    <a:pt x="1001"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4349925" y="2710275"/>
              <a:ext cx="40225" cy="16100"/>
            </a:xfrm>
            <a:custGeom>
              <a:avLst/>
              <a:gdLst/>
              <a:ahLst/>
              <a:cxnLst/>
              <a:rect l="l" t="t" r="r" b="b"/>
              <a:pathLst>
                <a:path w="1609" h="644" extrusionOk="0">
                  <a:moveTo>
                    <a:pt x="1" y="1"/>
                  </a:moveTo>
                  <a:lnTo>
                    <a:pt x="1" y="644"/>
                  </a:lnTo>
                  <a:lnTo>
                    <a:pt x="1608" y="644"/>
                  </a:lnTo>
                  <a:lnTo>
                    <a:pt x="16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4349925" y="2742425"/>
              <a:ext cx="47950" cy="15800"/>
            </a:xfrm>
            <a:custGeom>
              <a:avLst/>
              <a:gdLst/>
              <a:ahLst/>
              <a:cxnLst/>
              <a:rect l="l" t="t" r="r" b="b"/>
              <a:pathLst>
                <a:path w="1918" h="632" extrusionOk="0">
                  <a:moveTo>
                    <a:pt x="1" y="1"/>
                  </a:moveTo>
                  <a:lnTo>
                    <a:pt x="1" y="632"/>
                  </a:lnTo>
                  <a:lnTo>
                    <a:pt x="1918" y="632"/>
                  </a:lnTo>
                  <a:lnTo>
                    <a:pt x="1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4349925" y="2774875"/>
              <a:ext cx="56000" cy="15800"/>
            </a:xfrm>
            <a:custGeom>
              <a:avLst/>
              <a:gdLst/>
              <a:ahLst/>
              <a:cxnLst/>
              <a:rect l="l" t="t" r="r" b="b"/>
              <a:pathLst>
                <a:path w="2240" h="632" extrusionOk="0">
                  <a:moveTo>
                    <a:pt x="1" y="1"/>
                  </a:moveTo>
                  <a:lnTo>
                    <a:pt x="1" y="632"/>
                  </a:lnTo>
                  <a:lnTo>
                    <a:pt x="2239" y="632"/>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5"/>
          <p:cNvGrpSpPr/>
          <p:nvPr/>
        </p:nvGrpSpPr>
        <p:grpSpPr>
          <a:xfrm>
            <a:off x="3788337" y="2111691"/>
            <a:ext cx="597346" cy="517274"/>
            <a:chOff x="3198000" y="2525750"/>
            <a:chExt cx="481925" cy="417325"/>
          </a:xfrm>
        </p:grpSpPr>
        <p:sp>
          <p:nvSpPr>
            <p:cNvPr id="1962" name="Google Shape;1962;p55"/>
            <p:cNvSpPr/>
            <p:nvPr/>
          </p:nvSpPr>
          <p:spPr>
            <a:xfrm>
              <a:off x="3559075" y="2710275"/>
              <a:ext cx="64600" cy="66700"/>
            </a:xfrm>
            <a:custGeom>
              <a:avLst/>
              <a:gdLst/>
              <a:ahLst/>
              <a:cxnLst/>
              <a:rect l="l" t="t" r="r" b="b"/>
              <a:pathLst>
                <a:path w="2584" h="2668" extrusionOk="0">
                  <a:moveTo>
                    <a:pt x="333" y="1"/>
                  </a:moveTo>
                  <a:cubicBezTo>
                    <a:pt x="155" y="1"/>
                    <a:pt x="0" y="156"/>
                    <a:pt x="0" y="334"/>
                  </a:cubicBezTo>
                  <a:cubicBezTo>
                    <a:pt x="0" y="394"/>
                    <a:pt x="24" y="453"/>
                    <a:pt x="60" y="513"/>
                  </a:cubicBezTo>
                  <a:lnTo>
                    <a:pt x="679" y="1430"/>
                  </a:lnTo>
                  <a:lnTo>
                    <a:pt x="988" y="2668"/>
                  </a:lnTo>
                  <a:lnTo>
                    <a:pt x="1619" y="2489"/>
                  </a:lnTo>
                  <a:lnTo>
                    <a:pt x="1286" y="1215"/>
                  </a:lnTo>
                  <a:cubicBezTo>
                    <a:pt x="1274" y="1180"/>
                    <a:pt x="1250" y="1132"/>
                    <a:pt x="1238" y="1108"/>
                  </a:cubicBezTo>
                  <a:lnTo>
                    <a:pt x="929" y="644"/>
                  </a:lnTo>
                  <a:lnTo>
                    <a:pt x="2584" y="644"/>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3583775" y="2790350"/>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3534950" y="2590325"/>
              <a:ext cx="96475" cy="72350"/>
            </a:xfrm>
            <a:custGeom>
              <a:avLst/>
              <a:gdLst/>
              <a:ahLst/>
              <a:cxnLst/>
              <a:rect l="l" t="t" r="r" b="b"/>
              <a:pathLst>
                <a:path w="3859" h="2894" extrusionOk="0">
                  <a:moveTo>
                    <a:pt x="1429" y="620"/>
                  </a:moveTo>
                  <a:lnTo>
                    <a:pt x="1346" y="798"/>
                  </a:lnTo>
                  <a:cubicBezTo>
                    <a:pt x="1298" y="894"/>
                    <a:pt x="1298" y="977"/>
                    <a:pt x="1334" y="1072"/>
                  </a:cubicBezTo>
                  <a:lnTo>
                    <a:pt x="1787" y="2227"/>
                  </a:lnTo>
                  <a:lnTo>
                    <a:pt x="1215" y="2227"/>
                  </a:lnTo>
                  <a:lnTo>
                    <a:pt x="703" y="965"/>
                  </a:lnTo>
                  <a:lnTo>
                    <a:pt x="870" y="620"/>
                  </a:lnTo>
                  <a:close/>
                  <a:moveTo>
                    <a:pt x="2715" y="620"/>
                  </a:moveTo>
                  <a:lnTo>
                    <a:pt x="2620" y="798"/>
                  </a:lnTo>
                  <a:cubicBezTo>
                    <a:pt x="2584" y="894"/>
                    <a:pt x="2584" y="977"/>
                    <a:pt x="2608" y="1072"/>
                  </a:cubicBezTo>
                  <a:lnTo>
                    <a:pt x="3072" y="2227"/>
                  </a:lnTo>
                  <a:lnTo>
                    <a:pt x="2489" y="2227"/>
                  </a:lnTo>
                  <a:lnTo>
                    <a:pt x="1989" y="965"/>
                  </a:lnTo>
                  <a:lnTo>
                    <a:pt x="2144" y="620"/>
                  </a:lnTo>
                  <a:close/>
                  <a:moveTo>
                    <a:pt x="655" y="1"/>
                  </a:moveTo>
                  <a:cubicBezTo>
                    <a:pt x="536" y="1"/>
                    <a:pt x="417" y="72"/>
                    <a:pt x="382" y="179"/>
                  </a:cubicBezTo>
                  <a:lnTo>
                    <a:pt x="48" y="810"/>
                  </a:lnTo>
                  <a:cubicBezTo>
                    <a:pt x="1" y="906"/>
                    <a:pt x="1" y="989"/>
                    <a:pt x="36" y="1084"/>
                  </a:cubicBezTo>
                  <a:lnTo>
                    <a:pt x="667" y="2691"/>
                  </a:lnTo>
                  <a:cubicBezTo>
                    <a:pt x="715" y="2811"/>
                    <a:pt x="834" y="2894"/>
                    <a:pt x="965" y="2894"/>
                  </a:cubicBezTo>
                  <a:lnTo>
                    <a:pt x="3537" y="2894"/>
                  </a:lnTo>
                  <a:cubicBezTo>
                    <a:pt x="3715" y="2894"/>
                    <a:pt x="3858" y="2751"/>
                    <a:pt x="3858" y="2572"/>
                  </a:cubicBezTo>
                  <a:cubicBezTo>
                    <a:pt x="3858" y="2525"/>
                    <a:pt x="3846" y="2501"/>
                    <a:pt x="3834" y="2453"/>
                  </a:cubicBezTo>
                  <a:lnTo>
                    <a:pt x="3263" y="965"/>
                  </a:lnTo>
                  <a:lnTo>
                    <a:pt x="3513" y="453"/>
                  </a:lnTo>
                  <a:cubicBezTo>
                    <a:pt x="3596" y="298"/>
                    <a:pt x="3537" y="96"/>
                    <a:pt x="3370" y="24"/>
                  </a:cubicBezTo>
                  <a:cubicBezTo>
                    <a:pt x="3322" y="1"/>
                    <a:pt x="3275" y="1"/>
                    <a:pt x="3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3198000" y="2525750"/>
              <a:ext cx="481925" cy="417325"/>
            </a:xfrm>
            <a:custGeom>
              <a:avLst/>
              <a:gdLst/>
              <a:ahLst/>
              <a:cxnLst/>
              <a:rect l="l" t="t" r="r" b="b"/>
              <a:pathLst>
                <a:path w="19277" h="16693" extrusionOk="0">
                  <a:moveTo>
                    <a:pt x="14967" y="643"/>
                  </a:moveTo>
                  <a:lnTo>
                    <a:pt x="15610" y="1286"/>
                  </a:lnTo>
                  <a:lnTo>
                    <a:pt x="14467" y="1286"/>
                  </a:lnTo>
                  <a:lnTo>
                    <a:pt x="14467" y="643"/>
                  </a:lnTo>
                  <a:close/>
                  <a:moveTo>
                    <a:pt x="3406" y="1393"/>
                  </a:moveTo>
                  <a:lnTo>
                    <a:pt x="3680" y="1929"/>
                  </a:lnTo>
                  <a:lnTo>
                    <a:pt x="2584" y="1929"/>
                  </a:lnTo>
                  <a:lnTo>
                    <a:pt x="2584" y="1810"/>
                  </a:lnTo>
                  <a:lnTo>
                    <a:pt x="3406" y="1393"/>
                  </a:lnTo>
                  <a:close/>
                  <a:moveTo>
                    <a:pt x="4001" y="2560"/>
                  </a:moveTo>
                  <a:lnTo>
                    <a:pt x="4335" y="3203"/>
                  </a:lnTo>
                  <a:lnTo>
                    <a:pt x="1953" y="3203"/>
                  </a:lnTo>
                  <a:lnTo>
                    <a:pt x="1953" y="2560"/>
                  </a:lnTo>
                  <a:close/>
                  <a:moveTo>
                    <a:pt x="11574" y="1905"/>
                  </a:moveTo>
                  <a:lnTo>
                    <a:pt x="11574" y="2238"/>
                  </a:lnTo>
                  <a:cubicBezTo>
                    <a:pt x="11574" y="2417"/>
                    <a:pt x="11728" y="2560"/>
                    <a:pt x="11907" y="2560"/>
                  </a:cubicBezTo>
                  <a:lnTo>
                    <a:pt x="12324" y="2560"/>
                  </a:lnTo>
                  <a:lnTo>
                    <a:pt x="11967" y="3012"/>
                  </a:lnTo>
                  <a:cubicBezTo>
                    <a:pt x="11895" y="3096"/>
                    <a:pt x="11871" y="3215"/>
                    <a:pt x="11919" y="3334"/>
                  </a:cubicBezTo>
                  <a:lnTo>
                    <a:pt x="12264" y="4191"/>
                  </a:lnTo>
                  <a:lnTo>
                    <a:pt x="10478" y="4191"/>
                  </a:lnTo>
                  <a:lnTo>
                    <a:pt x="9931" y="3369"/>
                  </a:lnTo>
                  <a:cubicBezTo>
                    <a:pt x="9871" y="3274"/>
                    <a:pt x="9764" y="3215"/>
                    <a:pt x="9657" y="3215"/>
                  </a:cubicBezTo>
                  <a:lnTo>
                    <a:pt x="8692" y="3215"/>
                  </a:lnTo>
                  <a:cubicBezTo>
                    <a:pt x="8686" y="3214"/>
                    <a:pt x="8679" y="3214"/>
                    <a:pt x="8673" y="3214"/>
                  </a:cubicBezTo>
                  <a:cubicBezTo>
                    <a:pt x="8503" y="3214"/>
                    <a:pt x="8359" y="3364"/>
                    <a:pt x="8359" y="3536"/>
                  </a:cubicBezTo>
                  <a:lnTo>
                    <a:pt x="8359" y="4501"/>
                  </a:lnTo>
                  <a:lnTo>
                    <a:pt x="7728" y="4501"/>
                  </a:lnTo>
                  <a:lnTo>
                    <a:pt x="7728" y="3536"/>
                  </a:lnTo>
                  <a:cubicBezTo>
                    <a:pt x="7728" y="3358"/>
                    <a:pt x="7573" y="3203"/>
                    <a:pt x="7395" y="3203"/>
                  </a:cubicBezTo>
                  <a:lnTo>
                    <a:pt x="5025" y="3203"/>
                  </a:lnTo>
                  <a:lnTo>
                    <a:pt x="4704" y="2560"/>
                  </a:lnTo>
                  <a:lnTo>
                    <a:pt x="5466" y="2560"/>
                  </a:lnTo>
                  <a:cubicBezTo>
                    <a:pt x="5644" y="2560"/>
                    <a:pt x="5787" y="2417"/>
                    <a:pt x="5787" y="2238"/>
                  </a:cubicBezTo>
                  <a:lnTo>
                    <a:pt x="5787" y="1905"/>
                  </a:lnTo>
                  <a:lnTo>
                    <a:pt x="6430" y="1905"/>
                  </a:lnTo>
                  <a:lnTo>
                    <a:pt x="6430" y="2238"/>
                  </a:lnTo>
                  <a:cubicBezTo>
                    <a:pt x="6430" y="2417"/>
                    <a:pt x="6573" y="2560"/>
                    <a:pt x="6752" y="2560"/>
                  </a:cubicBezTo>
                  <a:lnTo>
                    <a:pt x="8037" y="2560"/>
                  </a:lnTo>
                  <a:cubicBezTo>
                    <a:pt x="8216" y="2560"/>
                    <a:pt x="8359" y="2417"/>
                    <a:pt x="8359" y="2238"/>
                  </a:cubicBezTo>
                  <a:lnTo>
                    <a:pt x="8359" y="1905"/>
                  </a:lnTo>
                  <a:lnTo>
                    <a:pt x="9002" y="1905"/>
                  </a:lnTo>
                  <a:lnTo>
                    <a:pt x="9002" y="2238"/>
                  </a:lnTo>
                  <a:cubicBezTo>
                    <a:pt x="9002" y="2417"/>
                    <a:pt x="9157" y="2560"/>
                    <a:pt x="9335" y="2560"/>
                  </a:cubicBezTo>
                  <a:lnTo>
                    <a:pt x="10609" y="2560"/>
                  </a:lnTo>
                  <a:cubicBezTo>
                    <a:pt x="10788" y="2560"/>
                    <a:pt x="10943" y="2417"/>
                    <a:pt x="10943" y="2238"/>
                  </a:cubicBezTo>
                  <a:lnTo>
                    <a:pt x="10943" y="1905"/>
                  </a:lnTo>
                  <a:close/>
                  <a:moveTo>
                    <a:pt x="3882" y="3846"/>
                  </a:moveTo>
                  <a:lnTo>
                    <a:pt x="3882" y="5120"/>
                  </a:lnTo>
                  <a:lnTo>
                    <a:pt x="3239" y="5120"/>
                  </a:lnTo>
                  <a:lnTo>
                    <a:pt x="3239" y="3846"/>
                  </a:lnTo>
                  <a:close/>
                  <a:moveTo>
                    <a:pt x="1310" y="3381"/>
                  </a:moveTo>
                  <a:lnTo>
                    <a:pt x="1310" y="5572"/>
                  </a:lnTo>
                  <a:lnTo>
                    <a:pt x="668" y="5239"/>
                  </a:lnTo>
                  <a:lnTo>
                    <a:pt x="668" y="3715"/>
                  </a:lnTo>
                  <a:lnTo>
                    <a:pt x="1310" y="3381"/>
                  </a:lnTo>
                  <a:close/>
                  <a:moveTo>
                    <a:pt x="8359" y="5144"/>
                  </a:moveTo>
                  <a:lnTo>
                    <a:pt x="8359" y="5775"/>
                  </a:lnTo>
                  <a:lnTo>
                    <a:pt x="7728" y="5775"/>
                  </a:lnTo>
                  <a:lnTo>
                    <a:pt x="7728" y="5144"/>
                  </a:lnTo>
                  <a:close/>
                  <a:moveTo>
                    <a:pt x="18003" y="976"/>
                  </a:moveTo>
                  <a:cubicBezTo>
                    <a:pt x="18360" y="976"/>
                    <a:pt x="18646" y="1250"/>
                    <a:pt x="18646" y="1607"/>
                  </a:cubicBezTo>
                  <a:lnTo>
                    <a:pt x="18646" y="3036"/>
                  </a:lnTo>
                  <a:lnTo>
                    <a:pt x="18634" y="3036"/>
                  </a:lnTo>
                  <a:lnTo>
                    <a:pt x="17813" y="3596"/>
                  </a:lnTo>
                  <a:cubicBezTo>
                    <a:pt x="17693" y="3679"/>
                    <a:pt x="17634" y="3834"/>
                    <a:pt x="17693" y="3977"/>
                  </a:cubicBezTo>
                  <a:lnTo>
                    <a:pt x="18503" y="6108"/>
                  </a:lnTo>
                  <a:lnTo>
                    <a:pt x="13717" y="6108"/>
                  </a:lnTo>
                  <a:lnTo>
                    <a:pt x="12586" y="3274"/>
                  </a:lnTo>
                  <a:lnTo>
                    <a:pt x="13657" y="1941"/>
                  </a:lnTo>
                  <a:lnTo>
                    <a:pt x="17039" y="1941"/>
                  </a:lnTo>
                  <a:cubicBezTo>
                    <a:pt x="17217" y="1941"/>
                    <a:pt x="17372" y="1786"/>
                    <a:pt x="17372" y="1607"/>
                  </a:cubicBezTo>
                  <a:cubicBezTo>
                    <a:pt x="17372" y="1250"/>
                    <a:pt x="17646" y="976"/>
                    <a:pt x="18003" y="976"/>
                  </a:cubicBezTo>
                  <a:close/>
                  <a:moveTo>
                    <a:pt x="2608" y="3858"/>
                  </a:moveTo>
                  <a:lnTo>
                    <a:pt x="2608" y="5465"/>
                  </a:lnTo>
                  <a:cubicBezTo>
                    <a:pt x="2608" y="5644"/>
                    <a:pt x="2751" y="5798"/>
                    <a:pt x="2930" y="5798"/>
                  </a:cubicBezTo>
                  <a:lnTo>
                    <a:pt x="3894" y="5798"/>
                  </a:lnTo>
                  <a:lnTo>
                    <a:pt x="3894" y="6417"/>
                  </a:lnTo>
                  <a:lnTo>
                    <a:pt x="1965" y="6417"/>
                  </a:lnTo>
                  <a:lnTo>
                    <a:pt x="1965" y="3858"/>
                  </a:lnTo>
                  <a:close/>
                  <a:moveTo>
                    <a:pt x="8359" y="6417"/>
                  </a:moveTo>
                  <a:lnTo>
                    <a:pt x="8359" y="7060"/>
                  </a:lnTo>
                  <a:lnTo>
                    <a:pt x="7728" y="7060"/>
                  </a:lnTo>
                  <a:lnTo>
                    <a:pt x="7728" y="6417"/>
                  </a:lnTo>
                  <a:close/>
                  <a:moveTo>
                    <a:pt x="7085" y="3858"/>
                  </a:moveTo>
                  <a:lnTo>
                    <a:pt x="7085" y="7072"/>
                  </a:lnTo>
                  <a:lnTo>
                    <a:pt x="4525" y="7072"/>
                  </a:lnTo>
                  <a:lnTo>
                    <a:pt x="4525" y="7060"/>
                  </a:lnTo>
                  <a:lnTo>
                    <a:pt x="4525" y="6417"/>
                  </a:lnTo>
                  <a:lnTo>
                    <a:pt x="6442" y="6417"/>
                  </a:lnTo>
                  <a:lnTo>
                    <a:pt x="6442" y="5775"/>
                  </a:lnTo>
                  <a:lnTo>
                    <a:pt x="4525" y="5775"/>
                  </a:lnTo>
                  <a:lnTo>
                    <a:pt x="4525" y="5132"/>
                  </a:lnTo>
                  <a:lnTo>
                    <a:pt x="6442" y="5132"/>
                  </a:lnTo>
                  <a:lnTo>
                    <a:pt x="6442" y="4501"/>
                  </a:lnTo>
                  <a:lnTo>
                    <a:pt x="4525" y="4501"/>
                  </a:lnTo>
                  <a:lnTo>
                    <a:pt x="4525" y="3858"/>
                  </a:lnTo>
                  <a:close/>
                  <a:moveTo>
                    <a:pt x="13038" y="6096"/>
                  </a:moveTo>
                  <a:lnTo>
                    <a:pt x="13181" y="6477"/>
                  </a:lnTo>
                  <a:lnTo>
                    <a:pt x="13181" y="7370"/>
                  </a:lnTo>
                  <a:lnTo>
                    <a:pt x="11776" y="7370"/>
                  </a:lnTo>
                  <a:cubicBezTo>
                    <a:pt x="11907" y="6953"/>
                    <a:pt x="11895" y="6513"/>
                    <a:pt x="11752" y="6096"/>
                  </a:cubicBezTo>
                  <a:close/>
                  <a:moveTo>
                    <a:pt x="8383" y="7703"/>
                  </a:moveTo>
                  <a:lnTo>
                    <a:pt x="8383" y="8061"/>
                  </a:lnTo>
                  <a:lnTo>
                    <a:pt x="8359" y="8061"/>
                  </a:lnTo>
                  <a:lnTo>
                    <a:pt x="6621" y="8311"/>
                  </a:lnTo>
                  <a:lnTo>
                    <a:pt x="6323" y="7703"/>
                  </a:lnTo>
                  <a:close/>
                  <a:moveTo>
                    <a:pt x="9490" y="3858"/>
                  </a:moveTo>
                  <a:lnTo>
                    <a:pt x="10050" y="4679"/>
                  </a:lnTo>
                  <a:cubicBezTo>
                    <a:pt x="10109" y="4763"/>
                    <a:pt x="10204" y="4822"/>
                    <a:pt x="10312" y="4822"/>
                  </a:cubicBezTo>
                  <a:lnTo>
                    <a:pt x="12526" y="4822"/>
                  </a:lnTo>
                  <a:lnTo>
                    <a:pt x="12788" y="5465"/>
                  </a:lnTo>
                  <a:lnTo>
                    <a:pt x="9990" y="5465"/>
                  </a:lnTo>
                  <a:cubicBezTo>
                    <a:pt x="9982" y="5465"/>
                    <a:pt x="9974" y="5464"/>
                    <a:pt x="9967" y="5464"/>
                  </a:cubicBezTo>
                  <a:cubicBezTo>
                    <a:pt x="9778" y="5464"/>
                    <a:pt x="9657" y="5603"/>
                    <a:pt x="9657" y="5775"/>
                  </a:cubicBezTo>
                  <a:lnTo>
                    <a:pt x="9657" y="8668"/>
                  </a:lnTo>
                  <a:lnTo>
                    <a:pt x="9014" y="8668"/>
                  </a:lnTo>
                  <a:lnTo>
                    <a:pt x="9014" y="3858"/>
                  </a:lnTo>
                  <a:close/>
                  <a:moveTo>
                    <a:pt x="11074" y="6108"/>
                  </a:moveTo>
                  <a:cubicBezTo>
                    <a:pt x="11300" y="6572"/>
                    <a:pt x="11264" y="7108"/>
                    <a:pt x="11002" y="7537"/>
                  </a:cubicBezTo>
                  <a:cubicBezTo>
                    <a:pt x="10895" y="7680"/>
                    <a:pt x="10943" y="7882"/>
                    <a:pt x="11085" y="7977"/>
                  </a:cubicBezTo>
                  <a:cubicBezTo>
                    <a:pt x="11145" y="8013"/>
                    <a:pt x="11205" y="8037"/>
                    <a:pt x="11264" y="8037"/>
                  </a:cubicBezTo>
                  <a:lnTo>
                    <a:pt x="13324" y="8037"/>
                  </a:lnTo>
                  <a:lnTo>
                    <a:pt x="13645" y="8680"/>
                  </a:lnTo>
                  <a:lnTo>
                    <a:pt x="10300" y="8680"/>
                  </a:lnTo>
                  <a:lnTo>
                    <a:pt x="10300" y="8668"/>
                  </a:lnTo>
                  <a:lnTo>
                    <a:pt x="10300" y="6108"/>
                  </a:lnTo>
                  <a:close/>
                  <a:moveTo>
                    <a:pt x="17979" y="11668"/>
                  </a:moveTo>
                  <a:lnTo>
                    <a:pt x="18324" y="13537"/>
                  </a:lnTo>
                  <a:cubicBezTo>
                    <a:pt x="18444" y="14157"/>
                    <a:pt x="18265" y="14907"/>
                    <a:pt x="17586" y="15085"/>
                  </a:cubicBezTo>
                  <a:lnTo>
                    <a:pt x="17527" y="15097"/>
                  </a:lnTo>
                  <a:lnTo>
                    <a:pt x="17027" y="13073"/>
                  </a:lnTo>
                  <a:cubicBezTo>
                    <a:pt x="16908" y="12597"/>
                    <a:pt x="16991" y="12001"/>
                    <a:pt x="17455" y="11847"/>
                  </a:cubicBezTo>
                  <a:lnTo>
                    <a:pt x="17979" y="11668"/>
                  </a:lnTo>
                  <a:close/>
                  <a:moveTo>
                    <a:pt x="17884" y="6727"/>
                  </a:moveTo>
                  <a:lnTo>
                    <a:pt x="17384" y="8239"/>
                  </a:lnTo>
                  <a:cubicBezTo>
                    <a:pt x="17372" y="8275"/>
                    <a:pt x="17372" y="8334"/>
                    <a:pt x="17372" y="8394"/>
                  </a:cubicBezTo>
                  <a:lnTo>
                    <a:pt x="17860" y="11049"/>
                  </a:lnTo>
                  <a:lnTo>
                    <a:pt x="17265" y="11251"/>
                  </a:lnTo>
                  <a:cubicBezTo>
                    <a:pt x="16419" y="11537"/>
                    <a:pt x="16217" y="12490"/>
                    <a:pt x="16419" y="13240"/>
                  </a:cubicBezTo>
                  <a:lnTo>
                    <a:pt x="16920" y="15276"/>
                  </a:lnTo>
                  <a:lnTo>
                    <a:pt x="14372" y="15954"/>
                  </a:lnTo>
                  <a:lnTo>
                    <a:pt x="14217" y="15288"/>
                  </a:lnTo>
                  <a:lnTo>
                    <a:pt x="14895" y="15061"/>
                  </a:lnTo>
                  <a:cubicBezTo>
                    <a:pt x="15050" y="15026"/>
                    <a:pt x="15134" y="14871"/>
                    <a:pt x="15122" y="14728"/>
                  </a:cubicBezTo>
                  <a:lnTo>
                    <a:pt x="14479" y="8953"/>
                  </a:lnTo>
                  <a:cubicBezTo>
                    <a:pt x="14479" y="8906"/>
                    <a:pt x="14467" y="8870"/>
                    <a:pt x="14455" y="8846"/>
                  </a:cubicBezTo>
                  <a:lnTo>
                    <a:pt x="13836" y="7620"/>
                  </a:lnTo>
                  <a:lnTo>
                    <a:pt x="13836" y="6727"/>
                  </a:lnTo>
                  <a:close/>
                  <a:moveTo>
                    <a:pt x="14157" y="0"/>
                  </a:moveTo>
                  <a:cubicBezTo>
                    <a:pt x="13979" y="0"/>
                    <a:pt x="13824" y="155"/>
                    <a:pt x="13824" y="333"/>
                  </a:cubicBezTo>
                  <a:lnTo>
                    <a:pt x="13824" y="1298"/>
                  </a:lnTo>
                  <a:lnTo>
                    <a:pt x="13502" y="1298"/>
                  </a:lnTo>
                  <a:cubicBezTo>
                    <a:pt x="13395" y="1298"/>
                    <a:pt x="13300" y="1345"/>
                    <a:pt x="13241" y="1417"/>
                  </a:cubicBezTo>
                  <a:lnTo>
                    <a:pt x="12824" y="1941"/>
                  </a:lnTo>
                  <a:lnTo>
                    <a:pt x="12217" y="1941"/>
                  </a:lnTo>
                  <a:lnTo>
                    <a:pt x="12217" y="1595"/>
                  </a:lnTo>
                  <a:cubicBezTo>
                    <a:pt x="12217" y="1417"/>
                    <a:pt x="12062" y="1274"/>
                    <a:pt x="11883" y="1274"/>
                  </a:cubicBezTo>
                  <a:lnTo>
                    <a:pt x="10609" y="1274"/>
                  </a:lnTo>
                  <a:cubicBezTo>
                    <a:pt x="10431" y="1274"/>
                    <a:pt x="10276" y="1417"/>
                    <a:pt x="10276" y="1595"/>
                  </a:cubicBezTo>
                  <a:lnTo>
                    <a:pt x="10276" y="1929"/>
                  </a:lnTo>
                  <a:lnTo>
                    <a:pt x="9645" y="1929"/>
                  </a:lnTo>
                  <a:lnTo>
                    <a:pt x="9645" y="1595"/>
                  </a:lnTo>
                  <a:cubicBezTo>
                    <a:pt x="9645" y="1417"/>
                    <a:pt x="9490" y="1274"/>
                    <a:pt x="9311" y="1274"/>
                  </a:cubicBezTo>
                  <a:lnTo>
                    <a:pt x="8037" y="1274"/>
                  </a:lnTo>
                  <a:cubicBezTo>
                    <a:pt x="7859" y="1274"/>
                    <a:pt x="7704" y="1417"/>
                    <a:pt x="7704" y="1595"/>
                  </a:cubicBezTo>
                  <a:lnTo>
                    <a:pt x="7704" y="1929"/>
                  </a:lnTo>
                  <a:lnTo>
                    <a:pt x="7061" y="1929"/>
                  </a:lnTo>
                  <a:lnTo>
                    <a:pt x="7061" y="1595"/>
                  </a:lnTo>
                  <a:cubicBezTo>
                    <a:pt x="7061" y="1417"/>
                    <a:pt x="6918" y="1274"/>
                    <a:pt x="6740" y="1274"/>
                  </a:cubicBezTo>
                  <a:lnTo>
                    <a:pt x="5454" y="1274"/>
                  </a:lnTo>
                  <a:cubicBezTo>
                    <a:pt x="5275" y="1274"/>
                    <a:pt x="5132" y="1417"/>
                    <a:pt x="5132" y="1595"/>
                  </a:cubicBezTo>
                  <a:lnTo>
                    <a:pt x="5132" y="1929"/>
                  </a:lnTo>
                  <a:lnTo>
                    <a:pt x="4370" y="1929"/>
                  </a:lnTo>
                  <a:lnTo>
                    <a:pt x="3823" y="822"/>
                  </a:lnTo>
                  <a:cubicBezTo>
                    <a:pt x="3773" y="705"/>
                    <a:pt x="3660" y="641"/>
                    <a:pt x="3543" y="641"/>
                  </a:cubicBezTo>
                  <a:cubicBezTo>
                    <a:pt x="3492" y="641"/>
                    <a:pt x="3441" y="653"/>
                    <a:pt x="3394" y="679"/>
                  </a:cubicBezTo>
                  <a:lnTo>
                    <a:pt x="2108" y="1310"/>
                  </a:lnTo>
                  <a:cubicBezTo>
                    <a:pt x="2001" y="1369"/>
                    <a:pt x="1930" y="1476"/>
                    <a:pt x="1930" y="1595"/>
                  </a:cubicBezTo>
                  <a:lnTo>
                    <a:pt x="1930" y="1929"/>
                  </a:lnTo>
                  <a:lnTo>
                    <a:pt x="1608" y="1929"/>
                  </a:lnTo>
                  <a:cubicBezTo>
                    <a:pt x="1430" y="1929"/>
                    <a:pt x="1275" y="2072"/>
                    <a:pt x="1275" y="2250"/>
                  </a:cubicBezTo>
                  <a:lnTo>
                    <a:pt x="1275" y="2703"/>
                  </a:lnTo>
                  <a:lnTo>
                    <a:pt x="179" y="3250"/>
                  </a:lnTo>
                  <a:cubicBezTo>
                    <a:pt x="72" y="3310"/>
                    <a:pt x="1" y="3417"/>
                    <a:pt x="1" y="3524"/>
                  </a:cubicBezTo>
                  <a:lnTo>
                    <a:pt x="1" y="5453"/>
                  </a:lnTo>
                  <a:cubicBezTo>
                    <a:pt x="1" y="5572"/>
                    <a:pt x="72" y="5691"/>
                    <a:pt x="179" y="5727"/>
                  </a:cubicBezTo>
                  <a:lnTo>
                    <a:pt x="1275" y="6287"/>
                  </a:lnTo>
                  <a:lnTo>
                    <a:pt x="1275" y="6727"/>
                  </a:lnTo>
                  <a:cubicBezTo>
                    <a:pt x="1275" y="6906"/>
                    <a:pt x="1430" y="7060"/>
                    <a:pt x="1608" y="7060"/>
                  </a:cubicBezTo>
                  <a:lnTo>
                    <a:pt x="3846" y="7060"/>
                  </a:lnTo>
                  <a:lnTo>
                    <a:pt x="3846" y="7382"/>
                  </a:lnTo>
                  <a:cubicBezTo>
                    <a:pt x="3846" y="7560"/>
                    <a:pt x="4001" y="7715"/>
                    <a:pt x="4180" y="7715"/>
                  </a:cubicBezTo>
                  <a:lnTo>
                    <a:pt x="5573" y="7715"/>
                  </a:lnTo>
                  <a:lnTo>
                    <a:pt x="6132" y="8811"/>
                  </a:lnTo>
                  <a:cubicBezTo>
                    <a:pt x="6192" y="8918"/>
                    <a:pt x="6287" y="8989"/>
                    <a:pt x="6406" y="8989"/>
                  </a:cubicBezTo>
                  <a:lnTo>
                    <a:pt x="6454" y="8989"/>
                  </a:lnTo>
                  <a:lnTo>
                    <a:pt x="8335" y="8727"/>
                  </a:lnTo>
                  <a:lnTo>
                    <a:pt x="8335" y="8989"/>
                  </a:lnTo>
                  <a:cubicBezTo>
                    <a:pt x="8335" y="9168"/>
                    <a:pt x="8478" y="9323"/>
                    <a:pt x="8657" y="9323"/>
                  </a:cubicBezTo>
                  <a:lnTo>
                    <a:pt x="13824" y="9323"/>
                  </a:lnTo>
                  <a:lnTo>
                    <a:pt x="14407" y="14538"/>
                  </a:lnTo>
                  <a:lnTo>
                    <a:pt x="13693" y="14776"/>
                  </a:lnTo>
                  <a:cubicBezTo>
                    <a:pt x="13526" y="14835"/>
                    <a:pt x="13431" y="15002"/>
                    <a:pt x="13479" y="15169"/>
                  </a:cubicBezTo>
                  <a:lnTo>
                    <a:pt x="13812" y="16443"/>
                  </a:lnTo>
                  <a:cubicBezTo>
                    <a:pt x="13836" y="16597"/>
                    <a:pt x="13967" y="16693"/>
                    <a:pt x="14122" y="16693"/>
                  </a:cubicBezTo>
                  <a:cubicBezTo>
                    <a:pt x="14145" y="16693"/>
                    <a:pt x="14181" y="16693"/>
                    <a:pt x="14205" y="16669"/>
                  </a:cubicBezTo>
                  <a:lnTo>
                    <a:pt x="17741" y="15704"/>
                  </a:lnTo>
                  <a:cubicBezTo>
                    <a:pt x="18753" y="15442"/>
                    <a:pt x="19110" y="14347"/>
                    <a:pt x="18932" y="13418"/>
                  </a:cubicBezTo>
                  <a:lnTo>
                    <a:pt x="17979" y="8370"/>
                  </a:lnTo>
                  <a:lnTo>
                    <a:pt x="18515" y="6751"/>
                  </a:lnTo>
                  <a:lnTo>
                    <a:pt x="18932" y="6751"/>
                  </a:lnTo>
                  <a:cubicBezTo>
                    <a:pt x="19110" y="6751"/>
                    <a:pt x="19253" y="6596"/>
                    <a:pt x="19253" y="6417"/>
                  </a:cubicBezTo>
                  <a:cubicBezTo>
                    <a:pt x="19253" y="6370"/>
                    <a:pt x="19253" y="6346"/>
                    <a:pt x="19241" y="6298"/>
                  </a:cubicBezTo>
                  <a:lnTo>
                    <a:pt x="18384" y="3977"/>
                  </a:lnTo>
                  <a:lnTo>
                    <a:pt x="19122" y="3477"/>
                  </a:lnTo>
                  <a:cubicBezTo>
                    <a:pt x="19217" y="3417"/>
                    <a:pt x="19277" y="3310"/>
                    <a:pt x="19277" y="3203"/>
                  </a:cubicBezTo>
                  <a:lnTo>
                    <a:pt x="19277" y="1595"/>
                  </a:lnTo>
                  <a:cubicBezTo>
                    <a:pt x="19277" y="893"/>
                    <a:pt x="18705" y="321"/>
                    <a:pt x="17991" y="321"/>
                  </a:cubicBezTo>
                  <a:cubicBezTo>
                    <a:pt x="17408" y="321"/>
                    <a:pt x="16896" y="714"/>
                    <a:pt x="16753" y="1286"/>
                  </a:cubicBezTo>
                  <a:lnTo>
                    <a:pt x="16539" y="1286"/>
                  </a:lnTo>
                  <a:lnTo>
                    <a:pt x="15348" y="95"/>
                  </a:lnTo>
                  <a:cubicBezTo>
                    <a:pt x="15288" y="36"/>
                    <a:pt x="15193" y="0"/>
                    <a:pt x="15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55"/>
          <p:cNvGrpSpPr/>
          <p:nvPr/>
        </p:nvGrpSpPr>
        <p:grpSpPr>
          <a:xfrm>
            <a:off x="2819853" y="2202174"/>
            <a:ext cx="597377" cy="338972"/>
            <a:chOff x="2416650" y="2598750"/>
            <a:chExt cx="481950" cy="273475"/>
          </a:xfrm>
        </p:grpSpPr>
        <p:sp>
          <p:nvSpPr>
            <p:cNvPr id="1967" name="Google Shape;1967;p55"/>
            <p:cNvSpPr/>
            <p:nvPr/>
          </p:nvSpPr>
          <p:spPr>
            <a:xfrm>
              <a:off x="2416650" y="2598750"/>
              <a:ext cx="481950" cy="273475"/>
            </a:xfrm>
            <a:custGeom>
              <a:avLst/>
              <a:gdLst/>
              <a:ahLst/>
              <a:cxnLst/>
              <a:rect l="l" t="t" r="r" b="b"/>
              <a:pathLst>
                <a:path w="19278" h="10939" extrusionOk="0">
                  <a:moveTo>
                    <a:pt x="16670" y="819"/>
                  </a:moveTo>
                  <a:lnTo>
                    <a:pt x="18301" y="1640"/>
                  </a:lnTo>
                  <a:lnTo>
                    <a:pt x="17586" y="2176"/>
                  </a:lnTo>
                  <a:lnTo>
                    <a:pt x="16670" y="1712"/>
                  </a:lnTo>
                  <a:lnTo>
                    <a:pt x="16670" y="819"/>
                  </a:lnTo>
                  <a:close/>
                  <a:moveTo>
                    <a:pt x="13800" y="2224"/>
                  </a:moveTo>
                  <a:cubicBezTo>
                    <a:pt x="13979" y="2224"/>
                    <a:pt x="14122" y="2366"/>
                    <a:pt x="14122" y="2545"/>
                  </a:cubicBezTo>
                  <a:lnTo>
                    <a:pt x="14122" y="3509"/>
                  </a:lnTo>
                  <a:lnTo>
                    <a:pt x="10586" y="3509"/>
                  </a:lnTo>
                  <a:lnTo>
                    <a:pt x="10586" y="2545"/>
                  </a:lnTo>
                  <a:cubicBezTo>
                    <a:pt x="10586" y="2366"/>
                    <a:pt x="10728" y="2224"/>
                    <a:pt x="10907" y="2224"/>
                  </a:cubicBezTo>
                  <a:close/>
                  <a:moveTo>
                    <a:pt x="1596" y="4152"/>
                  </a:moveTo>
                  <a:lnTo>
                    <a:pt x="1596" y="4795"/>
                  </a:lnTo>
                  <a:lnTo>
                    <a:pt x="620" y="4795"/>
                  </a:lnTo>
                  <a:lnTo>
                    <a:pt x="620" y="4152"/>
                  </a:lnTo>
                  <a:close/>
                  <a:moveTo>
                    <a:pt x="8966" y="4152"/>
                  </a:moveTo>
                  <a:lnTo>
                    <a:pt x="8966" y="4795"/>
                  </a:lnTo>
                  <a:lnTo>
                    <a:pt x="4168" y="4795"/>
                  </a:lnTo>
                  <a:lnTo>
                    <a:pt x="4168" y="4152"/>
                  </a:lnTo>
                  <a:close/>
                  <a:moveTo>
                    <a:pt x="14872" y="4152"/>
                  </a:moveTo>
                  <a:lnTo>
                    <a:pt x="15193" y="4795"/>
                  </a:lnTo>
                  <a:lnTo>
                    <a:pt x="11550" y="4795"/>
                  </a:lnTo>
                  <a:lnTo>
                    <a:pt x="11550" y="4152"/>
                  </a:lnTo>
                  <a:close/>
                  <a:moveTo>
                    <a:pt x="1596" y="5450"/>
                  </a:moveTo>
                  <a:lnTo>
                    <a:pt x="1596" y="6093"/>
                  </a:lnTo>
                  <a:lnTo>
                    <a:pt x="620" y="6093"/>
                  </a:lnTo>
                  <a:lnTo>
                    <a:pt x="620" y="5450"/>
                  </a:lnTo>
                  <a:close/>
                  <a:moveTo>
                    <a:pt x="8966" y="5450"/>
                  </a:moveTo>
                  <a:lnTo>
                    <a:pt x="8966" y="6093"/>
                  </a:lnTo>
                  <a:lnTo>
                    <a:pt x="4168" y="6093"/>
                  </a:lnTo>
                  <a:lnTo>
                    <a:pt x="4168" y="5450"/>
                  </a:lnTo>
                  <a:close/>
                  <a:moveTo>
                    <a:pt x="15384" y="5450"/>
                  </a:moveTo>
                  <a:lnTo>
                    <a:pt x="15384" y="6093"/>
                  </a:lnTo>
                  <a:lnTo>
                    <a:pt x="11538" y="6093"/>
                  </a:lnTo>
                  <a:lnTo>
                    <a:pt x="11538" y="5450"/>
                  </a:lnTo>
                  <a:close/>
                  <a:moveTo>
                    <a:pt x="18598" y="2235"/>
                  </a:moveTo>
                  <a:lnTo>
                    <a:pt x="18598" y="6093"/>
                  </a:lnTo>
                  <a:lnTo>
                    <a:pt x="16039" y="6093"/>
                  </a:lnTo>
                  <a:lnTo>
                    <a:pt x="16039" y="5450"/>
                  </a:lnTo>
                  <a:lnTo>
                    <a:pt x="17634" y="5450"/>
                  </a:lnTo>
                  <a:cubicBezTo>
                    <a:pt x="17813" y="5450"/>
                    <a:pt x="17967" y="5295"/>
                    <a:pt x="17967" y="5117"/>
                  </a:cubicBezTo>
                  <a:lnTo>
                    <a:pt x="17967" y="2712"/>
                  </a:lnTo>
                  <a:lnTo>
                    <a:pt x="18598" y="2235"/>
                  </a:lnTo>
                  <a:close/>
                  <a:moveTo>
                    <a:pt x="1596" y="6724"/>
                  </a:moveTo>
                  <a:lnTo>
                    <a:pt x="1596" y="7367"/>
                  </a:lnTo>
                  <a:lnTo>
                    <a:pt x="620" y="7367"/>
                  </a:lnTo>
                  <a:lnTo>
                    <a:pt x="620" y="6724"/>
                  </a:lnTo>
                  <a:close/>
                  <a:moveTo>
                    <a:pt x="3525" y="4152"/>
                  </a:moveTo>
                  <a:lnTo>
                    <a:pt x="3525" y="7367"/>
                  </a:lnTo>
                  <a:lnTo>
                    <a:pt x="2251" y="7367"/>
                  </a:lnTo>
                  <a:lnTo>
                    <a:pt x="2251" y="4152"/>
                  </a:lnTo>
                  <a:close/>
                  <a:moveTo>
                    <a:pt x="8966" y="6724"/>
                  </a:moveTo>
                  <a:lnTo>
                    <a:pt x="8966" y="7367"/>
                  </a:lnTo>
                  <a:lnTo>
                    <a:pt x="4168" y="7367"/>
                  </a:lnTo>
                  <a:lnTo>
                    <a:pt x="4168" y="6724"/>
                  </a:lnTo>
                  <a:close/>
                  <a:moveTo>
                    <a:pt x="16670" y="6724"/>
                  </a:moveTo>
                  <a:lnTo>
                    <a:pt x="16670" y="7057"/>
                  </a:lnTo>
                  <a:cubicBezTo>
                    <a:pt x="16670" y="7236"/>
                    <a:pt x="16515" y="7379"/>
                    <a:pt x="16336" y="7379"/>
                  </a:cubicBezTo>
                  <a:lnTo>
                    <a:pt x="16015" y="7379"/>
                  </a:lnTo>
                  <a:lnTo>
                    <a:pt x="16015" y="6724"/>
                  </a:lnTo>
                  <a:close/>
                  <a:moveTo>
                    <a:pt x="15384" y="6724"/>
                  </a:moveTo>
                  <a:lnTo>
                    <a:pt x="15384" y="8653"/>
                  </a:lnTo>
                  <a:lnTo>
                    <a:pt x="11538" y="8653"/>
                  </a:lnTo>
                  <a:lnTo>
                    <a:pt x="11538" y="6724"/>
                  </a:lnTo>
                  <a:close/>
                  <a:moveTo>
                    <a:pt x="10895" y="4152"/>
                  </a:moveTo>
                  <a:lnTo>
                    <a:pt x="10895" y="9284"/>
                  </a:lnTo>
                  <a:lnTo>
                    <a:pt x="9609" y="9284"/>
                  </a:lnTo>
                  <a:lnTo>
                    <a:pt x="9609" y="4152"/>
                  </a:lnTo>
                  <a:close/>
                  <a:moveTo>
                    <a:pt x="17944" y="6700"/>
                  </a:moveTo>
                  <a:lnTo>
                    <a:pt x="17944" y="9927"/>
                  </a:lnTo>
                  <a:lnTo>
                    <a:pt x="17967" y="9927"/>
                  </a:lnTo>
                  <a:cubicBezTo>
                    <a:pt x="17967" y="10105"/>
                    <a:pt x="17813" y="10260"/>
                    <a:pt x="17634" y="10260"/>
                  </a:cubicBezTo>
                  <a:cubicBezTo>
                    <a:pt x="17455" y="10260"/>
                    <a:pt x="17313" y="10105"/>
                    <a:pt x="17313" y="9927"/>
                  </a:cubicBezTo>
                  <a:lnTo>
                    <a:pt x="17313" y="9605"/>
                  </a:lnTo>
                  <a:cubicBezTo>
                    <a:pt x="17313" y="9058"/>
                    <a:pt x="16872" y="8629"/>
                    <a:pt x="16336" y="8629"/>
                  </a:cubicBezTo>
                  <a:lnTo>
                    <a:pt x="16015" y="8629"/>
                  </a:lnTo>
                  <a:lnTo>
                    <a:pt x="16015" y="7998"/>
                  </a:lnTo>
                  <a:lnTo>
                    <a:pt x="16336" y="7998"/>
                  </a:lnTo>
                  <a:cubicBezTo>
                    <a:pt x="16872" y="7998"/>
                    <a:pt x="17313" y="7557"/>
                    <a:pt x="17313" y="7022"/>
                  </a:cubicBezTo>
                  <a:lnTo>
                    <a:pt x="17313" y="6700"/>
                  </a:lnTo>
                  <a:close/>
                  <a:moveTo>
                    <a:pt x="16350" y="1"/>
                  </a:moveTo>
                  <a:cubicBezTo>
                    <a:pt x="16233" y="1"/>
                    <a:pt x="16124" y="59"/>
                    <a:pt x="16074" y="176"/>
                  </a:cubicBezTo>
                  <a:cubicBezTo>
                    <a:pt x="16062" y="223"/>
                    <a:pt x="16039" y="271"/>
                    <a:pt x="16039" y="330"/>
                  </a:cubicBezTo>
                  <a:lnTo>
                    <a:pt x="16039" y="1938"/>
                  </a:lnTo>
                  <a:cubicBezTo>
                    <a:pt x="16039" y="2057"/>
                    <a:pt x="16122" y="2176"/>
                    <a:pt x="16217" y="2212"/>
                  </a:cubicBezTo>
                  <a:lnTo>
                    <a:pt x="17324" y="2771"/>
                  </a:lnTo>
                  <a:lnTo>
                    <a:pt x="17324" y="4819"/>
                  </a:lnTo>
                  <a:lnTo>
                    <a:pt x="15920" y="4819"/>
                  </a:lnTo>
                  <a:lnTo>
                    <a:pt x="15372" y="3724"/>
                  </a:lnTo>
                  <a:cubicBezTo>
                    <a:pt x="15312" y="3617"/>
                    <a:pt x="15205" y="3545"/>
                    <a:pt x="15086" y="3545"/>
                  </a:cubicBezTo>
                  <a:lnTo>
                    <a:pt x="14765" y="3545"/>
                  </a:lnTo>
                  <a:lnTo>
                    <a:pt x="14765" y="2581"/>
                  </a:lnTo>
                  <a:cubicBezTo>
                    <a:pt x="14765" y="2045"/>
                    <a:pt x="14336" y="1604"/>
                    <a:pt x="13800" y="1604"/>
                  </a:cubicBezTo>
                  <a:lnTo>
                    <a:pt x="10907" y="1604"/>
                  </a:lnTo>
                  <a:cubicBezTo>
                    <a:pt x="10371" y="1604"/>
                    <a:pt x="9943" y="2045"/>
                    <a:pt x="9943" y="2581"/>
                  </a:cubicBezTo>
                  <a:lnTo>
                    <a:pt x="9943" y="3545"/>
                  </a:lnTo>
                  <a:lnTo>
                    <a:pt x="1" y="3545"/>
                  </a:lnTo>
                  <a:lnTo>
                    <a:pt x="1" y="8034"/>
                  </a:lnTo>
                  <a:lnTo>
                    <a:pt x="8966" y="8034"/>
                  </a:lnTo>
                  <a:lnTo>
                    <a:pt x="8966" y="9641"/>
                  </a:lnTo>
                  <a:cubicBezTo>
                    <a:pt x="8966" y="9820"/>
                    <a:pt x="9121" y="9974"/>
                    <a:pt x="9300" y="9974"/>
                  </a:cubicBezTo>
                  <a:lnTo>
                    <a:pt x="11217" y="9974"/>
                  </a:lnTo>
                  <a:cubicBezTo>
                    <a:pt x="11395" y="9974"/>
                    <a:pt x="11550" y="9820"/>
                    <a:pt x="11550" y="9641"/>
                  </a:cubicBezTo>
                  <a:lnTo>
                    <a:pt x="11550" y="9320"/>
                  </a:lnTo>
                  <a:lnTo>
                    <a:pt x="16360" y="9320"/>
                  </a:lnTo>
                  <a:cubicBezTo>
                    <a:pt x="16539" y="9320"/>
                    <a:pt x="16682" y="9462"/>
                    <a:pt x="16682" y="9641"/>
                  </a:cubicBezTo>
                  <a:lnTo>
                    <a:pt x="16682" y="9974"/>
                  </a:lnTo>
                  <a:cubicBezTo>
                    <a:pt x="16682" y="10510"/>
                    <a:pt x="17110" y="10939"/>
                    <a:pt x="17646" y="10939"/>
                  </a:cubicBezTo>
                  <a:cubicBezTo>
                    <a:pt x="18182" y="10939"/>
                    <a:pt x="18622" y="10510"/>
                    <a:pt x="18622" y="9974"/>
                  </a:cubicBezTo>
                  <a:lnTo>
                    <a:pt x="18622" y="6760"/>
                  </a:lnTo>
                  <a:lnTo>
                    <a:pt x="18944" y="6760"/>
                  </a:lnTo>
                  <a:cubicBezTo>
                    <a:pt x="19122" y="6760"/>
                    <a:pt x="19277" y="6605"/>
                    <a:pt x="19277" y="6426"/>
                  </a:cubicBezTo>
                  <a:lnTo>
                    <a:pt x="19277" y="1616"/>
                  </a:lnTo>
                  <a:cubicBezTo>
                    <a:pt x="19241" y="1473"/>
                    <a:pt x="19170" y="1354"/>
                    <a:pt x="19063" y="1307"/>
                  </a:cubicBezTo>
                  <a:lnTo>
                    <a:pt x="16503" y="33"/>
                  </a:lnTo>
                  <a:cubicBezTo>
                    <a:pt x="16453" y="11"/>
                    <a:pt x="16401" y="1"/>
                    <a:pt x="1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2721450" y="2782900"/>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2753300" y="2782900"/>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5"/>
          <p:cNvGrpSpPr/>
          <p:nvPr/>
        </p:nvGrpSpPr>
        <p:grpSpPr>
          <a:xfrm>
            <a:off x="7665958" y="1394826"/>
            <a:ext cx="598090" cy="388521"/>
            <a:chOff x="6326375" y="1947400"/>
            <a:chExt cx="482525" cy="313450"/>
          </a:xfrm>
        </p:grpSpPr>
        <p:sp>
          <p:nvSpPr>
            <p:cNvPr id="1971" name="Google Shape;1971;p55"/>
            <p:cNvSpPr/>
            <p:nvPr/>
          </p:nvSpPr>
          <p:spPr>
            <a:xfrm>
              <a:off x="6326375" y="1947400"/>
              <a:ext cx="482525" cy="313450"/>
            </a:xfrm>
            <a:custGeom>
              <a:avLst/>
              <a:gdLst/>
              <a:ahLst/>
              <a:cxnLst/>
              <a:rect l="l" t="t" r="r" b="b"/>
              <a:pathLst>
                <a:path w="19301" h="12538" extrusionOk="0">
                  <a:moveTo>
                    <a:pt x="11276" y="667"/>
                  </a:moveTo>
                  <a:lnTo>
                    <a:pt x="11276" y="1310"/>
                  </a:lnTo>
                  <a:lnTo>
                    <a:pt x="10002" y="1310"/>
                  </a:lnTo>
                  <a:lnTo>
                    <a:pt x="10002" y="667"/>
                  </a:lnTo>
                  <a:close/>
                  <a:moveTo>
                    <a:pt x="4870" y="1631"/>
                  </a:moveTo>
                  <a:lnTo>
                    <a:pt x="4870" y="2905"/>
                  </a:lnTo>
                  <a:lnTo>
                    <a:pt x="4227" y="2905"/>
                  </a:lnTo>
                  <a:lnTo>
                    <a:pt x="4227" y="1631"/>
                  </a:lnTo>
                  <a:close/>
                  <a:moveTo>
                    <a:pt x="14169" y="1631"/>
                  </a:moveTo>
                  <a:lnTo>
                    <a:pt x="14169" y="2905"/>
                  </a:lnTo>
                  <a:lnTo>
                    <a:pt x="13574" y="2905"/>
                  </a:lnTo>
                  <a:lnTo>
                    <a:pt x="12669" y="2608"/>
                  </a:lnTo>
                  <a:cubicBezTo>
                    <a:pt x="12633" y="2596"/>
                    <a:pt x="12609" y="2596"/>
                    <a:pt x="12562" y="2596"/>
                  </a:cubicBezTo>
                  <a:lnTo>
                    <a:pt x="8656" y="2596"/>
                  </a:lnTo>
                  <a:lnTo>
                    <a:pt x="6442" y="2905"/>
                  </a:lnTo>
                  <a:lnTo>
                    <a:pt x="5501" y="2905"/>
                  </a:lnTo>
                  <a:lnTo>
                    <a:pt x="5501" y="1631"/>
                  </a:lnTo>
                  <a:lnTo>
                    <a:pt x="6442" y="1631"/>
                  </a:lnTo>
                  <a:lnTo>
                    <a:pt x="8656" y="1941"/>
                  </a:lnTo>
                  <a:lnTo>
                    <a:pt x="12562" y="1941"/>
                  </a:lnTo>
                  <a:cubicBezTo>
                    <a:pt x="12585" y="1941"/>
                    <a:pt x="12633" y="1941"/>
                    <a:pt x="12669" y="1929"/>
                  </a:cubicBezTo>
                  <a:lnTo>
                    <a:pt x="13574" y="1631"/>
                  </a:lnTo>
                  <a:close/>
                  <a:moveTo>
                    <a:pt x="9668" y="3227"/>
                  </a:moveTo>
                  <a:lnTo>
                    <a:pt x="9668" y="4191"/>
                  </a:lnTo>
                  <a:lnTo>
                    <a:pt x="9037" y="4191"/>
                  </a:lnTo>
                  <a:lnTo>
                    <a:pt x="9037" y="3227"/>
                  </a:lnTo>
                  <a:close/>
                  <a:moveTo>
                    <a:pt x="10966" y="3227"/>
                  </a:moveTo>
                  <a:lnTo>
                    <a:pt x="10966" y="4191"/>
                  </a:lnTo>
                  <a:lnTo>
                    <a:pt x="10323" y="4191"/>
                  </a:lnTo>
                  <a:lnTo>
                    <a:pt x="10323" y="3227"/>
                  </a:lnTo>
                  <a:close/>
                  <a:moveTo>
                    <a:pt x="12252" y="3227"/>
                  </a:moveTo>
                  <a:lnTo>
                    <a:pt x="12252" y="4191"/>
                  </a:lnTo>
                  <a:lnTo>
                    <a:pt x="11609" y="4191"/>
                  </a:lnTo>
                  <a:lnTo>
                    <a:pt x="11609" y="3227"/>
                  </a:lnTo>
                  <a:close/>
                  <a:moveTo>
                    <a:pt x="12442" y="4834"/>
                  </a:moveTo>
                  <a:lnTo>
                    <a:pt x="13085" y="5477"/>
                  </a:lnTo>
                  <a:lnTo>
                    <a:pt x="703" y="5477"/>
                  </a:lnTo>
                  <a:lnTo>
                    <a:pt x="703" y="4834"/>
                  </a:lnTo>
                  <a:close/>
                  <a:moveTo>
                    <a:pt x="11609" y="6108"/>
                  </a:moveTo>
                  <a:lnTo>
                    <a:pt x="11609" y="6441"/>
                  </a:lnTo>
                  <a:cubicBezTo>
                    <a:pt x="11609" y="6620"/>
                    <a:pt x="11454" y="6763"/>
                    <a:pt x="11276" y="6763"/>
                  </a:cubicBezTo>
                  <a:lnTo>
                    <a:pt x="8061" y="6763"/>
                  </a:lnTo>
                  <a:cubicBezTo>
                    <a:pt x="7882" y="6763"/>
                    <a:pt x="7740" y="6620"/>
                    <a:pt x="7740" y="6441"/>
                  </a:cubicBezTo>
                  <a:lnTo>
                    <a:pt x="7740" y="6108"/>
                  </a:lnTo>
                  <a:close/>
                  <a:moveTo>
                    <a:pt x="4549" y="8692"/>
                  </a:moveTo>
                  <a:lnTo>
                    <a:pt x="4549" y="9323"/>
                  </a:lnTo>
                  <a:lnTo>
                    <a:pt x="3918" y="9323"/>
                  </a:lnTo>
                  <a:lnTo>
                    <a:pt x="3918" y="8692"/>
                  </a:lnTo>
                  <a:close/>
                  <a:moveTo>
                    <a:pt x="6787" y="8692"/>
                  </a:moveTo>
                  <a:lnTo>
                    <a:pt x="6787" y="9323"/>
                  </a:lnTo>
                  <a:lnTo>
                    <a:pt x="5180" y="9323"/>
                  </a:lnTo>
                  <a:lnTo>
                    <a:pt x="5180" y="8692"/>
                  </a:lnTo>
                  <a:close/>
                  <a:moveTo>
                    <a:pt x="8085" y="8692"/>
                  </a:moveTo>
                  <a:lnTo>
                    <a:pt x="8085" y="9966"/>
                  </a:lnTo>
                  <a:lnTo>
                    <a:pt x="7442" y="9966"/>
                  </a:lnTo>
                  <a:lnTo>
                    <a:pt x="7442" y="8692"/>
                  </a:lnTo>
                  <a:close/>
                  <a:moveTo>
                    <a:pt x="11276" y="8692"/>
                  </a:moveTo>
                  <a:cubicBezTo>
                    <a:pt x="11276" y="8775"/>
                    <a:pt x="11252" y="8847"/>
                    <a:pt x="11204" y="8930"/>
                  </a:cubicBezTo>
                  <a:cubicBezTo>
                    <a:pt x="11038" y="9144"/>
                    <a:pt x="10799" y="9299"/>
                    <a:pt x="10526" y="9347"/>
                  </a:cubicBezTo>
                  <a:lnTo>
                    <a:pt x="10668" y="9966"/>
                  </a:lnTo>
                  <a:lnTo>
                    <a:pt x="10645" y="9966"/>
                  </a:lnTo>
                  <a:cubicBezTo>
                    <a:pt x="10287" y="9966"/>
                    <a:pt x="10002" y="9680"/>
                    <a:pt x="10002" y="9323"/>
                  </a:cubicBezTo>
                  <a:lnTo>
                    <a:pt x="10002" y="8692"/>
                  </a:lnTo>
                  <a:close/>
                  <a:moveTo>
                    <a:pt x="12550" y="8692"/>
                  </a:moveTo>
                  <a:lnTo>
                    <a:pt x="12550" y="9192"/>
                  </a:lnTo>
                  <a:lnTo>
                    <a:pt x="12562" y="9192"/>
                  </a:lnTo>
                  <a:lnTo>
                    <a:pt x="11788" y="9966"/>
                  </a:lnTo>
                  <a:lnTo>
                    <a:pt x="10668" y="9966"/>
                  </a:lnTo>
                  <a:cubicBezTo>
                    <a:pt x="11121" y="9894"/>
                    <a:pt x="11514" y="9620"/>
                    <a:pt x="11752" y="9228"/>
                  </a:cubicBezTo>
                  <a:cubicBezTo>
                    <a:pt x="11847" y="9061"/>
                    <a:pt x="11895" y="8882"/>
                    <a:pt x="11907" y="8692"/>
                  </a:cubicBezTo>
                  <a:close/>
                  <a:moveTo>
                    <a:pt x="18658" y="6751"/>
                  </a:moveTo>
                  <a:lnTo>
                    <a:pt x="18658" y="10609"/>
                  </a:lnTo>
                  <a:lnTo>
                    <a:pt x="18027" y="10609"/>
                  </a:lnTo>
                  <a:lnTo>
                    <a:pt x="18027" y="6751"/>
                  </a:lnTo>
                  <a:close/>
                  <a:moveTo>
                    <a:pt x="13716" y="6108"/>
                  </a:moveTo>
                  <a:lnTo>
                    <a:pt x="14169" y="6561"/>
                  </a:lnTo>
                  <a:lnTo>
                    <a:pt x="14169" y="7704"/>
                  </a:lnTo>
                  <a:cubicBezTo>
                    <a:pt x="14169" y="7882"/>
                    <a:pt x="14312" y="8037"/>
                    <a:pt x="14490" y="8037"/>
                  </a:cubicBezTo>
                  <a:lnTo>
                    <a:pt x="15133" y="8037"/>
                  </a:lnTo>
                  <a:cubicBezTo>
                    <a:pt x="15669" y="8037"/>
                    <a:pt x="16098" y="7596"/>
                    <a:pt x="16098" y="7061"/>
                  </a:cubicBezTo>
                  <a:lnTo>
                    <a:pt x="16098" y="6739"/>
                  </a:lnTo>
                  <a:lnTo>
                    <a:pt x="17384" y="6739"/>
                  </a:lnTo>
                  <a:lnTo>
                    <a:pt x="17384" y="10609"/>
                  </a:lnTo>
                  <a:lnTo>
                    <a:pt x="16741" y="10609"/>
                  </a:lnTo>
                  <a:lnTo>
                    <a:pt x="16741" y="9323"/>
                  </a:lnTo>
                  <a:cubicBezTo>
                    <a:pt x="16741" y="9144"/>
                    <a:pt x="16598" y="9001"/>
                    <a:pt x="16419" y="9001"/>
                  </a:cubicBezTo>
                  <a:lnTo>
                    <a:pt x="14490" y="9001"/>
                  </a:lnTo>
                  <a:cubicBezTo>
                    <a:pt x="14312" y="9001"/>
                    <a:pt x="14169" y="9144"/>
                    <a:pt x="14169" y="9323"/>
                  </a:cubicBezTo>
                  <a:cubicBezTo>
                    <a:pt x="14169" y="9359"/>
                    <a:pt x="14169" y="9382"/>
                    <a:pt x="14181" y="9418"/>
                  </a:cubicBezTo>
                  <a:lnTo>
                    <a:pt x="14728" y="11347"/>
                  </a:lnTo>
                  <a:lnTo>
                    <a:pt x="13204" y="11787"/>
                  </a:lnTo>
                  <a:lnTo>
                    <a:pt x="13204" y="8358"/>
                  </a:lnTo>
                  <a:cubicBezTo>
                    <a:pt x="13204" y="8180"/>
                    <a:pt x="13050" y="8037"/>
                    <a:pt x="12871" y="8037"/>
                  </a:cubicBezTo>
                  <a:lnTo>
                    <a:pt x="5489" y="8037"/>
                  </a:lnTo>
                  <a:lnTo>
                    <a:pt x="5489" y="6108"/>
                  </a:lnTo>
                  <a:lnTo>
                    <a:pt x="7097" y="6108"/>
                  </a:lnTo>
                  <a:lnTo>
                    <a:pt x="7097" y="6441"/>
                  </a:lnTo>
                  <a:cubicBezTo>
                    <a:pt x="7097" y="6977"/>
                    <a:pt x="7525" y="7406"/>
                    <a:pt x="8061" y="7406"/>
                  </a:cubicBezTo>
                  <a:lnTo>
                    <a:pt x="11276" y="7406"/>
                  </a:lnTo>
                  <a:cubicBezTo>
                    <a:pt x="11811" y="7406"/>
                    <a:pt x="12252" y="6977"/>
                    <a:pt x="12252" y="6441"/>
                  </a:cubicBezTo>
                  <a:lnTo>
                    <a:pt x="12252" y="6108"/>
                  </a:lnTo>
                  <a:close/>
                  <a:moveTo>
                    <a:pt x="9645" y="0"/>
                  </a:moveTo>
                  <a:cubicBezTo>
                    <a:pt x="9466" y="0"/>
                    <a:pt x="9311" y="143"/>
                    <a:pt x="9311" y="322"/>
                  </a:cubicBezTo>
                  <a:lnTo>
                    <a:pt x="9311" y="1286"/>
                  </a:lnTo>
                  <a:lnTo>
                    <a:pt x="8692" y="1286"/>
                  </a:lnTo>
                  <a:lnTo>
                    <a:pt x="6466" y="977"/>
                  </a:lnTo>
                  <a:lnTo>
                    <a:pt x="3870" y="977"/>
                  </a:lnTo>
                  <a:cubicBezTo>
                    <a:pt x="3691" y="977"/>
                    <a:pt x="3537" y="1131"/>
                    <a:pt x="3537" y="1310"/>
                  </a:cubicBezTo>
                  <a:lnTo>
                    <a:pt x="3537" y="3227"/>
                  </a:lnTo>
                  <a:cubicBezTo>
                    <a:pt x="3537" y="3405"/>
                    <a:pt x="3691" y="3548"/>
                    <a:pt x="3870" y="3548"/>
                  </a:cubicBezTo>
                  <a:lnTo>
                    <a:pt x="6466" y="3548"/>
                  </a:lnTo>
                  <a:lnTo>
                    <a:pt x="8347" y="3286"/>
                  </a:lnTo>
                  <a:lnTo>
                    <a:pt x="8347" y="4191"/>
                  </a:lnTo>
                  <a:lnTo>
                    <a:pt x="322" y="4191"/>
                  </a:lnTo>
                  <a:cubicBezTo>
                    <a:pt x="143" y="4191"/>
                    <a:pt x="0" y="4346"/>
                    <a:pt x="0" y="4525"/>
                  </a:cubicBezTo>
                  <a:lnTo>
                    <a:pt x="0" y="5799"/>
                  </a:lnTo>
                  <a:cubicBezTo>
                    <a:pt x="0" y="5977"/>
                    <a:pt x="143" y="6132"/>
                    <a:pt x="322" y="6132"/>
                  </a:cubicBezTo>
                  <a:lnTo>
                    <a:pt x="4822" y="6132"/>
                  </a:lnTo>
                  <a:lnTo>
                    <a:pt x="4822" y="8049"/>
                  </a:lnTo>
                  <a:lnTo>
                    <a:pt x="3215" y="8049"/>
                  </a:lnTo>
                  <a:lnTo>
                    <a:pt x="3215" y="9966"/>
                  </a:lnTo>
                  <a:lnTo>
                    <a:pt x="6739" y="9966"/>
                  </a:lnTo>
                  <a:lnTo>
                    <a:pt x="6739" y="10609"/>
                  </a:lnTo>
                  <a:lnTo>
                    <a:pt x="8656" y="10609"/>
                  </a:lnTo>
                  <a:lnTo>
                    <a:pt x="8656" y="8692"/>
                  </a:lnTo>
                  <a:lnTo>
                    <a:pt x="9299" y="8692"/>
                  </a:lnTo>
                  <a:lnTo>
                    <a:pt x="9299" y="9323"/>
                  </a:lnTo>
                  <a:cubicBezTo>
                    <a:pt x="9299" y="10037"/>
                    <a:pt x="9883" y="10609"/>
                    <a:pt x="10573" y="10609"/>
                  </a:cubicBezTo>
                  <a:lnTo>
                    <a:pt x="11859" y="10609"/>
                  </a:lnTo>
                  <a:cubicBezTo>
                    <a:pt x="11942" y="10609"/>
                    <a:pt x="12026" y="10573"/>
                    <a:pt x="12085" y="10513"/>
                  </a:cubicBezTo>
                  <a:lnTo>
                    <a:pt x="12502" y="10097"/>
                  </a:lnTo>
                  <a:lnTo>
                    <a:pt x="12502" y="12216"/>
                  </a:lnTo>
                  <a:cubicBezTo>
                    <a:pt x="12502" y="12395"/>
                    <a:pt x="12645" y="12537"/>
                    <a:pt x="12823" y="12537"/>
                  </a:cubicBezTo>
                  <a:cubicBezTo>
                    <a:pt x="12859" y="12537"/>
                    <a:pt x="12883" y="12537"/>
                    <a:pt x="12919" y="12526"/>
                  </a:cubicBezTo>
                  <a:lnTo>
                    <a:pt x="15157" y="11883"/>
                  </a:lnTo>
                  <a:cubicBezTo>
                    <a:pt x="15324" y="11835"/>
                    <a:pt x="15431" y="11656"/>
                    <a:pt x="15383" y="11478"/>
                  </a:cubicBezTo>
                  <a:lnTo>
                    <a:pt x="14859" y="9656"/>
                  </a:lnTo>
                  <a:lnTo>
                    <a:pt x="16038" y="9656"/>
                  </a:lnTo>
                  <a:lnTo>
                    <a:pt x="16038" y="10930"/>
                  </a:lnTo>
                  <a:cubicBezTo>
                    <a:pt x="16038" y="11109"/>
                    <a:pt x="16193" y="11264"/>
                    <a:pt x="16372" y="11264"/>
                  </a:cubicBezTo>
                  <a:lnTo>
                    <a:pt x="18931" y="11264"/>
                  </a:lnTo>
                  <a:cubicBezTo>
                    <a:pt x="19110" y="11264"/>
                    <a:pt x="19253" y="11109"/>
                    <a:pt x="19253" y="10930"/>
                  </a:cubicBezTo>
                  <a:lnTo>
                    <a:pt x="19253" y="6441"/>
                  </a:lnTo>
                  <a:cubicBezTo>
                    <a:pt x="19300" y="6263"/>
                    <a:pt x="19158" y="6108"/>
                    <a:pt x="18979" y="6108"/>
                  </a:cubicBezTo>
                  <a:lnTo>
                    <a:pt x="15764" y="6108"/>
                  </a:lnTo>
                  <a:cubicBezTo>
                    <a:pt x="15586" y="6108"/>
                    <a:pt x="15431" y="6263"/>
                    <a:pt x="15431" y="6441"/>
                  </a:cubicBezTo>
                  <a:lnTo>
                    <a:pt x="15431" y="7084"/>
                  </a:lnTo>
                  <a:cubicBezTo>
                    <a:pt x="15431" y="7263"/>
                    <a:pt x="15288" y="7406"/>
                    <a:pt x="15109" y="7406"/>
                  </a:cubicBezTo>
                  <a:lnTo>
                    <a:pt x="14776" y="7406"/>
                  </a:lnTo>
                  <a:lnTo>
                    <a:pt x="14776" y="6441"/>
                  </a:lnTo>
                  <a:cubicBezTo>
                    <a:pt x="14776" y="6346"/>
                    <a:pt x="14752" y="6275"/>
                    <a:pt x="14693" y="6215"/>
                  </a:cubicBezTo>
                  <a:lnTo>
                    <a:pt x="12859" y="4382"/>
                  </a:lnTo>
                  <a:lnTo>
                    <a:pt x="12859" y="3358"/>
                  </a:lnTo>
                  <a:lnTo>
                    <a:pt x="13395" y="3536"/>
                  </a:lnTo>
                  <a:cubicBezTo>
                    <a:pt x="13419" y="3548"/>
                    <a:pt x="13455" y="3548"/>
                    <a:pt x="13502" y="3548"/>
                  </a:cubicBezTo>
                  <a:lnTo>
                    <a:pt x="14467" y="3548"/>
                  </a:lnTo>
                  <a:cubicBezTo>
                    <a:pt x="14645" y="3548"/>
                    <a:pt x="14788" y="3405"/>
                    <a:pt x="14788" y="3227"/>
                  </a:cubicBezTo>
                  <a:lnTo>
                    <a:pt x="14788" y="1310"/>
                  </a:lnTo>
                  <a:cubicBezTo>
                    <a:pt x="14788" y="1131"/>
                    <a:pt x="14645" y="977"/>
                    <a:pt x="14467" y="977"/>
                  </a:cubicBezTo>
                  <a:lnTo>
                    <a:pt x="13502" y="977"/>
                  </a:lnTo>
                  <a:cubicBezTo>
                    <a:pt x="13466" y="977"/>
                    <a:pt x="13419" y="977"/>
                    <a:pt x="13395" y="988"/>
                  </a:cubicBezTo>
                  <a:lnTo>
                    <a:pt x="12490" y="1286"/>
                  </a:lnTo>
                  <a:lnTo>
                    <a:pt x="11895" y="1286"/>
                  </a:lnTo>
                  <a:lnTo>
                    <a:pt x="11895" y="322"/>
                  </a:lnTo>
                  <a:cubicBezTo>
                    <a:pt x="11895" y="143"/>
                    <a:pt x="11740" y="0"/>
                    <a:pt x="115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6479975" y="2116175"/>
              <a:ext cx="16075" cy="16075"/>
            </a:xfrm>
            <a:custGeom>
              <a:avLst/>
              <a:gdLst/>
              <a:ahLst/>
              <a:cxnLst/>
              <a:rect l="l" t="t" r="r" b="b"/>
              <a:pathLst>
                <a:path w="643" h="643"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6640400" y="2116175"/>
              <a:ext cx="15800" cy="16075"/>
            </a:xfrm>
            <a:custGeom>
              <a:avLst/>
              <a:gdLst/>
              <a:ahLst/>
              <a:cxnLst/>
              <a:rect l="l" t="t" r="r" b="b"/>
              <a:pathLst>
                <a:path w="632" h="643" extrusionOk="0">
                  <a:moveTo>
                    <a:pt x="1" y="0"/>
                  </a:moveTo>
                  <a:lnTo>
                    <a:pt x="1" y="643"/>
                  </a:lnTo>
                  <a:lnTo>
                    <a:pt x="632" y="643"/>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5"/>
          <p:cNvGrpSpPr/>
          <p:nvPr/>
        </p:nvGrpSpPr>
        <p:grpSpPr>
          <a:xfrm>
            <a:off x="879943" y="2231581"/>
            <a:ext cx="599205" cy="279693"/>
            <a:chOff x="851575" y="2622475"/>
            <a:chExt cx="483425" cy="225650"/>
          </a:xfrm>
        </p:grpSpPr>
        <p:sp>
          <p:nvSpPr>
            <p:cNvPr id="1975" name="Google Shape;1975;p55"/>
            <p:cNvSpPr/>
            <p:nvPr/>
          </p:nvSpPr>
          <p:spPr>
            <a:xfrm>
              <a:off x="851575" y="2622475"/>
              <a:ext cx="483425" cy="225650"/>
            </a:xfrm>
            <a:custGeom>
              <a:avLst/>
              <a:gdLst/>
              <a:ahLst/>
              <a:cxnLst/>
              <a:rect l="l" t="t" r="r" b="b"/>
              <a:pathLst>
                <a:path w="19337" h="9026" extrusionOk="0">
                  <a:moveTo>
                    <a:pt x="7716" y="1906"/>
                  </a:moveTo>
                  <a:lnTo>
                    <a:pt x="7716" y="2548"/>
                  </a:lnTo>
                  <a:lnTo>
                    <a:pt x="656" y="2548"/>
                  </a:lnTo>
                  <a:lnTo>
                    <a:pt x="656" y="1906"/>
                  </a:lnTo>
                  <a:close/>
                  <a:moveTo>
                    <a:pt x="17015" y="2048"/>
                  </a:moveTo>
                  <a:lnTo>
                    <a:pt x="17515" y="2548"/>
                  </a:lnTo>
                  <a:lnTo>
                    <a:pt x="17015" y="3049"/>
                  </a:lnTo>
                  <a:lnTo>
                    <a:pt x="16515" y="2548"/>
                  </a:lnTo>
                  <a:lnTo>
                    <a:pt x="17015" y="2048"/>
                  </a:lnTo>
                  <a:close/>
                  <a:moveTo>
                    <a:pt x="1942" y="3191"/>
                  </a:moveTo>
                  <a:lnTo>
                    <a:pt x="1942" y="3834"/>
                  </a:lnTo>
                  <a:lnTo>
                    <a:pt x="1299" y="3834"/>
                  </a:lnTo>
                  <a:lnTo>
                    <a:pt x="1299" y="3191"/>
                  </a:lnTo>
                  <a:close/>
                  <a:moveTo>
                    <a:pt x="7716" y="3191"/>
                  </a:moveTo>
                  <a:lnTo>
                    <a:pt x="7716" y="3834"/>
                  </a:lnTo>
                  <a:lnTo>
                    <a:pt x="6430" y="3834"/>
                  </a:lnTo>
                  <a:lnTo>
                    <a:pt x="6430" y="3191"/>
                  </a:lnTo>
                  <a:close/>
                  <a:moveTo>
                    <a:pt x="3215" y="3191"/>
                  </a:moveTo>
                  <a:lnTo>
                    <a:pt x="3215" y="4465"/>
                  </a:lnTo>
                  <a:lnTo>
                    <a:pt x="2584" y="4465"/>
                  </a:lnTo>
                  <a:lnTo>
                    <a:pt x="2584" y="3191"/>
                  </a:lnTo>
                  <a:close/>
                  <a:moveTo>
                    <a:pt x="4501" y="3191"/>
                  </a:moveTo>
                  <a:lnTo>
                    <a:pt x="4501" y="4465"/>
                  </a:lnTo>
                  <a:lnTo>
                    <a:pt x="3858" y="4465"/>
                  </a:lnTo>
                  <a:lnTo>
                    <a:pt x="3858" y="3191"/>
                  </a:lnTo>
                  <a:close/>
                  <a:moveTo>
                    <a:pt x="5799" y="3191"/>
                  </a:moveTo>
                  <a:lnTo>
                    <a:pt x="5799" y="4465"/>
                  </a:lnTo>
                  <a:lnTo>
                    <a:pt x="5156" y="4465"/>
                  </a:lnTo>
                  <a:lnTo>
                    <a:pt x="5156" y="3191"/>
                  </a:lnTo>
                  <a:close/>
                  <a:moveTo>
                    <a:pt x="8907" y="4465"/>
                  </a:moveTo>
                  <a:lnTo>
                    <a:pt x="8359" y="4823"/>
                  </a:lnTo>
                  <a:lnTo>
                    <a:pt x="8359" y="4465"/>
                  </a:lnTo>
                  <a:close/>
                  <a:moveTo>
                    <a:pt x="13502" y="1251"/>
                  </a:moveTo>
                  <a:lnTo>
                    <a:pt x="13502" y="1584"/>
                  </a:lnTo>
                  <a:cubicBezTo>
                    <a:pt x="13502" y="1763"/>
                    <a:pt x="13645" y="1906"/>
                    <a:pt x="13824" y="1906"/>
                  </a:cubicBezTo>
                  <a:lnTo>
                    <a:pt x="14979" y="1906"/>
                  </a:lnTo>
                  <a:lnTo>
                    <a:pt x="17027" y="3965"/>
                  </a:lnTo>
                  <a:lnTo>
                    <a:pt x="17027" y="4168"/>
                  </a:lnTo>
                  <a:cubicBezTo>
                    <a:pt x="16312" y="4203"/>
                    <a:pt x="15634" y="4453"/>
                    <a:pt x="15098" y="4906"/>
                  </a:cubicBezTo>
                  <a:lnTo>
                    <a:pt x="15098" y="4156"/>
                  </a:lnTo>
                  <a:cubicBezTo>
                    <a:pt x="15098" y="3977"/>
                    <a:pt x="14943" y="3834"/>
                    <a:pt x="14765" y="3834"/>
                  </a:cubicBezTo>
                  <a:lnTo>
                    <a:pt x="8359" y="3834"/>
                  </a:lnTo>
                  <a:lnTo>
                    <a:pt x="8359" y="1906"/>
                  </a:lnTo>
                  <a:lnTo>
                    <a:pt x="8680" y="1906"/>
                  </a:lnTo>
                  <a:cubicBezTo>
                    <a:pt x="8859" y="1906"/>
                    <a:pt x="9002" y="1763"/>
                    <a:pt x="9002" y="1584"/>
                  </a:cubicBezTo>
                  <a:lnTo>
                    <a:pt x="9002" y="1251"/>
                  </a:lnTo>
                  <a:close/>
                  <a:moveTo>
                    <a:pt x="14443" y="4489"/>
                  </a:moveTo>
                  <a:lnTo>
                    <a:pt x="14443" y="5525"/>
                  </a:lnTo>
                  <a:lnTo>
                    <a:pt x="14455" y="5525"/>
                  </a:lnTo>
                  <a:lnTo>
                    <a:pt x="13753" y="5763"/>
                  </a:lnTo>
                  <a:lnTo>
                    <a:pt x="12669" y="5763"/>
                  </a:lnTo>
                  <a:lnTo>
                    <a:pt x="11597" y="4489"/>
                  </a:lnTo>
                  <a:lnTo>
                    <a:pt x="12740" y="4489"/>
                  </a:lnTo>
                  <a:cubicBezTo>
                    <a:pt x="12824" y="4692"/>
                    <a:pt x="12848" y="4906"/>
                    <a:pt x="12836" y="5120"/>
                  </a:cubicBezTo>
                  <a:lnTo>
                    <a:pt x="13479" y="5120"/>
                  </a:lnTo>
                  <a:cubicBezTo>
                    <a:pt x="13479" y="4918"/>
                    <a:pt x="13455" y="4692"/>
                    <a:pt x="13419" y="4489"/>
                  </a:cubicBezTo>
                  <a:close/>
                  <a:moveTo>
                    <a:pt x="17163" y="4810"/>
                  </a:moveTo>
                  <a:cubicBezTo>
                    <a:pt x="17177" y="4810"/>
                    <a:pt x="17191" y="4810"/>
                    <a:pt x="17205" y="4811"/>
                  </a:cubicBezTo>
                  <a:cubicBezTo>
                    <a:pt x="18074" y="5775"/>
                    <a:pt x="18563" y="7013"/>
                    <a:pt x="18610" y="8323"/>
                  </a:cubicBezTo>
                  <a:lnTo>
                    <a:pt x="16670" y="8323"/>
                  </a:lnTo>
                  <a:cubicBezTo>
                    <a:pt x="16610" y="7704"/>
                    <a:pt x="16348" y="6311"/>
                    <a:pt x="15241" y="5644"/>
                  </a:cubicBezTo>
                  <a:cubicBezTo>
                    <a:pt x="15743" y="5107"/>
                    <a:pt x="16440" y="4810"/>
                    <a:pt x="17163" y="4810"/>
                  </a:cubicBezTo>
                  <a:close/>
                  <a:moveTo>
                    <a:pt x="8359" y="1"/>
                  </a:moveTo>
                  <a:lnTo>
                    <a:pt x="8359" y="1286"/>
                  </a:lnTo>
                  <a:lnTo>
                    <a:pt x="334" y="1286"/>
                  </a:lnTo>
                  <a:cubicBezTo>
                    <a:pt x="156" y="1286"/>
                    <a:pt x="1" y="1429"/>
                    <a:pt x="1" y="1608"/>
                  </a:cubicBezTo>
                  <a:lnTo>
                    <a:pt x="1" y="2894"/>
                  </a:lnTo>
                  <a:cubicBezTo>
                    <a:pt x="1" y="3072"/>
                    <a:pt x="156" y="3215"/>
                    <a:pt x="334" y="3215"/>
                  </a:cubicBezTo>
                  <a:lnTo>
                    <a:pt x="656" y="3215"/>
                  </a:lnTo>
                  <a:lnTo>
                    <a:pt x="656" y="4192"/>
                  </a:lnTo>
                  <a:cubicBezTo>
                    <a:pt x="656" y="4370"/>
                    <a:pt x="810" y="4513"/>
                    <a:pt x="989" y="4513"/>
                  </a:cubicBezTo>
                  <a:lnTo>
                    <a:pt x="1953" y="4513"/>
                  </a:lnTo>
                  <a:lnTo>
                    <a:pt x="1953" y="4834"/>
                  </a:lnTo>
                  <a:cubicBezTo>
                    <a:pt x="1953" y="5013"/>
                    <a:pt x="2096" y="5168"/>
                    <a:pt x="2275" y="5168"/>
                  </a:cubicBezTo>
                  <a:lnTo>
                    <a:pt x="6133" y="5168"/>
                  </a:lnTo>
                  <a:cubicBezTo>
                    <a:pt x="6311" y="5168"/>
                    <a:pt x="6466" y="5013"/>
                    <a:pt x="6466" y="4834"/>
                  </a:cubicBezTo>
                  <a:lnTo>
                    <a:pt x="6466" y="4513"/>
                  </a:lnTo>
                  <a:lnTo>
                    <a:pt x="7740" y="4513"/>
                  </a:lnTo>
                  <a:lnTo>
                    <a:pt x="7740" y="5477"/>
                  </a:lnTo>
                  <a:cubicBezTo>
                    <a:pt x="7740" y="5656"/>
                    <a:pt x="7895" y="5811"/>
                    <a:pt x="8073" y="5811"/>
                  </a:cubicBezTo>
                  <a:cubicBezTo>
                    <a:pt x="8133" y="5811"/>
                    <a:pt x="8192" y="5787"/>
                    <a:pt x="8252" y="5751"/>
                  </a:cubicBezTo>
                  <a:lnTo>
                    <a:pt x="10097" y="4513"/>
                  </a:lnTo>
                  <a:lnTo>
                    <a:pt x="10812" y="4513"/>
                  </a:lnTo>
                  <a:lnTo>
                    <a:pt x="12312" y="6323"/>
                  </a:lnTo>
                  <a:cubicBezTo>
                    <a:pt x="12371" y="6406"/>
                    <a:pt x="12455" y="6442"/>
                    <a:pt x="12562" y="6442"/>
                  </a:cubicBezTo>
                  <a:lnTo>
                    <a:pt x="13848" y="6442"/>
                  </a:lnTo>
                  <a:cubicBezTo>
                    <a:pt x="13872" y="6442"/>
                    <a:pt x="13919" y="6442"/>
                    <a:pt x="13943" y="6430"/>
                  </a:cubicBezTo>
                  <a:lnTo>
                    <a:pt x="14776" y="6144"/>
                  </a:lnTo>
                  <a:cubicBezTo>
                    <a:pt x="16062" y="6763"/>
                    <a:pt x="16086" y="8668"/>
                    <a:pt x="16086" y="8692"/>
                  </a:cubicBezTo>
                  <a:cubicBezTo>
                    <a:pt x="16086" y="8871"/>
                    <a:pt x="16241" y="9025"/>
                    <a:pt x="16420" y="9025"/>
                  </a:cubicBezTo>
                  <a:lnTo>
                    <a:pt x="18979" y="9025"/>
                  </a:lnTo>
                  <a:cubicBezTo>
                    <a:pt x="19158" y="9025"/>
                    <a:pt x="19301" y="8871"/>
                    <a:pt x="19301" y="8692"/>
                  </a:cubicBezTo>
                  <a:cubicBezTo>
                    <a:pt x="19337" y="7097"/>
                    <a:pt x="18753" y="5573"/>
                    <a:pt x="17693" y="4394"/>
                  </a:cubicBezTo>
                  <a:lnTo>
                    <a:pt x="17658" y="3834"/>
                  </a:lnTo>
                  <a:cubicBezTo>
                    <a:pt x="17658" y="3739"/>
                    <a:pt x="17622" y="3668"/>
                    <a:pt x="17563" y="3608"/>
                  </a:cubicBezTo>
                  <a:lnTo>
                    <a:pt x="17479" y="3513"/>
                  </a:lnTo>
                  <a:lnTo>
                    <a:pt x="18205" y="2787"/>
                  </a:lnTo>
                  <a:cubicBezTo>
                    <a:pt x="18325" y="2668"/>
                    <a:pt x="18325" y="2465"/>
                    <a:pt x="18205" y="2346"/>
                  </a:cubicBezTo>
                  <a:lnTo>
                    <a:pt x="17241" y="1370"/>
                  </a:lnTo>
                  <a:cubicBezTo>
                    <a:pt x="17182" y="1310"/>
                    <a:pt x="17098" y="1280"/>
                    <a:pt x="17015" y="1280"/>
                  </a:cubicBezTo>
                  <a:cubicBezTo>
                    <a:pt x="16931" y="1280"/>
                    <a:pt x="16848" y="1310"/>
                    <a:pt x="16789" y="1370"/>
                  </a:cubicBezTo>
                  <a:lnTo>
                    <a:pt x="16062" y="2108"/>
                  </a:lnTo>
                  <a:lnTo>
                    <a:pt x="15336" y="1370"/>
                  </a:lnTo>
                  <a:cubicBezTo>
                    <a:pt x="15277" y="1310"/>
                    <a:pt x="15181" y="1286"/>
                    <a:pt x="15110" y="1286"/>
                  </a:cubicBezTo>
                  <a:lnTo>
                    <a:pt x="14145" y="1286"/>
                  </a:lnTo>
                  <a:lnTo>
                    <a:pt x="14145" y="1"/>
                  </a:lnTo>
                  <a:lnTo>
                    <a:pt x="13502" y="1"/>
                  </a:lnTo>
                  <a:lnTo>
                    <a:pt x="13502" y="643"/>
                  </a:lnTo>
                  <a:lnTo>
                    <a:pt x="12860" y="643"/>
                  </a:lnTo>
                  <a:lnTo>
                    <a:pt x="12860" y="1"/>
                  </a:lnTo>
                  <a:lnTo>
                    <a:pt x="12217" y="1"/>
                  </a:lnTo>
                  <a:lnTo>
                    <a:pt x="12217" y="643"/>
                  </a:lnTo>
                  <a:lnTo>
                    <a:pt x="11586" y="643"/>
                  </a:lnTo>
                  <a:lnTo>
                    <a:pt x="11586" y="1"/>
                  </a:lnTo>
                  <a:lnTo>
                    <a:pt x="10943" y="1"/>
                  </a:lnTo>
                  <a:lnTo>
                    <a:pt x="10943" y="643"/>
                  </a:lnTo>
                  <a:lnTo>
                    <a:pt x="10300" y="643"/>
                  </a:lnTo>
                  <a:lnTo>
                    <a:pt x="10300" y="1"/>
                  </a:lnTo>
                  <a:lnTo>
                    <a:pt x="9657" y="1"/>
                  </a:lnTo>
                  <a:lnTo>
                    <a:pt x="9657" y="643"/>
                  </a:lnTo>
                  <a:lnTo>
                    <a:pt x="9026" y="643"/>
                  </a:lnTo>
                  <a:lnTo>
                    <a:pt x="9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1284975" y="27981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1076325" y="2670100"/>
              <a:ext cx="96450" cy="32175"/>
            </a:xfrm>
            <a:custGeom>
              <a:avLst/>
              <a:gdLst/>
              <a:ahLst/>
              <a:cxnLst/>
              <a:rect l="l" t="t" r="r" b="b"/>
              <a:pathLst>
                <a:path w="3858" h="1287" extrusionOk="0">
                  <a:moveTo>
                    <a:pt x="3215" y="1"/>
                  </a:moveTo>
                  <a:lnTo>
                    <a:pt x="3215" y="643"/>
                  </a:lnTo>
                  <a:lnTo>
                    <a:pt x="0" y="643"/>
                  </a:lnTo>
                  <a:lnTo>
                    <a:pt x="0" y="1286"/>
                  </a:lnTo>
                  <a:lnTo>
                    <a:pt x="3858" y="1286"/>
                  </a:lnTo>
                  <a:lnTo>
                    <a:pt x="3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1188825" y="2686175"/>
              <a:ext cx="16100" cy="16100"/>
            </a:xfrm>
            <a:custGeom>
              <a:avLst/>
              <a:gdLst/>
              <a:ahLst/>
              <a:cxnLst/>
              <a:rect l="l" t="t" r="r" b="b"/>
              <a:pathLst>
                <a:path w="644" h="644" extrusionOk="0">
                  <a:moveTo>
                    <a:pt x="1" y="0"/>
                  </a:moveTo>
                  <a:lnTo>
                    <a:pt x="1" y="643"/>
                  </a:lnTo>
                  <a:lnTo>
                    <a:pt x="644" y="643"/>
                  </a:lnTo>
                  <a:lnTo>
                    <a:pt x="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1220675" y="2686175"/>
              <a:ext cx="16100" cy="16100"/>
            </a:xfrm>
            <a:custGeom>
              <a:avLst/>
              <a:gdLst/>
              <a:ahLst/>
              <a:cxnLst/>
              <a:rect l="l" t="t" r="r" b="b"/>
              <a:pathLst>
                <a:path w="644" h="644" extrusionOk="0">
                  <a:moveTo>
                    <a:pt x="1" y="0"/>
                  </a:moveTo>
                  <a:lnTo>
                    <a:pt x="1"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55"/>
          <p:cNvGrpSpPr/>
          <p:nvPr/>
        </p:nvGrpSpPr>
        <p:grpSpPr>
          <a:xfrm>
            <a:off x="6697846" y="1419864"/>
            <a:ext cx="596602" cy="337857"/>
            <a:chOff x="5545325" y="1967600"/>
            <a:chExt cx="481325" cy="272575"/>
          </a:xfrm>
        </p:grpSpPr>
        <p:sp>
          <p:nvSpPr>
            <p:cNvPr id="1981" name="Google Shape;1981;p55"/>
            <p:cNvSpPr/>
            <p:nvPr/>
          </p:nvSpPr>
          <p:spPr>
            <a:xfrm>
              <a:off x="5545325" y="1967600"/>
              <a:ext cx="481325" cy="272575"/>
            </a:xfrm>
            <a:custGeom>
              <a:avLst/>
              <a:gdLst/>
              <a:ahLst/>
              <a:cxnLst/>
              <a:rect l="l" t="t" r="r" b="b"/>
              <a:pathLst>
                <a:path w="19253" h="10903" extrusionOk="0">
                  <a:moveTo>
                    <a:pt x="13562" y="657"/>
                  </a:moveTo>
                  <a:lnTo>
                    <a:pt x="14038" y="2562"/>
                  </a:lnTo>
                  <a:lnTo>
                    <a:pt x="13407" y="2562"/>
                  </a:lnTo>
                  <a:lnTo>
                    <a:pt x="13157" y="1526"/>
                  </a:lnTo>
                  <a:cubicBezTo>
                    <a:pt x="13112" y="1380"/>
                    <a:pt x="12993" y="1287"/>
                    <a:pt x="12839" y="1287"/>
                  </a:cubicBezTo>
                  <a:cubicBezTo>
                    <a:pt x="12830" y="1287"/>
                    <a:pt x="12821" y="1287"/>
                    <a:pt x="12812" y="1288"/>
                  </a:cubicBezTo>
                  <a:lnTo>
                    <a:pt x="9287" y="1609"/>
                  </a:lnTo>
                  <a:cubicBezTo>
                    <a:pt x="9121" y="1633"/>
                    <a:pt x="8990" y="1764"/>
                    <a:pt x="8990" y="1943"/>
                  </a:cubicBezTo>
                  <a:lnTo>
                    <a:pt x="8990" y="2574"/>
                  </a:lnTo>
                  <a:lnTo>
                    <a:pt x="8347" y="2574"/>
                  </a:lnTo>
                  <a:lnTo>
                    <a:pt x="8347" y="1752"/>
                  </a:lnTo>
                  <a:lnTo>
                    <a:pt x="9144" y="954"/>
                  </a:lnTo>
                  <a:lnTo>
                    <a:pt x="13562" y="657"/>
                  </a:lnTo>
                  <a:close/>
                  <a:moveTo>
                    <a:pt x="12597" y="1954"/>
                  </a:moveTo>
                  <a:lnTo>
                    <a:pt x="12740" y="2574"/>
                  </a:lnTo>
                  <a:lnTo>
                    <a:pt x="9633" y="2574"/>
                  </a:lnTo>
                  <a:lnTo>
                    <a:pt x="9633" y="2562"/>
                  </a:lnTo>
                  <a:lnTo>
                    <a:pt x="9633" y="2228"/>
                  </a:lnTo>
                  <a:lnTo>
                    <a:pt x="12597" y="1954"/>
                  </a:lnTo>
                  <a:close/>
                  <a:moveTo>
                    <a:pt x="1382" y="1931"/>
                  </a:moveTo>
                  <a:lnTo>
                    <a:pt x="1822" y="3205"/>
                  </a:lnTo>
                  <a:lnTo>
                    <a:pt x="1298" y="3205"/>
                  </a:lnTo>
                  <a:lnTo>
                    <a:pt x="1298" y="1931"/>
                  </a:lnTo>
                  <a:close/>
                  <a:moveTo>
                    <a:pt x="14121" y="3205"/>
                  </a:moveTo>
                  <a:lnTo>
                    <a:pt x="14121" y="3217"/>
                  </a:lnTo>
                  <a:lnTo>
                    <a:pt x="14121" y="3859"/>
                  </a:lnTo>
                  <a:lnTo>
                    <a:pt x="9954" y="3859"/>
                  </a:lnTo>
                  <a:cubicBezTo>
                    <a:pt x="9775" y="3859"/>
                    <a:pt x="9633" y="3717"/>
                    <a:pt x="9633" y="3538"/>
                  </a:cubicBezTo>
                  <a:lnTo>
                    <a:pt x="9633" y="3205"/>
                  </a:lnTo>
                  <a:close/>
                  <a:moveTo>
                    <a:pt x="1917" y="3859"/>
                  </a:moveTo>
                  <a:lnTo>
                    <a:pt x="1917" y="4502"/>
                  </a:lnTo>
                  <a:lnTo>
                    <a:pt x="643" y="4502"/>
                  </a:lnTo>
                  <a:lnTo>
                    <a:pt x="643" y="3859"/>
                  </a:lnTo>
                  <a:close/>
                  <a:moveTo>
                    <a:pt x="7716" y="3859"/>
                  </a:moveTo>
                  <a:lnTo>
                    <a:pt x="7716" y="5145"/>
                  </a:lnTo>
                  <a:lnTo>
                    <a:pt x="7073" y="5145"/>
                  </a:lnTo>
                  <a:lnTo>
                    <a:pt x="7073" y="3859"/>
                  </a:lnTo>
                  <a:close/>
                  <a:moveTo>
                    <a:pt x="8990" y="3217"/>
                  </a:moveTo>
                  <a:lnTo>
                    <a:pt x="8990" y="3550"/>
                  </a:lnTo>
                  <a:cubicBezTo>
                    <a:pt x="8990" y="4086"/>
                    <a:pt x="9418" y="4514"/>
                    <a:pt x="9954" y="4514"/>
                  </a:cubicBezTo>
                  <a:lnTo>
                    <a:pt x="14121" y="4514"/>
                  </a:lnTo>
                  <a:lnTo>
                    <a:pt x="14121" y="5157"/>
                  </a:lnTo>
                  <a:lnTo>
                    <a:pt x="8347" y="5157"/>
                  </a:lnTo>
                  <a:lnTo>
                    <a:pt x="8347" y="3217"/>
                  </a:lnTo>
                  <a:close/>
                  <a:moveTo>
                    <a:pt x="6430" y="3859"/>
                  </a:moveTo>
                  <a:lnTo>
                    <a:pt x="6430" y="6038"/>
                  </a:lnTo>
                  <a:lnTo>
                    <a:pt x="2572" y="5217"/>
                  </a:lnTo>
                  <a:lnTo>
                    <a:pt x="2572" y="3859"/>
                  </a:lnTo>
                  <a:close/>
                  <a:moveTo>
                    <a:pt x="18622" y="3859"/>
                  </a:moveTo>
                  <a:lnTo>
                    <a:pt x="18622" y="6896"/>
                  </a:lnTo>
                  <a:lnTo>
                    <a:pt x="14764" y="5241"/>
                  </a:lnTo>
                  <a:lnTo>
                    <a:pt x="14764" y="3859"/>
                  </a:lnTo>
                  <a:close/>
                  <a:moveTo>
                    <a:pt x="11264" y="5776"/>
                  </a:moveTo>
                  <a:cubicBezTo>
                    <a:pt x="11264" y="5872"/>
                    <a:pt x="11240" y="5943"/>
                    <a:pt x="11192" y="6014"/>
                  </a:cubicBezTo>
                  <a:cubicBezTo>
                    <a:pt x="11026" y="6241"/>
                    <a:pt x="10788" y="6395"/>
                    <a:pt x="10514" y="6431"/>
                  </a:cubicBezTo>
                  <a:lnTo>
                    <a:pt x="10657" y="7062"/>
                  </a:lnTo>
                  <a:lnTo>
                    <a:pt x="9954" y="7062"/>
                  </a:lnTo>
                  <a:lnTo>
                    <a:pt x="9954" y="5776"/>
                  </a:lnTo>
                  <a:close/>
                  <a:moveTo>
                    <a:pt x="12502" y="5776"/>
                  </a:moveTo>
                  <a:lnTo>
                    <a:pt x="12502" y="7062"/>
                  </a:lnTo>
                  <a:lnTo>
                    <a:pt x="10657" y="7062"/>
                  </a:lnTo>
                  <a:cubicBezTo>
                    <a:pt x="11109" y="6991"/>
                    <a:pt x="11502" y="6717"/>
                    <a:pt x="11740" y="6312"/>
                  </a:cubicBezTo>
                  <a:cubicBezTo>
                    <a:pt x="11835" y="6157"/>
                    <a:pt x="11883" y="5979"/>
                    <a:pt x="11895" y="5776"/>
                  </a:cubicBezTo>
                  <a:close/>
                  <a:moveTo>
                    <a:pt x="9323" y="5776"/>
                  </a:moveTo>
                  <a:lnTo>
                    <a:pt x="9323" y="7884"/>
                  </a:lnTo>
                  <a:lnTo>
                    <a:pt x="8347" y="7491"/>
                  </a:lnTo>
                  <a:lnTo>
                    <a:pt x="8347" y="5776"/>
                  </a:lnTo>
                  <a:close/>
                  <a:moveTo>
                    <a:pt x="8347" y="8181"/>
                  </a:moveTo>
                  <a:lnTo>
                    <a:pt x="9323" y="8562"/>
                  </a:lnTo>
                  <a:lnTo>
                    <a:pt x="9323" y="9634"/>
                  </a:lnTo>
                  <a:lnTo>
                    <a:pt x="8347" y="9634"/>
                  </a:lnTo>
                  <a:lnTo>
                    <a:pt x="8347" y="8181"/>
                  </a:lnTo>
                  <a:close/>
                  <a:moveTo>
                    <a:pt x="14002" y="5764"/>
                  </a:moveTo>
                  <a:lnTo>
                    <a:pt x="13824" y="6300"/>
                  </a:lnTo>
                  <a:cubicBezTo>
                    <a:pt x="13800" y="6372"/>
                    <a:pt x="13812" y="6467"/>
                    <a:pt x="13836" y="6538"/>
                  </a:cubicBezTo>
                  <a:lnTo>
                    <a:pt x="15288" y="9467"/>
                  </a:lnTo>
                  <a:lnTo>
                    <a:pt x="13728" y="10146"/>
                  </a:lnTo>
                  <a:lnTo>
                    <a:pt x="13169" y="7348"/>
                  </a:lnTo>
                  <a:lnTo>
                    <a:pt x="13169" y="5764"/>
                  </a:lnTo>
                  <a:close/>
                  <a:moveTo>
                    <a:pt x="13800" y="1"/>
                  </a:moveTo>
                  <a:cubicBezTo>
                    <a:pt x="13792" y="1"/>
                    <a:pt x="13784" y="1"/>
                    <a:pt x="13776" y="2"/>
                  </a:cubicBezTo>
                  <a:lnTo>
                    <a:pt x="8978" y="335"/>
                  </a:lnTo>
                  <a:cubicBezTo>
                    <a:pt x="8894" y="335"/>
                    <a:pt x="8823" y="383"/>
                    <a:pt x="8763" y="419"/>
                  </a:cubicBezTo>
                  <a:lnTo>
                    <a:pt x="7799" y="1395"/>
                  </a:lnTo>
                  <a:cubicBezTo>
                    <a:pt x="7740" y="1454"/>
                    <a:pt x="7704" y="1538"/>
                    <a:pt x="7704" y="1609"/>
                  </a:cubicBezTo>
                  <a:lnTo>
                    <a:pt x="7704" y="3217"/>
                  </a:lnTo>
                  <a:lnTo>
                    <a:pt x="2489" y="3217"/>
                  </a:lnTo>
                  <a:lnTo>
                    <a:pt x="1917" y="1514"/>
                  </a:lnTo>
                  <a:cubicBezTo>
                    <a:pt x="1882" y="1371"/>
                    <a:pt x="1763" y="1288"/>
                    <a:pt x="1620" y="1288"/>
                  </a:cubicBezTo>
                  <a:lnTo>
                    <a:pt x="989" y="1288"/>
                  </a:lnTo>
                  <a:cubicBezTo>
                    <a:pt x="810" y="1288"/>
                    <a:pt x="655" y="1431"/>
                    <a:pt x="655" y="1609"/>
                  </a:cubicBezTo>
                  <a:lnTo>
                    <a:pt x="655" y="3217"/>
                  </a:lnTo>
                  <a:lnTo>
                    <a:pt x="334" y="3217"/>
                  </a:lnTo>
                  <a:cubicBezTo>
                    <a:pt x="155" y="3217"/>
                    <a:pt x="0" y="3371"/>
                    <a:pt x="0" y="3550"/>
                  </a:cubicBezTo>
                  <a:lnTo>
                    <a:pt x="0" y="4824"/>
                  </a:lnTo>
                  <a:cubicBezTo>
                    <a:pt x="0" y="4991"/>
                    <a:pt x="155" y="5145"/>
                    <a:pt x="334" y="5145"/>
                  </a:cubicBezTo>
                  <a:lnTo>
                    <a:pt x="1941" y="5145"/>
                  </a:lnTo>
                  <a:lnTo>
                    <a:pt x="1941" y="5467"/>
                  </a:lnTo>
                  <a:cubicBezTo>
                    <a:pt x="1941" y="5622"/>
                    <a:pt x="2036" y="5753"/>
                    <a:pt x="2191" y="5776"/>
                  </a:cubicBezTo>
                  <a:lnTo>
                    <a:pt x="6680" y="6753"/>
                  </a:lnTo>
                  <a:lnTo>
                    <a:pt x="6763" y="6753"/>
                  </a:lnTo>
                  <a:cubicBezTo>
                    <a:pt x="6942" y="6753"/>
                    <a:pt x="7085" y="6598"/>
                    <a:pt x="7085" y="6419"/>
                  </a:cubicBezTo>
                  <a:lnTo>
                    <a:pt x="7085" y="5776"/>
                  </a:lnTo>
                  <a:lnTo>
                    <a:pt x="7728" y="5776"/>
                  </a:lnTo>
                  <a:lnTo>
                    <a:pt x="7728" y="9944"/>
                  </a:lnTo>
                  <a:cubicBezTo>
                    <a:pt x="7728" y="10122"/>
                    <a:pt x="7870" y="10277"/>
                    <a:pt x="8049" y="10277"/>
                  </a:cubicBezTo>
                  <a:lnTo>
                    <a:pt x="9656" y="10277"/>
                  </a:lnTo>
                  <a:cubicBezTo>
                    <a:pt x="9835" y="10277"/>
                    <a:pt x="9990" y="10122"/>
                    <a:pt x="9990" y="9944"/>
                  </a:cubicBezTo>
                  <a:lnTo>
                    <a:pt x="9990" y="7705"/>
                  </a:lnTo>
                  <a:lnTo>
                    <a:pt x="12609" y="7705"/>
                  </a:lnTo>
                  <a:lnTo>
                    <a:pt x="13204" y="10646"/>
                  </a:lnTo>
                  <a:cubicBezTo>
                    <a:pt x="13225" y="10802"/>
                    <a:pt x="13363" y="10903"/>
                    <a:pt x="13509" y="10903"/>
                  </a:cubicBezTo>
                  <a:cubicBezTo>
                    <a:pt x="13530" y="10903"/>
                    <a:pt x="13552" y="10901"/>
                    <a:pt x="13574" y="10896"/>
                  </a:cubicBezTo>
                  <a:cubicBezTo>
                    <a:pt x="13585" y="10896"/>
                    <a:pt x="13621" y="10884"/>
                    <a:pt x="13633" y="10884"/>
                  </a:cubicBezTo>
                  <a:lnTo>
                    <a:pt x="15883" y="9920"/>
                  </a:lnTo>
                  <a:cubicBezTo>
                    <a:pt x="16038" y="9848"/>
                    <a:pt x="16122" y="9670"/>
                    <a:pt x="16038" y="9503"/>
                  </a:cubicBezTo>
                  <a:cubicBezTo>
                    <a:pt x="16038" y="9503"/>
                    <a:pt x="16038" y="9479"/>
                    <a:pt x="16026" y="9479"/>
                  </a:cubicBezTo>
                  <a:lnTo>
                    <a:pt x="14478" y="6384"/>
                  </a:lnTo>
                  <a:lnTo>
                    <a:pt x="14645" y="5884"/>
                  </a:lnTo>
                  <a:lnTo>
                    <a:pt x="18812" y="7669"/>
                  </a:lnTo>
                  <a:cubicBezTo>
                    <a:pt x="18856" y="7688"/>
                    <a:pt x="18901" y="7697"/>
                    <a:pt x="18945" y="7697"/>
                  </a:cubicBezTo>
                  <a:cubicBezTo>
                    <a:pt x="19070" y="7697"/>
                    <a:pt x="19185" y="7626"/>
                    <a:pt x="19229" y="7503"/>
                  </a:cubicBezTo>
                  <a:cubicBezTo>
                    <a:pt x="19241" y="7455"/>
                    <a:pt x="19253" y="7419"/>
                    <a:pt x="19253" y="7372"/>
                  </a:cubicBezTo>
                  <a:lnTo>
                    <a:pt x="19253" y="3538"/>
                  </a:lnTo>
                  <a:cubicBezTo>
                    <a:pt x="19253" y="3359"/>
                    <a:pt x="19110" y="3205"/>
                    <a:pt x="18931" y="3205"/>
                  </a:cubicBezTo>
                  <a:lnTo>
                    <a:pt x="14764" y="3205"/>
                  </a:lnTo>
                  <a:lnTo>
                    <a:pt x="14764" y="2883"/>
                  </a:lnTo>
                  <a:cubicBezTo>
                    <a:pt x="14764" y="2847"/>
                    <a:pt x="14764" y="2824"/>
                    <a:pt x="14752" y="2800"/>
                  </a:cubicBezTo>
                  <a:lnTo>
                    <a:pt x="14109" y="240"/>
                  </a:lnTo>
                  <a:cubicBezTo>
                    <a:pt x="14075" y="104"/>
                    <a:pt x="13945" y="1"/>
                    <a:pt x="13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5946275" y="2080150"/>
              <a:ext cx="48225" cy="31875"/>
            </a:xfrm>
            <a:custGeom>
              <a:avLst/>
              <a:gdLst/>
              <a:ahLst/>
              <a:cxnLst/>
              <a:rect l="l" t="t" r="r" b="b"/>
              <a:pathLst>
                <a:path w="1929" h="1275" extrusionOk="0">
                  <a:moveTo>
                    <a:pt x="0" y="0"/>
                  </a:moveTo>
                  <a:lnTo>
                    <a:pt x="0" y="643"/>
                  </a:lnTo>
                  <a:lnTo>
                    <a:pt x="1286" y="643"/>
                  </a:lnTo>
                  <a:lnTo>
                    <a:pt x="1286" y="1274"/>
                  </a:lnTo>
                  <a:lnTo>
                    <a:pt x="1929" y="1274"/>
                  </a:lnTo>
                  <a:lnTo>
                    <a:pt x="19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567362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564177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 name="Google Shape;1985;p55"/>
          <p:cNvGrpSpPr/>
          <p:nvPr/>
        </p:nvGrpSpPr>
        <p:grpSpPr>
          <a:xfrm>
            <a:off x="5728991" y="1371213"/>
            <a:ext cx="596974" cy="439062"/>
            <a:chOff x="4763675" y="1928350"/>
            <a:chExt cx="481625" cy="354225"/>
          </a:xfrm>
        </p:grpSpPr>
        <p:sp>
          <p:nvSpPr>
            <p:cNvPr id="1986" name="Google Shape;1986;p55"/>
            <p:cNvSpPr/>
            <p:nvPr/>
          </p:nvSpPr>
          <p:spPr>
            <a:xfrm>
              <a:off x="4763675" y="1928350"/>
              <a:ext cx="481625" cy="354225"/>
            </a:xfrm>
            <a:custGeom>
              <a:avLst/>
              <a:gdLst/>
              <a:ahLst/>
              <a:cxnLst/>
              <a:rect l="l" t="t" r="r" b="b"/>
              <a:pathLst>
                <a:path w="19265" h="14169" extrusionOk="0">
                  <a:moveTo>
                    <a:pt x="15491" y="619"/>
                  </a:moveTo>
                  <a:lnTo>
                    <a:pt x="15824" y="1262"/>
                  </a:lnTo>
                  <a:lnTo>
                    <a:pt x="14931" y="1262"/>
                  </a:lnTo>
                  <a:lnTo>
                    <a:pt x="15253" y="619"/>
                  </a:lnTo>
                  <a:close/>
                  <a:moveTo>
                    <a:pt x="16788" y="1905"/>
                  </a:moveTo>
                  <a:lnTo>
                    <a:pt x="17110" y="2548"/>
                  </a:lnTo>
                  <a:lnTo>
                    <a:pt x="14633" y="2548"/>
                  </a:lnTo>
                  <a:lnTo>
                    <a:pt x="14300" y="1905"/>
                  </a:lnTo>
                  <a:close/>
                  <a:moveTo>
                    <a:pt x="18586" y="2036"/>
                  </a:moveTo>
                  <a:lnTo>
                    <a:pt x="18586" y="2405"/>
                  </a:lnTo>
                  <a:lnTo>
                    <a:pt x="18039" y="2953"/>
                  </a:lnTo>
                  <a:lnTo>
                    <a:pt x="17753" y="2381"/>
                  </a:lnTo>
                  <a:lnTo>
                    <a:pt x="18586" y="2036"/>
                  </a:lnTo>
                  <a:close/>
                  <a:moveTo>
                    <a:pt x="8454" y="1905"/>
                  </a:moveTo>
                  <a:lnTo>
                    <a:pt x="9418" y="3822"/>
                  </a:lnTo>
                  <a:lnTo>
                    <a:pt x="8014" y="3822"/>
                  </a:lnTo>
                  <a:lnTo>
                    <a:pt x="8014" y="1905"/>
                  </a:lnTo>
                  <a:close/>
                  <a:moveTo>
                    <a:pt x="9728" y="1905"/>
                  </a:moveTo>
                  <a:lnTo>
                    <a:pt x="10704" y="3822"/>
                  </a:lnTo>
                  <a:lnTo>
                    <a:pt x="10133" y="3822"/>
                  </a:lnTo>
                  <a:lnTo>
                    <a:pt x="9168" y="1905"/>
                  </a:lnTo>
                  <a:close/>
                  <a:moveTo>
                    <a:pt x="11014" y="1905"/>
                  </a:moveTo>
                  <a:lnTo>
                    <a:pt x="11978" y="3822"/>
                  </a:lnTo>
                  <a:lnTo>
                    <a:pt x="11419" y="3822"/>
                  </a:lnTo>
                  <a:lnTo>
                    <a:pt x="10442" y="1905"/>
                  </a:lnTo>
                  <a:close/>
                  <a:moveTo>
                    <a:pt x="12288" y="1905"/>
                  </a:moveTo>
                  <a:lnTo>
                    <a:pt x="13264" y="3822"/>
                  </a:lnTo>
                  <a:lnTo>
                    <a:pt x="12693" y="3822"/>
                  </a:lnTo>
                  <a:lnTo>
                    <a:pt x="11728" y="1905"/>
                  </a:lnTo>
                  <a:close/>
                  <a:moveTo>
                    <a:pt x="13574" y="1905"/>
                  </a:moveTo>
                  <a:lnTo>
                    <a:pt x="14121" y="3001"/>
                  </a:lnTo>
                  <a:cubicBezTo>
                    <a:pt x="14181" y="3108"/>
                    <a:pt x="14288" y="3179"/>
                    <a:pt x="14407" y="3179"/>
                  </a:cubicBezTo>
                  <a:lnTo>
                    <a:pt x="17408" y="3179"/>
                  </a:lnTo>
                  <a:lnTo>
                    <a:pt x="17741" y="3822"/>
                  </a:lnTo>
                  <a:lnTo>
                    <a:pt x="13979" y="3822"/>
                  </a:lnTo>
                  <a:lnTo>
                    <a:pt x="13002" y="1905"/>
                  </a:lnTo>
                  <a:close/>
                  <a:moveTo>
                    <a:pt x="2025" y="3834"/>
                  </a:moveTo>
                  <a:lnTo>
                    <a:pt x="2346" y="4477"/>
                  </a:lnTo>
                  <a:lnTo>
                    <a:pt x="1263" y="4477"/>
                  </a:lnTo>
                  <a:lnTo>
                    <a:pt x="1263" y="3834"/>
                  </a:lnTo>
                  <a:close/>
                  <a:moveTo>
                    <a:pt x="7335" y="1905"/>
                  </a:moveTo>
                  <a:lnTo>
                    <a:pt x="7335" y="5120"/>
                  </a:lnTo>
                  <a:lnTo>
                    <a:pt x="6394" y="5120"/>
                  </a:lnTo>
                  <a:lnTo>
                    <a:pt x="6394" y="4787"/>
                  </a:lnTo>
                  <a:cubicBezTo>
                    <a:pt x="6394" y="4608"/>
                    <a:pt x="6251" y="4465"/>
                    <a:pt x="6073" y="4465"/>
                  </a:cubicBezTo>
                  <a:lnTo>
                    <a:pt x="3061" y="4465"/>
                  </a:lnTo>
                  <a:lnTo>
                    <a:pt x="2739" y="3822"/>
                  </a:lnTo>
                  <a:lnTo>
                    <a:pt x="6704" y="3822"/>
                  </a:lnTo>
                  <a:lnTo>
                    <a:pt x="6704" y="3179"/>
                  </a:lnTo>
                  <a:lnTo>
                    <a:pt x="608" y="3179"/>
                  </a:lnTo>
                  <a:lnTo>
                    <a:pt x="608" y="1905"/>
                  </a:lnTo>
                  <a:lnTo>
                    <a:pt x="1251" y="1905"/>
                  </a:lnTo>
                  <a:lnTo>
                    <a:pt x="1251" y="2548"/>
                  </a:lnTo>
                  <a:lnTo>
                    <a:pt x="1882" y="2548"/>
                  </a:lnTo>
                  <a:lnTo>
                    <a:pt x="1882" y="1905"/>
                  </a:lnTo>
                  <a:lnTo>
                    <a:pt x="2525" y="1905"/>
                  </a:lnTo>
                  <a:lnTo>
                    <a:pt x="2525" y="2548"/>
                  </a:lnTo>
                  <a:lnTo>
                    <a:pt x="3168" y="2548"/>
                  </a:lnTo>
                  <a:lnTo>
                    <a:pt x="3168" y="1905"/>
                  </a:lnTo>
                  <a:lnTo>
                    <a:pt x="3811" y="1905"/>
                  </a:lnTo>
                  <a:lnTo>
                    <a:pt x="3811" y="2548"/>
                  </a:lnTo>
                  <a:lnTo>
                    <a:pt x="4442" y="2548"/>
                  </a:lnTo>
                  <a:lnTo>
                    <a:pt x="4442" y="1905"/>
                  </a:lnTo>
                  <a:lnTo>
                    <a:pt x="5085" y="1905"/>
                  </a:lnTo>
                  <a:lnTo>
                    <a:pt x="5085" y="2548"/>
                  </a:lnTo>
                  <a:lnTo>
                    <a:pt x="5728" y="2548"/>
                  </a:lnTo>
                  <a:lnTo>
                    <a:pt x="5728" y="1905"/>
                  </a:lnTo>
                  <a:close/>
                  <a:moveTo>
                    <a:pt x="12169" y="4477"/>
                  </a:moveTo>
                  <a:lnTo>
                    <a:pt x="12169" y="5120"/>
                  </a:lnTo>
                  <a:lnTo>
                    <a:pt x="8002" y="5120"/>
                  </a:lnTo>
                  <a:lnTo>
                    <a:pt x="8002" y="4477"/>
                  </a:lnTo>
                  <a:close/>
                  <a:moveTo>
                    <a:pt x="10109" y="5763"/>
                  </a:moveTo>
                  <a:cubicBezTo>
                    <a:pt x="10466" y="6144"/>
                    <a:pt x="10776" y="6572"/>
                    <a:pt x="11038" y="7037"/>
                  </a:cubicBezTo>
                  <a:lnTo>
                    <a:pt x="9930" y="7037"/>
                  </a:lnTo>
                  <a:lnTo>
                    <a:pt x="9930" y="5763"/>
                  </a:lnTo>
                  <a:close/>
                  <a:moveTo>
                    <a:pt x="11847" y="5763"/>
                  </a:moveTo>
                  <a:lnTo>
                    <a:pt x="11847" y="7037"/>
                  </a:lnTo>
                  <a:lnTo>
                    <a:pt x="11740" y="7037"/>
                  </a:lnTo>
                  <a:cubicBezTo>
                    <a:pt x="11538" y="6572"/>
                    <a:pt x="11264" y="6144"/>
                    <a:pt x="10954" y="5763"/>
                  </a:cubicBezTo>
                  <a:close/>
                  <a:moveTo>
                    <a:pt x="12502" y="5787"/>
                  </a:moveTo>
                  <a:lnTo>
                    <a:pt x="13479" y="6275"/>
                  </a:lnTo>
                  <a:lnTo>
                    <a:pt x="13550" y="7037"/>
                  </a:lnTo>
                  <a:lnTo>
                    <a:pt x="12502" y="7037"/>
                  </a:lnTo>
                  <a:lnTo>
                    <a:pt x="12502" y="5787"/>
                  </a:lnTo>
                  <a:close/>
                  <a:moveTo>
                    <a:pt x="17658" y="4477"/>
                  </a:moveTo>
                  <a:cubicBezTo>
                    <a:pt x="17348" y="4941"/>
                    <a:pt x="16979" y="5608"/>
                    <a:pt x="16979" y="6072"/>
                  </a:cubicBezTo>
                  <a:cubicBezTo>
                    <a:pt x="16979" y="6715"/>
                    <a:pt x="18098" y="12073"/>
                    <a:pt x="18265" y="12847"/>
                  </a:cubicBezTo>
                  <a:lnTo>
                    <a:pt x="18265" y="13454"/>
                  </a:lnTo>
                  <a:lnTo>
                    <a:pt x="14491" y="13454"/>
                  </a:lnTo>
                  <a:lnTo>
                    <a:pt x="14657" y="12811"/>
                  </a:lnTo>
                  <a:lnTo>
                    <a:pt x="17289" y="12811"/>
                  </a:lnTo>
                  <a:lnTo>
                    <a:pt x="17289" y="12168"/>
                  </a:lnTo>
                  <a:lnTo>
                    <a:pt x="14705" y="12168"/>
                  </a:lnTo>
                  <a:lnTo>
                    <a:pt x="14645" y="11537"/>
                  </a:lnTo>
                  <a:lnTo>
                    <a:pt x="16669" y="11537"/>
                  </a:lnTo>
                  <a:lnTo>
                    <a:pt x="16669" y="10894"/>
                  </a:lnTo>
                  <a:lnTo>
                    <a:pt x="14586" y="10894"/>
                  </a:lnTo>
                  <a:lnTo>
                    <a:pt x="14526" y="10251"/>
                  </a:lnTo>
                  <a:lnTo>
                    <a:pt x="16026" y="10251"/>
                  </a:lnTo>
                  <a:lnTo>
                    <a:pt x="16026" y="9609"/>
                  </a:lnTo>
                  <a:lnTo>
                    <a:pt x="14443" y="9609"/>
                  </a:lnTo>
                  <a:lnTo>
                    <a:pt x="14383" y="8966"/>
                  </a:lnTo>
                  <a:lnTo>
                    <a:pt x="15384" y="8966"/>
                  </a:lnTo>
                  <a:lnTo>
                    <a:pt x="15384" y="8335"/>
                  </a:lnTo>
                  <a:lnTo>
                    <a:pt x="14324" y="8335"/>
                  </a:lnTo>
                  <a:lnTo>
                    <a:pt x="14264" y="7692"/>
                  </a:lnTo>
                  <a:lnTo>
                    <a:pt x="15074" y="7692"/>
                  </a:lnTo>
                  <a:lnTo>
                    <a:pt x="15074" y="7037"/>
                  </a:lnTo>
                  <a:lnTo>
                    <a:pt x="14205" y="7037"/>
                  </a:lnTo>
                  <a:lnTo>
                    <a:pt x="14110" y="6037"/>
                  </a:lnTo>
                  <a:cubicBezTo>
                    <a:pt x="14086" y="5941"/>
                    <a:pt x="14026" y="5834"/>
                    <a:pt x="13931" y="5787"/>
                  </a:cubicBezTo>
                  <a:lnTo>
                    <a:pt x="12824" y="5239"/>
                  </a:lnTo>
                  <a:lnTo>
                    <a:pt x="12824" y="4477"/>
                  </a:lnTo>
                  <a:close/>
                  <a:moveTo>
                    <a:pt x="15074" y="0"/>
                  </a:moveTo>
                  <a:cubicBezTo>
                    <a:pt x="14955" y="0"/>
                    <a:pt x="14836" y="72"/>
                    <a:pt x="14788" y="179"/>
                  </a:cubicBezTo>
                  <a:lnTo>
                    <a:pt x="14241" y="1274"/>
                  </a:lnTo>
                  <a:lnTo>
                    <a:pt x="322" y="1274"/>
                  </a:lnTo>
                  <a:cubicBezTo>
                    <a:pt x="144" y="1274"/>
                    <a:pt x="1" y="1429"/>
                    <a:pt x="1" y="1608"/>
                  </a:cubicBezTo>
                  <a:lnTo>
                    <a:pt x="1" y="3524"/>
                  </a:lnTo>
                  <a:cubicBezTo>
                    <a:pt x="1" y="3703"/>
                    <a:pt x="144" y="3858"/>
                    <a:pt x="322" y="3858"/>
                  </a:cubicBezTo>
                  <a:lnTo>
                    <a:pt x="655" y="3858"/>
                  </a:lnTo>
                  <a:lnTo>
                    <a:pt x="655" y="4822"/>
                  </a:lnTo>
                  <a:cubicBezTo>
                    <a:pt x="655" y="5001"/>
                    <a:pt x="798" y="5144"/>
                    <a:pt x="977" y="5144"/>
                  </a:cubicBezTo>
                  <a:lnTo>
                    <a:pt x="5787" y="5144"/>
                  </a:lnTo>
                  <a:lnTo>
                    <a:pt x="5787" y="5477"/>
                  </a:lnTo>
                  <a:cubicBezTo>
                    <a:pt x="5787" y="5656"/>
                    <a:pt x="5930" y="5799"/>
                    <a:pt x="6109" y="5799"/>
                  </a:cubicBezTo>
                  <a:lnTo>
                    <a:pt x="9323" y="5799"/>
                  </a:lnTo>
                  <a:lnTo>
                    <a:pt x="9323" y="7406"/>
                  </a:lnTo>
                  <a:cubicBezTo>
                    <a:pt x="9323" y="7584"/>
                    <a:pt x="9478" y="7739"/>
                    <a:pt x="9657" y="7739"/>
                  </a:cubicBezTo>
                  <a:lnTo>
                    <a:pt x="13657" y="7739"/>
                  </a:lnTo>
                  <a:lnTo>
                    <a:pt x="14133" y="12526"/>
                  </a:lnTo>
                  <a:lnTo>
                    <a:pt x="13824" y="13764"/>
                  </a:lnTo>
                  <a:cubicBezTo>
                    <a:pt x="13776" y="13942"/>
                    <a:pt x="13883" y="14109"/>
                    <a:pt x="14062" y="14157"/>
                  </a:cubicBezTo>
                  <a:cubicBezTo>
                    <a:pt x="14086" y="14157"/>
                    <a:pt x="14110" y="14169"/>
                    <a:pt x="14133" y="14169"/>
                  </a:cubicBezTo>
                  <a:lnTo>
                    <a:pt x="18634" y="14169"/>
                  </a:lnTo>
                  <a:cubicBezTo>
                    <a:pt x="18813" y="14169"/>
                    <a:pt x="18955" y="14014"/>
                    <a:pt x="18955" y="13835"/>
                  </a:cubicBezTo>
                  <a:lnTo>
                    <a:pt x="18955" y="12871"/>
                  </a:lnTo>
                  <a:lnTo>
                    <a:pt x="18955" y="12811"/>
                  </a:lnTo>
                  <a:cubicBezTo>
                    <a:pt x="18455" y="10371"/>
                    <a:pt x="17681" y="6596"/>
                    <a:pt x="17681" y="6144"/>
                  </a:cubicBezTo>
                  <a:cubicBezTo>
                    <a:pt x="17681" y="5775"/>
                    <a:pt x="18205" y="4906"/>
                    <a:pt x="18574" y="4417"/>
                  </a:cubicBezTo>
                  <a:cubicBezTo>
                    <a:pt x="18574" y="4417"/>
                    <a:pt x="18586" y="4406"/>
                    <a:pt x="18586" y="4394"/>
                  </a:cubicBezTo>
                  <a:cubicBezTo>
                    <a:pt x="18646" y="4298"/>
                    <a:pt x="18646" y="4179"/>
                    <a:pt x="18598" y="4072"/>
                  </a:cubicBezTo>
                  <a:lnTo>
                    <a:pt x="18372" y="3644"/>
                  </a:lnTo>
                  <a:lnTo>
                    <a:pt x="19182" y="2846"/>
                  </a:lnTo>
                  <a:cubicBezTo>
                    <a:pt x="19241" y="2786"/>
                    <a:pt x="19265" y="2691"/>
                    <a:pt x="19265" y="2620"/>
                  </a:cubicBezTo>
                  <a:lnTo>
                    <a:pt x="19265" y="1655"/>
                  </a:lnTo>
                  <a:cubicBezTo>
                    <a:pt x="19229" y="1477"/>
                    <a:pt x="19182" y="1381"/>
                    <a:pt x="19098" y="1322"/>
                  </a:cubicBezTo>
                  <a:cubicBezTo>
                    <a:pt x="19043" y="1287"/>
                    <a:pt x="18983" y="1269"/>
                    <a:pt x="18924" y="1269"/>
                  </a:cubicBezTo>
                  <a:cubicBezTo>
                    <a:pt x="18882" y="1269"/>
                    <a:pt x="18840" y="1278"/>
                    <a:pt x="18801" y="1298"/>
                  </a:cubicBezTo>
                  <a:lnTo>
                    <a:pt x="17467" y="1834"/>
                  </a:lnTo>
                  <a:lnTo>
                    <a:pt x="17277" y="1453"/>
                  </a:lnTo>
                  <a:cubicBezTo>
                    <a:pt x="17217" y="1358"/>
                    <a:pt x="17110" y="1274"/>
                    <a:pt x="16991" y="1274"/>
                  </a:cubicBezTo>
                  <a:lnTo>
                    <a:pt x="16550" y="1274"/>
                  </a:lnTo>
                  <a:lnTo>
                    <a:pt x="15991" y="179"/>
                  </a:lnTo>
                  <a:cubicBezTo>
                    <a:pt x="15931" y="72"/>
                    <a:pt x="15836" y="0"/>
                    <a:pt x="15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5124150" y="20563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5156275" y="205632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9" name="Google Shape;1989;p55"/>
          <p:cNvSpPr/>
          <p:nvPr/>
        </p:nvSpPr>
        <p:spPr>
          <a:xfrm>
            <a:off x="4758326" y="1460122"/>
            <a:ext cx="598833" cy="256824"/>
          </a:xfrm>
          <a:custGeom>
            <a:avLst/>
            <a:gdLst/>
            <a:ahLst/>
            <a:cxnLst/>
            <a:rect l="l" t="t" r="r" b="b"/>
            <a:pathLst>
              <a:path w="19325" h="8288" extrusionOk="0">
                <a:moveTo>
                  <a:pt x="7716" y="1286"/>
                </a:moveTo>
                <a:lnTo>
                  <a:pt x="7716" y="1918"/>
                </a:lnTo>
                <a:lnTo>
                  <a:pt x="7085" y="1918"/>
                </a:lnTo>
                <a:lnTo>
                  <a:pt x="7085" y="1286"/>
                </a:lnTo>
                <a:close/>
                <a:moveTo>
                  <a:pt x="7394" y="2560"/>
                </a:moveTo>
                <a:lnTo>
                  <a:pt x="7394" y="3203"/>
                </a:lnTo>
                <a:lnTo>
                  <a:pt x="5787" y="3203"/>
                </a:lnTo>
                <a:lnTo>
                  <a:pt x="5787" y="2560"/>
                </a:lnTo>
                <a:close/>
                <a:moveTo>
                  <a:pt x="8668" y="2560"/>
                </a:moveTo>
                <a:lnTo>
                  <a:pt x="8668" y="3203"/>
                </a:lnTo>
                <a:lnTo>
                  <a:pt x="8037" y="3203"/>
                </a:lnTo>
                <a:lnTo>
                  <a:pt x="8037" y="2560"/>
                </a:lnTo>
                <a:close/>
                <a:moveTo>
                  <a:pt x="11561" y="2560"/>
                </a:moveTo>
                <a:lnTo>
                  <a:pt x="11561" y="3203"/>
                </a:lnTo>
                <a:lnTo>
                  <a:pt x="9311" y="3203"/>
                </a:lnTo>
                <a:lnTo>
                  <a:pt x="9311" y="2560"/>
                </a:lnTo>
                <a:close/>
                <a:moveTo>
                  <a:pt x="16276" y="2251"/>
                </a:moveTo>
                <a:lnTo>
                  <a:pt x="16681" y="2441"/>
                </a:lnTo>
                <a:lnTo>
                  <a:pt x="16681" y="3334"/>
                </a:lnTo>
                <a:lnTo>
                  <a:pt x="16693" y="3334"/>
                </a:lnTo>
                <a:lnTo>
                  <a:pt x="16288" y="3525"/>
                </a:lnTo>
                <a:lnTo>
                  <a:pt x="12597" y="3525"/>
                </a:lnTo>
                <a:lnTo>
                  <a:pt x="12204" y="3334"/>
                </a:lnTo>
                <a:lnTo>
                  <a:pt x="12204" y="2441"/>
                </a:lnTo>
                <a:lnTo>
                  <a:pt x="12597" y="2251"/>
                </a:lnTo>
                <a:lnTo>
                  <a:pt x="12835" y="2251"/>
                </a:lnTo>
                <a:lnTo>
                  <a:pt x="12835" y="2894"/>
                </a:lnTo>
                <a:lnTo>
                  <a:pt x="13478" y="2894"/>
                </a:lnTo>
                <a:lnTo>
                  <a:pt x="13478" y="2251"/>
                </a:lnTo>
                <a:lnTo>
                  <a:pt x="14121" y="2251"/>
                </a:lnTo>
                <a:lnTo>
                  <a:pt x="14121" y="2894"/>
                </a:lnTo>
                <a:lnTo>
                  <a:pt x="14752" y="2894"/>
                </a:lnTo>
                <a:lnTo>
                  <a:pt x="14752" y="2251"/>
                </a:lnTo>
                <a:lnTo>
                  <a:pt x="15395" y="2251"/>
                </a:lnTo>
                <a:lnTo>
                  <a:pt x="15395" y="2894"/>
                </a:lnTo>
                <a:lnTo>
                  <a:pt x="16038" y="2894"/>
                </a:lnTo>
                <a:lnTo>
                  <a:pt x="16038" y="2251"/>
                </a:lnTo>
                <a:close/>
                <a:moveTo>
                  <a:pt x="18634" y="2037"/>
                </a:moveTo>
                <a:lnTo>
                  <a:pt x="18634" y="3727"/>
                </a:lnTo>
                <a:lnTo>
                  <a:pt x="17348" y="3287"/>
                </a:lnTo>
                <a:lnTo>
                  <a:pt x="17348" y="2477"/>
                </a:lnTo>
                <a:lnTo>
                  <a:pt x="18634" y="2037"/>
                </a:lnTo>
                <a:close/>
                <a:moveTo>
                  <a:pt x="5144" y="1989"/>
                </a:moveTo>
                <a:lnTo>
                  <a:pt x="5144" y="3751"/>
                </a:lnTo>
                <a:lnTo>
                  <a:pt x="4501" y="3584"/>
                </a:lnTo>
                <a:lnTo>
                  <a:pt x="4501" y="2156"/>
                </a:lnTo>
                <a:lnTo>
                  <a:pt x="5144" y="1989"/>
                </a:lnTo>
                <a:close/>
                <a:moveTo>
                  <a:pt x="2584" y="1965"/>
                </a:moveTo>
                <a:lnTo>
                  <a:pt x="3870" y="2168"/>
                </a:lnTo>
                <a:lnTo>
                  <a:pt x="3870" y="3572"/>
                </a:lnTo>
                <a:lnTo>
                  <a:pt x="2584" y="3787"/>
                </a:lnTo>
                <a:lnTo>
                  <a:pt x="2584" y="3203"/>
                </a:lnTo>
                <a:lnTo>
                  <a:pt x="1941" y="3203"/>
                </a:lnTo>
                <a:lnTo>
                  <a:pt x="1941" y="3561"/>
                </a:lnTo>
                <a:lnTo>
                  <a:pt x="917" y="2870"/>
                </a:lnTo>
                <a:lnTo>
                  <a:pt x="1941" y="2191"/>
                </a:lnTo>
                <a:lnTo>
                  <a:pt x="1941" y="2549"/>
                </a:lnTo>
                <a:lnTo>
                  <a:pt x="2584" y="2549"/>
                </a:lnTo>
                <a:lnTo>
                  <a:pt x="2584" y="1965"/>
                </a:lnTo>
                <a:close/>
                <a:moveTo>
                  <a:pt x="8668" y="3858"/>
                </a:moveTo>
                <a:lnTo>
                  <a:pt x="8668" y="4501"/>
                </a:lnTo>
                <a:lnTo>
                  <a:pt x="7275" y="4501"/>
                </a:lnTo>
                <a:lnTo>
                  <a:pt x="6942" y="3858"/>
                </a:lnTo>
                <a:close/>
                <a:moveTo>
                  <a:pt x="11252" y="3858"/>
                </a:moveTo>
                <a:lnTo>
                  <a:pt x="11252" y="5775"/>
                </a:lnTo>
                <a:lnTo>
                  <a:pt x="10609" y="5775"/>
                </a:lnTo>
                <a:lnTo>
                  <a:pt x="10609" y="3858"/>
                </a:lnTo>
                <a:close/>
                <a:moveTo>
                  <a:pt x="8668" y="5132"/>
                </a:moveTo>
                <a:lnTo>
                  <a:pt x="8668" y="7692"/>
                </a:lnTo>
                <a:lnTo>
                  <a:pt x="8037" y="7692"/>
                </a:lnTo>
                <a:lnTo>
                  <a:pt x="8037" y="5132"/>
                </a:lnTo>
                <a:close/>
                <a:moveTo>
                  <a:pt x="5799" y="1"/>
                </a:moveTo>
                <a:lnTo>
                  <a:pt x="5799" y="1286"/>
                </a:lnTo>
                <a:lnTo>
                  <a:pt x="6442" y="1286"/>
                </a:lnTo>
                <a:lnTo>
                  <a:pt x="6442" y="1918"/>
                </a:lnTo>
                <a:lnTo>
                  <a:pt x="5799" y="1918"/>
                </a:lnTo>
                <a:lnTo>
                  <a:pt x="5799" y="1596"/>
                </a:lnTo>
                <a:cubicBezTo>
                  <a:pt x="5799" y="1489"/>
                  <a:pt x="5751" y="1406"/>
                  <a:pt x="5680" y="1346"/>
                </a:cubicBezTo>
                <a:cubicBezTo>
                  <a:pt x="5628" y="1303"/>
                  <a:pt x="5557" y="1272"/>
                  <a:pt x="5491" y="1272"/>
                </a:cubicBezTo>
                <a:cubicBezTo>
                  <a:pt x="5465" y="1272"/>
                  <a:pt x="5441" y="1277"/>
                  <a:pt x="5418" y="1286"/>
                </a:cubicBezTo>
                <a:lnTo>
                  <a:pt x="4191" y="1584"/>
                </a:lnTo>
                <a:lnTo>
                  <a:pt x="2334" y="1263"/>
                </a:lnTo>
                <a:cubicBezTo>
                  <a:pt x="2317" y="1260"/>
                  <a:pt x="2299" y="1258"/>
                  <a:pt x="2280" y="1258"/>
                </a:cubicBezTo>
                <a:cubicBezTo>
                  <a:pt x="2219" y="1258"/>
                  <a:pt x="2153" y="1274"/>
                  <a:pt x="2108" y="1310"/>
                </a:cubicBezTo>
                <a:lnTo>
                  <a:pt x="191" y="2596"/>
                </a:lnTo>
                <a:cubicBezTo>
                  <a:pt x="36" y="2691"/>
                  <a:pt x="0" y="2894"/>
                  <a:pt x="96" y="3037"/>
                </a:cubicBezTo>
                <a:lnTo>
                  <a:pt x="191" y="3132"/>
                </a:lnTo>
                <a:lnTo>
                  <a:pt x="2108" y="4406"/>
                </a:lnTo>
                <a:cubicBezTo>
                  <a:pt x="2162" y="4442"/>
                  <a:pt x="2224" y="4458"/>
                  <a:pt x="2282" y="4458"/>
                </a:cubicBezTo>
                <a:cubicBezTo>
                  <a:pt x="2300" y="4458"/>
                  <a:pt x="2317" y="4456"/>
                  <a:pt x="2334" y="4454"/>
                </a:cubicBezTo>
                <a:lnTo>
                  <a:pt x="4191" y="4144"/>
                </a:lnTo>
                <a:lnTo>
                  <a:pt x="5418" y="4442"/>
                </a:lnTo>
                <a:cubicBezTo>
                  <a:pt x="5443" y="4447"/>
                  <a:pt x="5467" y="4449"/>
                  <a:pt x="5491" y="4449"/>
                </a:cubicBezTo>
                <a:cubicBezTo>
                  <a:pt x="5637" y="4449"/>
                  <a:pt x="5758" y="4357"/>
                  <a:pt x="5799" y="4204"/>
                </a:cubicBezTo>
                <a:cubicBezTo>
                  <a:pt x="5799" y="4168"/>
                  <a:pt x="5811" y="4156"/>
                  <a:pt x="5811" y="4120"/>
                </a:cubicBezTo>
                <a:lnTo>
                  <a:pt x="5811" y="3799"/>
                </a:lnTo>
                <a:lnTo>
                  <a:pt x="6263" y="3799"/>
                </a:lnTo>
                <a:lnTo>
                  <a:pt x="6811" y="4894"/>
                </a:lnTo>
                <a:cubicBezTo>
                  <a:pt x="6870" y="5001"/>
                  <a:pt x="6977" y="5073"/>
                  <a:pt x="7096" y="5073"/>
                </a:cubicBezTo>
                <a:lnTo>
                  <a:pt x="7418" y="5073"/>
                </a:lnTo>
                <a:lnTo>
                  <a:pt x="7418" y="7966"/>
                </a:lnTo>
                <a:cubicBezTo>
                  <a:pt x="7418" y="8144"/>
                  <a:pt x="7573" y="8287"/>
                  <a:pt x="7751" y="8287"/>
                </a:cubicBezTo>
                <a:lnTo>
                  <a:pt x="9025" y="8287"/>
                </a:lnTo>
                <a:cubicBezTo>
                  <a:pt x="9204" y="8287"/>
                  <a:pt x="9359" y="8144"/>
                  <a:pt x="9359" y="7966"/>
                </a:cubicBezTo>
                <a:lnTo>
                  <a:pt x="9359" y="3799"/>
                </a:lnTo>
                <a:lnTo>
                  <a:pt x="10002" y="3799"/>
                </a:lnTo>
                <a:lnTo>
                  <a:pt x="10002" y="6049"/>
                </a:lnTo>
                <a:cubicBezTo>
                  <a:pt x="10002" y="6228"/>
                  <a:pt x="10144" y="6370"/>
                  <a:pt x="10323" y="6370"/>
                </a:cubicBezTo>
                <a:lnTo>
                  <a:pt x="11609" y="6370"/>
                </a:lnTo>
                <a:cubicBezTo>
                  <a:pt x="11787" y="6370"/>
                  <a:pt x="11930" y="6228"/>
                  <a:pt x="11930" y="6049"/>
                </a:cubicBezTo>
                <a:lnTo>
                  <a:pt x="11930" y="3846"/>
                </a:lnTo>
                <a:lnTo>
                  <a:pt x="12419" y="4096"/>
                </a:lnTo>
                <a:cubicBezTo>
                  <a:pt x="12466" y="4108"/>
                  <a:pt x="12514" y="4120"/>
                  <a:pt x="12573" y="4120"/>
                </a:cubicBezTo>
                <a:lnTo>
                  <a:pt x="16431" y="4120"/>
                </a:lnTo>
                <a:cubicBezTo>
                  <a:pt x="16467" y="4120"/>
                  <a:pt x="16526" y="4108"/>
                  <a:pt x="16574" y="4096"/>
                </a:cubicBezTo>
                <a:lnTo>
                  <a:pt x="17098" y="3823"/>
                </a:lnTo>
                <a:lnTo>
                  <a:pt x="18896" y="4418"/>
                </a:lnTo>
                <a:cubicBezTo>
                  <a:pt x="18931" y="4442"/>
                  <a:pt x="18967" y="4442"/>
                  <a:pt x="19003" y="4442"/>
                </a:cubicBezTo>
                <a:cubicBezTo>
                  <a:pt x="19181" y="4442"/>
                  <a:pt x="19324" y="4287"/>
                  <a:pt x="19324" y="4108"/>
                </a:cubicBezTo>
                <a:lnTo>
                  <a:pt x="19324" y="1548"/>
                </a:lnTo>
                <a:cubicBezTo>
                  <a:pt x="19265" y="1501"/>
                  <a:pt x="19205" y="1394"/>
                  <a:pt x="19134" y="1346"/>
                </a:cubicBezTo>
                <a:cubicBezTo>
                  <a:pt x="19077" y="1306"/>
                  <a:pt x="19009" y="1282"/>
                  <a:pt x="18942" y="1282"/>
                </a:cubicBezTo>
                <a:cubicBezTo>
                  <a:pt x="18910" y="1282"/>
                  <a:pt x="18878" y="1287"/>
                  <a:pt x="18848" y="1298"/>
                </a:cubicBezTo>
                <a:lnTo>
                  <a:pt x="17050" y="1894"/>
                </a:lnTo>
                <a:lnTo>
                  <a:pt x="16526" y="1620"/>
                </a:lnTo>
                <a:cubicBezTo>
                  <a:pt x="16490" y="1608"/>
                  <a:pt x="16443" y="1596"/>
                  <a:pt x="16383" y="1596"/>
                </a:cubicBezTo>
                <a:lnTo>
                  <a:pt x="12526" y="1596"/>
                </a:lnTo>
                <a:cubicBezTo>
                  <a:pt x="12478" y="1596"/>
                  <a:pt x="12419" y="1608"/>
                  <a:pt x="12383" y="1620"/>
                </a:cubicBezTo>
                <a:lnTo>
                  <a:pt x="11799" y="1906"/>
                </a:lnTo>
                <a:lnTo>
                  <a:pt x="11228" y="1906"/>
                </a:lnTo>
                <a:lnTo>
                  <a:pt x="11228" y="1263"/>
                </a:lnTo>
                <a:lnTo>
                  <a:pt x="11871" y="1263"/>
                </a:lnTo>
                <a:lnTo>
                  <a:pt x="11871" y="620"/>
                </a:lnTo>
                <a:lnTo>
                  <a:pt x="9954" y="620"/>
                </a:lnTo>
                <a:lnTo>
                  <a:pt x="9954" y="1263"/>
                </a:lnTo>
                <a:lnTo>
                  <a:pt x="10585" y="1263"/>
                </a:lnTo>
                <a:lnTo>
                  <a:pt x="10585" y="1906"/>
                </a:lnTo>
                <a:lnTo>
                  <a:pt x="8358" y="1906"/>
                </a:lnTo>
                <a:lnTo>
                  <a:pt x="8358" y="1263"/>
                </a:lnTo>
                <a:lnTo>
                  <a:pt x="9001" y="1263"/>
                </a:lnTo>
                <a:lnTo>
                  <a:pt x="9001" y="620"/>
                </a:lnTo>
                <a:lnTo>
                  <a:pt x="6442" y="620"/>
                </a:lnTo>
                <a:lnTo>
                  <a:pt x="64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 name="Google Shape;1990;p55"/>
          <p:cNvGrpSpPr/>
          <p:nvPr/>
        </p:nvGrpSpPr>
        <p:grpSpPr>
          <a:xfrm>
            <a:off x="3789080" y="1365667"/>
            <a:ext cx="596974" cy="450527"/>
            <a:chOff x="3198600" y="1923875"/>
            <a:chExt cx="481625" cy="363475"/>
          </a:xfrm>
        </p:grpSpPr>
        <p:sp>
          <p:nvSpPr>
            <p:cNvPr id="1991" name="Google Shape;1991;p55"/>
            <p:cNvSpPr/>
            <p:nvPr/>
          </p:nvSpPr>
          <p:spPr>
            <a:xfrm>
              <a:off x="3198600" y="1923875"/>
              <a:ext cx="481625" cy="363475"/>
            </a:xfrm>
            <a:custGeom>
              <a:avLst/>
              <a:gdLst/>
              <a:ahLst/>
              <a:cxnLst/>
              <a:rect l="l" t="t" r="r" b="b"/>
              <a:pathLst>
                <a:path w="19265" h="14539" extrusionOk="0">
                  <a:moveTo>
                    <a:pt x="11240" y="644"/>
                  </a:moveTo>
                  <a:cubicBezTo>
                    <a:pt x="11419" y="644"/>
                    <a:pt x="11573" y="786"/>
                    <a:pt x="11573" y="965"/>
                  </a:cubicBezTo>
                  <a:lnTo>
                    <a:pt x="11573" y="1298"/>
                  </a:lnTo>
                  <a:lnTo>
                    <a:pt x="10919" y="1298"/>
                  </a:lnTo>
                  <a:lnTo>
                    <a:pt x="10919" y="965"/>
                  </a:lnTo>
                  <a:cubicBezTo>
                    <a:pt x="10919" y="786"/>
                    <a:pt x="11061" y="644"/>
                    <a:pt x="11240" y="644"/>
                  </a:cubicBezTo>
                  <a:close/>
                  <a:moveTo>
                    <a:pt x="12193" y="1918"/>
                  </a:moveTo>
                  <a:lnTo>
                    <a:pt x="12193" y="2560"/>
                  </a:lnTo>
                  <a:lnTo>
                    <a:pt x="10276" y="2560"/>
                  </a:lnTo>
                  <a:lnTo>
                    <a:pt x="10276" y="1918"/>
                  </a:lnTo>
                  <a:close/>
                  <a:moveTo>
                    <a:pt x="7656" y="1596"/>
                  </a:moveTo>
                  <a:lnTo>
                    <a:pt x="8561" y="1894"/>
                  </a:lnTo>
                  <a:cubicBezTo>
                    <a:pt x="8597" y="1906"/>
                    <a:pt x="8621" y="1906"/>
                    <a:pt x="8668" y="1906"/>
                  </a:cubicBezTo>
                  <a:lnTo>
                    <a:pt x="9633" y="1906"/>
                  </a:lnTo>
                  <a:lnTo>
                    <a:pt x="9633" y="2549"/>
                  </a:lnTo>
                  <a:lnTo>
                    <a:pt x="8668" y="2549"/>
                  </a:lnTo>
                  <a:lnTo>
                    <a:pt x="8668" y="2560"/>
                  </a:lnTo>
                  <a:cubicBezTo>
                    <a:pt x="8633" y="2560"/>
                    <a:pt x="8597" y="2560"/>
                    <a:pt x="8561" y="2572"/>
                  </a:cubicBezTo>
                  <a:lnTo>
                    <a:pt x="7656" y="2870"/>
                  </a:lnTo>
                  <a:lnTo>
                    <a:pt x="5775" y="2870"/>
                  </a:lnTo>
                  <a:lnTo>
                    <a:pt x="5775" y="1596"/>
                  </a:lnTo>
                  <a:close/>
                  <a:moveTo>
                    <a:pt x="15407" y="1608"/>
                  </a:moveTo>
                  <a:lnTo>
                    <a:pt x="15407" y="2882"/>
                  </a:lnTo>
                  <a:lnTo>
                    <a:pt x="14812" y="2882"/>
                  </a:lnTo>
                  <a:lnTo>
                    <a:pt x="13907" y="2584"/>
                  </a:lnTo>
                  <a:cubicBezTo>
                    <a:pt x="13871" y="2572"/>
                    <a:pt x="13848" y="2572"/>
                    <a:pt x="13800" y="2572"/>
                  </a:cubicBezTo>
                  <a:lnTo>
                    <a:pt x="12836" y="2572"/>
                  </a:lnTo>
                  <a:lnTo>
                    <a:pt x="12836" y="1918"/>
                  </a:lnTo>
                  <a:lnTo>
                    <a:pt x="13800" y="1918"/>
                  </a:lnTo>
                  <a:cubicBezTo>
                    <a:pt x="13836" y="1918"/>
                    <a:pt x="13871" y="1918"/>
                    <a:pt x="13907" y="1906"/>
                  </a:cubicBezTo>
                  <a:lnTo>
                    <a:pt x="14812" y="1608"/>
                  </a:lnTo>
                  <a:close/>
                  <a:moveTo>
                    <a:pt x="10276" y="3215"/>
                  </a:moveTo>
                  <a:lnTo>
                    <a:pt x="10276" y="4180"/>
                  </a:lnTo>
                  <a:lnTo>
                    <a:pt x="9633" y="4180"/>
                  </a:lnTo>
                  <a:lnTo>
                    <a:pt x="9633" y="3215"/>
                  </a:lnTo>
                  <a:close/>
                  <a:moveTo>
                    <a:pt x="11550" y="3215"/>
                  </a:moveTo>
                  <a:lnTo>
                    <a:pt x="11550" y="4180"/>
                  </a:lnTo>
                  <a:lnTo>
                    <a:pt x="10919" y="4180"/>
                  </a:lnTo>
                  <a:lnTo>
                    <a:pt x="10919" y="3215"/>
                  </a:lnTo>
                  <a:close/>
                  <a:moveTo>
                    <a:pt x="12836" y="3215"/>
                  </a:moveTo>
                  <a:lnTo>
                    <a:pt x="12836" y="4180"/>
                  </a:lnTo>
                  <a:lnTo>
                    <a:pt x="12193" y="4180"/>
                  </a:lnTo>
                  <a:lnTo>
                    <a:pt x="12193" y="3215"/>
                  </a:lnTo>
                  <a:close/>
                  <a:moveTo>
                    <a:pt x="1882" y="4477"/>
                  </a:moveTo>
                  <a:lnTo>
                    <a:pt x="2787" y="4775"/>
                  </a:lnTo>
                  <a:cubicBezTo>
                    <a:pt x="2822" y="4787"/>
                    <a:pt x="2846" y="4787"/>
                    <a:pt x="2894" y="4787"/>
                  </a:cubicBezTo>
                  <a:lnTo>
                    <a:pt x="7382" y="4787"/>
                  </a:lnTo>
                  <a:lnTo>
                    <a:pt x="7382" y="5442"/>
                  </a:lnTo>
                  <a:lnTo>
                    <a:pt x="2894" y="5442"/>
                  </a:lnTo>
                  <a:cubicBezTo>
                    <a:pt x="2858" y="5442"/>
                    <a:pt x="2810" y="5442"/>
                    <a:pt x="2787" y="5466"/>
                  </a:cubicBezTo>
                  <a:lnTo>
                    <a:pt x="1882" y="5763"/>
                  </a:lnTo>
                  <a:lnTo>
                    <a:pt x="644" y="5763"/>
                  </a:lnTo>
                  <a:lnTo>
                    <a:pt x="644" y="4477"/>
                  </a:lnTo>
                  <a:close/>
                  <a:moveTo>
                    <a:pt x="13478" y="4823"/>
                  </a:moveTo>
                  <a:lnTo>
                    <a:pt x="13478" y="6740"/>
                  </a:lnTo>
                  <a:lnTo>
                    <a:pt x="8835" y="6740"/>
                  </a:lnTo>
                  <a:lnTo>
                    <a:pt x="8025" y="5668"/>
                  </a:lnTo>
                  <a:lnTo>
                    <a:pt x="8025" y="4823"/>
                  </a:lnTo>
                  <a:close/>
                  <a:moveTo>
                    <a:pt x="11871" y="7382"/>
                  </a:moveTo>
                  <a:lnTo>
                    <a:pt x="11871" y="8025"/>
                  </a:lnTo>
                  <a:lnTo>
                    <a:pt x="9942" y="8025"/>
                  </a:lnTo>
                  <a:lnTo>
                    <a:pt x="9942" y="7382"/>
                  </a:lnTo>
                  <a:close/>
                  <a:moveTo>
                    <a:pt x="14133" y="5156"/>
                  </a:moveTo>
                  <a:lnTo>
                    <a:pt x="15217" y="6025"/>
                  </a:lnTo>
                  <a:cubicBezTo>
                    <a:pt x="15276" y="6073"/>
                    <a:pt x="15344" y="6098"/>
                    <a:pt x="15413" y="6098"/>
                  </a:cubicBezTo>
                  <a:cubicBezTo>
                    <a:pt x="15496" y="6098"/>
                    <a:pt x="15580" y="6061"/>
                    <a:pt x="15645" y="5989"/>
                  </a:cubicBezTo>
                  <a:lnTo>
                    <a:pt x="16193" y="5442"/>
                  </a:lnTo>
                  <a:lnTo>
                    <a:pt x="18634" y="5442"/>
                  </a:lnTo>
                  <a:lnTo>
                    <a:pt x="18634" y="8025"/>
                  </a:lnTo>
                  <a:lnTo>
                    <a:pt x="16824" y="8025"/>
                  </a:lnTo>
                  <a:lnTo>
                    <a:pt x="15633" y="6835"/>
                  </a:lnTo>
                  <a:cubicBezTo>
                    <a:pt x="15574" y="6775"/>
                    <a:pt x="15479" y="6740"/>
                    <a:pt x="15407" y="6740"/>
                  </a:cubicBezTo>
                  <a:lnTo>
                    <a:pt x="14133" y="6740"/>
                  </a:lnTo>
                  <a:lnTo>
                    <a:pt x="14133" y="5156"/>
                  </a:lnTo>
                  <a:close/>
                  <a:moveTo>
                    <a:pt x="11157" y="8656"/>
                  </a:moveTo>
                  <a:lnTo>
                    <a:pt x="10002" y="13800"/>
                  </a:lnTo>
                  <a:lnTo>
                    <a:pt x="9383" y="13800"/>
                  </a:lnTo>
                  <a:lnTo>
                    <a:pt x="10526" y="8656"/>
                  </a:lnTo>
                  <a:close/>
                  <a:moveTo>
                    <a:pt x="11550" y="9823"/>
                  </a:moveTo>
                  <a:lnTo>
                    <a:pt x="12431" y="13800"/>
                  </a:lnTo>
                  <a:lnTo>
                    <a:pt x="11812" y="13800"/>
                  </a:lnTo>
                  <a:lnTo>
                    <a:pt x="11276" y="11085"/>
                  </a:lnTo>
                  <a:lnTo>
                    <a:pt x="11550" y="9823"/>
                  </a:lnTo>
                  <a:close/>
                  <a:moveTo>
                    <a:pt x="11240" y="1"/>
                  </a:moveTo>
                  <a:cubicBezTo>
                    <a:pt x="10704" y="1"/>
                    <a:pt x="10276" y="429"/>
                    <a:pt x="10276" y="965"/>
                  </a:cubicBezTo>
                  <a:lnTo>
                    <a:pt x="10276" y="1298"/>
                  </a:lnTo>
                  <a:lnTo>
                    <a:pt x="8728" y="1298"/>
                  </a:lnTo>
                  <a:lnTo>
                    <a:pt x="7823" y="1001"/>
                  </a:lnTo>
                  <a:cubicBezTo>
                    <a:pt x="7787" y="977"/>
                    <a:pt x="7763" y="977"/>
                    <a:pt x="7716" y="977"/>
                  </a:cubicBezTo>
                  <a:lnTo>
                    <a:pt x="5466" y="977"/>
                  </a:lnTo>
                  <a:cubicBezTo>
                    <a:pt x="5287" y="977"/>
                    <a:pt x="5144" y="1132"/>
                    <a:pt x="5144" y="1310"/>
                  </a:cubicBezTo>
                  <a:lnTo>
                    <a:pt x="5144" y="3227"/>
                  </a:lnTo>
                  <a:cubicBezTo>
                    <a:pt x="5144" y="3406"/>
                    <a:pt x="5287" y="3549"/>
                    <a:pt x="5466" y="3549"/>
                  </a:cubicBezTo>
                  <a:lnTo>
                    <a:pt x="7716" y="3549"/>
                  </a:lnTo>
                  <a:cubicBezTo>
                    <a:pt x="7740" y="3549"/>
                    <a:pt x="7787" y="3549"/>
                    <a:pt x="7823" y="3537"/>
                  </a:cubicBezTo>
                  <a:lnTo>
                    <a:pt x="8728" y="3239"/>
                  </a:lnTo>
                  <a:lnTo>
                    <a:pt x="8990" y="3239"/>
                  </a:lnTo>
                  <a:lnTo>
                    <a:pt x="8990" y="4204"/>
                  </a:lnTo>
                  <a:lnTo>
                    <a:pt x="2953" y="4204"/>
                  </a:lnTo>
                  <a:lnTo>
                    <a:pt x="2048" y="3906"/>
                  </a:lnTo>
                  <a:cubicBezTo>
                    <a:pt x="2013" y="3894"/>
                    <a:pt x="1989" y="3894"/>
                    <a:pt x="1941" y="3894"/>
                  </a:cubicBezTo>
                  <a:lnTo>
                    <a:pt x="334" y="3894"/>
                  </a:lnTo>
                  <a:cubicBezTo>
                    <a:pt x="155" y="3894"/>
                    <a:pt x="1" y="4049"/>
                    <a:pt x="1" y="4227"/>
                  </a:cubicBezTo>
                  <a:lnTo>
                    <a:pt x="1" y="6144"/>
                  </a:lnTo>
                  <a:cubicBezTo>
                    <a:pt x="1" y="6323"/>
                    <a:pt x="155" y="6466"/>
                    <a:pt x="334" y="6466"/>
                  </a:cubicBezTo>
                  <a:lnTo>
                    <a:pt x="1941" y="6466"/>
                  </a:lnTo>
                  <a:cubicBezTo>
                    <a:pt x="1965" y="6466"/>
                    <a:pt x="2013" y="6466"/>
                    <a:pt x="2048" y="6454"/>
                  </a:cubicBezTo>
                  <a:lnTo>
                    <a:pt x="2953" y="6156"/>
                  </a:lnTo>
                  <a:lnTo>
                    <a:pt x="7549" y="6156"/>
                  </a:lnTo>
                  <a:lnTo>
                    <a:pt x="8418" y="7323"/>
                  </a:lnTo>
                  <a:cubicBezTo>
                    <a:pt x="8466" y="7394"/>
                    <a:pt x="8561" y="7454"/>
                    <a:pt x="8668" y="7454"/>
                  </a:cubicBezTo>
                  <a:lnTo>
                    <a:pt x="9311" y="7454"/>
                  </a:lnTo>
                  <a:lnTo>
                    <a:pt x="9311" y="8418"/>
                  </a:lnTo>
                  <a:cubicBezTo>
                    <a:pt x="9311" y="8597"/>
                    <a:pt x="9454" y="8752"/>
                    <a:pt x="9633" y="8752"/>
                  </a:cubicBezTo>
                  <a:lnTo>
                    <a:pt x="9871" y="8752"/>
                  </a:lnTo>
                  <a:lnTo>
                    <a:pt x="8680" y="14133"/>
                  </a:lnTo>
                  <a:cubicBezTo>
                    <a:pt x="8633" y="14312"/>
                    <a:pt x="8752" y="14479"/>
                    <a:pt x="8918" y="14526"/>
                  </a:cubicBezTo>
                  <a:cubicBezTo>
                    <a:pt x="8954" y="14526"/>
                    <a:pt x="8966" y="14538"/>
                    <a:pt x="8990" y="14538"/>
                  </a:cubicBezTo>
                  <a:lnTo>
                    <a:pt x="10276" y="14538"/>
                  </a:lnTo>
                  <a:cubicBezTo>
                    <a:pt x="10419" y="14538"/>
                    <a:pt x="10561" y="14431"/>
                    <a:pt x="10585" y="14288"/>
                  </a:cubicBezTo>
                  <a:lnTo>
                    <a:pt x="10931" y="12716"/>
                  </a:lnTo>
                  <a:lnTo>
                    <a:pt x="11240" y="14264"/>
                  </a:lnTo>
                  <a:cubicBezTo>
                    <a:pt x="11276" y="14419"/>
                    <a:pt x="11407" y="14526"/>
                    <a:pt x="11550" y="14526"/>
                  </a:cubicBezTo>
                  <a:lnTo>
                    <a:pt x="12836" y="14526"/>
                  </a:lnTo>
                  <a:cubicBezTo>
                    <a:pt x="13014" y="14526"/>
                    <a:pt x="13157" y="14371"/>
                    <a:pt x="13157" y="14193"/>
                  </a:cubicBezTo>
                  <a:cubicBezTo>
                    <a:pt x="13157" y="14169"/>
                    <a:pt x="13157" y="14145"/>
                    <a:pt x="13145" y="14121"/>
                  </a:cubicBezTo>
                  <a:lnTo>
                    <a:pt x="11954" y="8728"/>
                  </a:lnTo>
                  <a:lnTo>
                    <a:pt x="12193" y="8728"/>
                  </a:lnTo>
                  <a:cubicBezTo>
                    <a:pt x="12371" y="8728"/>
                    <a:pt x="12526" y="8585"/>
                    <a:pt x="12526" y="8406"/>
                  </a:cubicBezTo>
                  <a:lnTo>
                    <a:pt x="12526" y="7442"/>
                  </a:lnTo>
                  <a:lnTo>
                    <a:pt x="15276" y="7442"/>
                  </a:lnTo>
                  <a:lnTo>
                    <a:pt x="16467" y="8633"/>
                  </a:lnTo>
                  <a:cubicBezTo>
                    <a:pt x="16526" y="8692"/>
                    <a:pt x="16610" y="8716"/>
                    <a:pt x="16693" y="8716"/>
                  </a:cubicBezTo>
                  <a:lnTo>
                    <a:pt x="18932" y="8716"/>
                  </a:lnTo>
                  <a:cubicBezTo>
                    <a:pt x="19110" y="8716"/>
                    <a:pt x="19265" y="8573"/>
                    <a:pt x="19265" y="8395"/>
                  </a:cubicBezTo>
                  <a:lnTo>
                    <a:pt x="19265" y="5132"/>
                  </a:lnTo>
                  <a:cubicBezTo>
                    <a:pt x="19253" y="4954"/>
                    <a:pt x="19110" y="4811"/>
                    <a:pt x="18932" y="4811"/>
                  </a:cubicBezTo>
                  <a:lnTo>
                    <a:pt x="16050" y="4811"/>
                  </a:lnTo>
                  <a:cubicBezTo>
                    <a:pt x="15955" y="4811"/>
                    <a:pt x="15884" y="4835"/>
                    <a:pt x="15824" y="4894"/>
                  </a:cubicBezTo>
                  <a:lnTo>
                    <a:pt x="15395" y="5323"/>
                  </a:lnTo>
                  <a:lnTo>
                    <a:pt x="14014" y="4227"/>
                  </a:lnTo>
                  <a:cubicBezTo>
                    <a:pt x="13955" y="4180"/>
                    <a:pt x="13895" y="4156"/>
                    <a:pt x="13812" y="4156"/>
                  </a:cubicBezTo>
                  <a:lnTo>
                    <a:pt x="13490" y="4156"/>
                  </a:lnTo>
                  <a:lnTo>
                    <a:pt x="13490" y="3180"/>
                  </a:lnTo>
                  <a:lnTo>
                    <a:pt x="13752" y="3180"/>
                  </a:lnTo>
                  <a:lnTo>
                    <a:pt x="14669" y="3477"/>
                  </a:lnTo>
                  <a:cubicBezTo>
                    <a:pt x="14693" y="3501"/>
                    <a:pt x="14729" y="3501"/>
                    <a:pt x="14764" y="3501"/>
                  </a:cubicBezTo>
                  <a:lnTo>
                    <a:pt x="15741" y="3501"/>
                  </a:lnTo>
                  <a:cubicBezTo>
                    <a:pt x="15919" y="3501"/>
                    <a:pt x="16062" y="3346"/>
                    <a:pt x="16062" y="3168"/>
                  </a:cubicBezTo>
                  <a:lnTo>
                    <a:pt x="16062" y="1251"/>
                  </a:lnTo>
                  <a:cubicBezTo>
                    <a:pt x="16062" y="1072"/>
                    <a:pt x="15919" y="917"/>
                    <a:pt x="15741" y="917"/>
                  </a:cubicBezTo>
                  <a:lnTo>
                    <a:pt x="14764" y="917"/>
                  </a:lnTo>
                  <a:cubicBezTo>
                    <a:pt x="14741" y="917"/>
                    <a:pt x="14693" y="917"/>
                    <a:pt x="14669" y="941"/>
                  </a:cubicBezTo>
                  <a:lnTo>
                    <a:pt x="13752" y="1239"/>
                  </a:lnTo>
                  <a:lnTo>
                    <a:pt x="12204" y="1239"/>
                  </a:lnTo>
                  <a:lnTo>
                    <a:pt x="12204" y="965"/>
                  </a:lnTo>
                  <a:cubicBezTo>
                    <a:pt x="12204" y="429"/>
                    <a:pt x="11776" y="1"/>
                    <a:pt x="11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615925" y="2076275"/>
              <a:ext cx="31875" cy="32175"/>
            </a:xfrm>
            <a:custGeom>
              <a:avLst/>
              <a:gdLst/>
              <a:ahLst/>
              <a:cxnLst/>
              <a:rect l="l" t="t" r="r" b="b"/>
              <a:pathLst>
                <a:path w="1275" h="1287" extrusionOk="0">
                  <a:moveTo>
                    <a:pt x="0" y="1"/>
                  </a:moveTo>
                  <a:lnTo>
                    <a:pt x="0" y="644"/>
                  </a:lnTo>
                  <a:lnTo>
                    <a:pt x="631" y="644"/>
                  </a:lnTo>
                  <a:lnTo>
                    <a:pt x="631" y="1286"/>
                  </a:lnTo>
                  <a:lnTo>
                    <a:pt x="1274" y="1286"/>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439400" y="2059900"/>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471550" y="2059900"/>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503400" y="2059900"/>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55"/>
          <p:cNvGrpSpPr/>
          <p:nvPr/>
        </p:nvGrpSpPr>
        <p:grpSpPr>
          <a:xfrm>
            <a:off x="2818397" y="1330620"/>
            <a:ext cx="597718" cy="519134"/>
            <a:chOff x="2415475" y="1895600"/>
            <a:chExt cx="482225" cy="418825"/>
          </a:xfrm>
        </p:grpSpPr>
        <p:sp>
          <p:nvSpPr>
            <p:cNvPr id="1997" name="Google Shape;1997;p55"/>
            <p:cNvSpPr/>
            <p:nvPr/>
          </p:nvSpPr>
          <p:spPr>
            <a:xfrm>
              <a:off x="2415475" y="1895600"/>
              <a:ext cx="482225" cy="418825"/>
            </a:xfrm>
            <a:custGeom>
              <a:avLst/>
              <a:gdLst/>
              <a:ahLst/>
              <a:cxnLst/>
              <a:rect l="l" t="t" r="r" b="b"/>
              <a:pathLst>
                <a:path w="19289" h="16753" extrusionOk="0">
                  <a:moveTo>
                    <a:pt x="5608" y="655"/>
                  </a:moveTo>
                  <a:lnTo>
                    <a:pt x="6251" y="1929"/>
                  </a:lnTo>
                  <a:lnTo>
                    <a:pt x="5168" y="1929"/>
                  </a:lnTo>
                  <a:lnTo>
                    <a:pt x="5168" y="655"/>
                  </a:lnTo>
                  <a:close/>
                  <a:moveTo>
                    <a:pt x="8382" y="1298"/>
                  </a:moveTo>
                  <a:lnTo>
                    <a:pt x="8382" y="1929"/>
                  </a:lnTo>
                  <a:lnTo>
                    <a:pt x="7418" y="1929"/>
                  </a:lnTo>
                  <a:lnTo>
                    <a:pt x="7906" y="1298"/>
                  </a:lnTo>
                  <a:close/>
                  <a:moveTo>
                    <a:pt x="2608" y="3858"/>
                  </a:moveTo>
                  <a:lnTo>
                    <a:pt x="2608" y="4489"/>
                  </a:lnTo>
                  <a:lnTo>
                    <a:pt x="691" y="4489"/>
                  </a:lnTo>
                  <a:lnTo>
                    <a:pt x="691" y="3858"/>
                  </a:lnTo>
                  <a:close/>
                  <a:moveTo>
                    <a:pt x="3882" y="3215"/>
                  </a:moveTo>
                  <a:lnTo>
                    <a:pt x="3882" y="5132"/>
                  </a:lnTo>
                  <a:lnTo>
                    <a:pt x="3251" y="5132"/>
                  </a:lnTo>
                  <a:lnTo>
                    <a:pt x="3251" y="3215"/>
                  </a:lnTo>
                  <a:close/>
                  <a:moveTo>
                    <a:pt x="17550" y="655"/>
                  </a:moveTo>
                  <a:lnTo>
                    <a:pt x="17991" y="1096"/>
                  </a:lnTo>
                  <a:lnTo>
                    <a:pt x="17991" y="2251"/>
                  </a:lnTo>
                  <a:cubicBezTo>
                    <a:pt x="17991" y="2429"/>
                    <a:pt x="18145" y="2572"/>
                    <a:pt x="18324" y="2572"/>
                  </a:cubicBezTo>
                  <a:lnTo>
                    <a:pt x="18645" y="2572"/>
                  </a:lnTo>
                  <a:lnTo>
                    <a:pt x="18645" y="5787"/>
                  </a:lnTo>
                  <a:lnTo>
                    <a:pt x="4537" y="5787"/>
                  </a:lnTo>
                  <a:lnTo>
                    <a:pt x="4537" y="2572"/>
                  </a:lnTo>
                  <a:lnTo>
                    <a:pt x="15121" y="2572"/>
                  </a:lnTo>
                  <a:cubicBezTo>
                    <a:pt x="15300" y="2572"/>
                    <a:pt x="15455" y="2429"/>
                    <a:pt x="15455" y="2251"/>
                  </a:cubicBezTo>
                  <a:lnTo>
                    <a:pt x="15455" y="1096"/>
                  </a:lnTo>
                  <a:lnTo>
                    <a:pt x="15895" y="655"/>
                  </a:lnTo>
                  <a:close/>
                  <a:moveTo>
                    <a:pt x="7918" y="6430"/>
                  </a:moveTo>
                  <a:cubicBezTo>
                    <a:pt x="7680" y="6811"/>
                    <a:pt x="7680" y="7311"/>
                    <a:pt x="7918" y="7704"/>
                  </a:cubicBezTo>
                  <a:lnTo>
                    <a:pt x="7192" y="7704"/>
                  </a:lnTo>
                  <a:lnTo>
                    <a:pt x="5275" y="6430"/>
                  </a:lnTo>
                  <a:close/>
                  <a:moveTo>
                    <a:pt x="9013" y="6430"/>
                  </a:moveTo>
                  <a:cubicBezTo>
                    <a:pt x="9370" y="6430"/>
                    <a:pt x="9656" y="6704"/>
                    <a:pt x="9656" y="7073"/>
                  </a:cubicBezTo>
                  <a:cubicBezTo>
                    <a:pt x="9656" y="7430"/>
                    <a:pt x="9382" y="7704"/>
                    <a:pt x="9013" y="7704"/>
                  </a:cubicBezTo>
                  <a:cubicBezTo>
                    <a:pt x="8668" y="7704"/>
                    <a:pt x="8382" y="7430"/>
                    <a:pt x="8382" y="7073"/>
                  </a:cubicBezTo>
                  <a:cubicBezTo>
                    <a:pt x="8382" y="6716"/>
                    <a:pt x="8668" y="6430"/>
                    <a:pt x="9013" y="6430"/>
                  </a:cubicBezTo>
                  <a:close/>
                  <a:moveTo>
                    <a:pt x="13049" y="6430"/>
                  </a:moveTo>
                  <a:cubicBezTo>
                    <a:pt x="12811" y="6811"/>
                    <a:pt x="12811" y="7311"/>
                    <a:pt x="13049" y="7704"/>
                  </a:cubicBezTo>
                  <a:lnTo>
                    <a:pt x="10132" y="7704"/>
                  </a:lnTo>
                  <a:cubicBezTo>
                    <a:pt x="10371" y="7311"/>
                    <a:pt x="10371" y="6811"/>
                    <a:pt x="10132" y="6430"/>
                  </a:cubicBezTo>
                  <a:close/>
                  <a:moveTo>
                    <a:pt x="14157" y="6430"/>
                  </a:moveTo>
                  <a:cubicBezTo>
                    <a:pt x="14514" y="6430"/>
                    <a:pt x="14788" y="6704"/>
                    <a:pt x="14788" y="7073"/>
                  </a:cubicBezTo>
                  <a:cubicBezTo>
                    <a:pt x="14788" y="7418"/>
                    <a:pt x="14514" y="7704"/>
                    <a:pt x="14157" y="7704"/>
                  </a:cubicBezTo>
                  <a:cubicBezTo>
                    <a:pt x="13800" y="7704"/>
                    <a:pt x="13514" y="7430"/>
                    <a:pt x="13514" y="7073"/>
                  </a:cubicBezTo>
                  <a:cubicBezTo>
                    <a:pt x="13514" y="6716"/>
                    <a:pt x="13800" y="6430"/>
                    <a:pt x="14157" y="6430"/>
                  </a:cubicBezTo>
                  <a:close/>
                  <a:moveTo>
                    <a:pt x="17907" y="6430"/>
                  </a:moveTo>
                  <a:lnTo>
                    <a:pt x="15990" y="7704"/>
                  </a:lnTo>
                  <a:lnTo>
                    <a:pt x="15252" y="7704"/>
                  </a:lnTo>
                  <a:cubicBezTo>
                    <a:pt x="15490" y="7311"/>
                    <a:pt x="15490" y="6811"/>
                    <a:pt x="15252" y="6430"/>
                  </a:cubicBezTo>
                  <a:close/>
                  <a:moveTo>
                    <a:pt x="12895" y="8359"/>
                  </a:moveTo>
                  <a:lnTo>
                    <a:pt x="12895" y="9240"/>
                  </a:lnTo>
                  <a:lnTo>
                    <a:pt x="12668" y="8359"/>
                  </a:lnTo>
                  <a:close/>
                  <a:moveTo>
                    <a:pt x="11978" y="8347"/>
                  </a:moveTo>
                  <a:lnTo>
                    <a:pt x="12204" y="9240"/>
                  </a:lnTo>
                  <a:cubicBezTo>
                    <a:pt x="11942" y="9549"/>
                    <a:pt x="11573" y="9776"/>
                    <a:pt x="11180" y="9847"/>
                  </a:cubicBezTo>
                  <a:cubicBezTo>
                    <a:pt x="11323" y="9371"/>
                    <a:pt x="11383" y="8859"/>
                    <a:pt x="11323" y="8347"/>
                  </a:cubicBezTo>
                  <a:close/>
                  <a:moveTo>
                    <a:pt x="10704" y="8359"/>
                  </a:moveTo>
                  <a:cubicBezTo>
                    <a:pt x="10811" y="8954"/>
                    <a:pt x="10692" y="9585"/>
                    <a:pt x="10394" y="10109"/>
                  </a:cubicBezTo>
                  <a:cubicBezTo>
                    <a:pt x="10287" y="10252"/>
                    <a:pt x="10335" y="10442"/>
                    <a:pt x="10478" y="10549"/>
                  </a:cubicBezTo>
                  <a:cubicBezTo>
                    <a:pt x="10537" y="10585"/>
                    <a:pt x="10597" y="10609"/>
                    <a:pt x="10656" y="10609"/>
                  </a:cubicBezTo>
                  <a:cubicBezTo>
                    <a:pt x="10716" y="10609"/>
                    <a:pt x="12192" y="10585"/>
                    <a:pt x="12847" y="9490"/>
                  </a:cubicBezTo>
                  <a:cubicBezTo>
                    <a:pt x="12873" y="9452"/>
                    <a:pt x="12888" y="9410"/>
                    <a:pt x="12895" y="9365"/>
                  </a:cubicBezTo>
                  <a:lnTo>
                    <a:pt x="12895" y="9365"/>
                  </a:lnTo>
                  <a:lnTo>
                    <a:pt x="12895" y="10669"/>
                  </a:lnTo>
                  <a:lnTo>
                    <a:pt x="12871" y="10669"/>
                  </a:lnTo>
                  <a:lnTo>
                    <a:pt x="10585" y="11252"/>
                  </a:lnTo>
                  <a:cubicBezTo>
                    <a:pt x="10572" y="11253"/>
                    <a:pt x="10560" y="11253"/>
                    <a:pt x="10547" y="11253"/>
                  </a:cubicBezTo>
                  <a:cubicBezTo>
                    <a:pt x="10311" y="11253"/>
                    <a:pt x="10088" y="11147"/>
                    <a:pt x="9930" y="10966"/>
                  </a:cubicBezTo>
                  <a:cubicBezTo>
                    <a:pt x="9704" y="10704"/>
                    <a:pt x="9597" y="10359"/>
                    <a:pt x="9680" y="10014"/>
                  </a:cubicBezTo>
                  <a:lnTo>
                    <a:pt x="9954" y="8359"/>
                  </a:lnTo>
                  <a:close/>
                  <a:moveTo>
                    <a:pt x="15824" y="8347"/>
                  </a:moveTo>
                  <a:lnTo>
                    <a:pt x="16705" y="13109"/>
                  </a:lnTo>
                  <a:lnTo>
                    <a:pt x="16193" y="14121"/>
                  </a:lnTo>
                  <a:lnTo>
                    <a:pt x="13514" y="14121"/>
                  </a:lnTo>
                  <a:lnTo>
                    <a:pt x="13514" y="13478"/>
                  </a:lnTo>
                  <a:lnTo>
                    <a:pt x="14478" y="13478"/>
                  </a:lnTo>
                  <a:lnTo>
                    <a:pt x="14478" y="12847"/>
                  </a:lnTo>
                  <a:lnTo>
                    <a:pt x="13514" y="12847"/>
                  </a:lnTo>
                  <a:lnTo>
                    <a:pt x="13514" y="12204"/>
                  </a:lnTo>
                  <a:lnTo>
                    <a:pt x="15431" y="12204"/>
                  </a:lnTo>
                  <a:lnTo>
                    <a:pt x="15431" y="11561"/>
                  </a:lnTo>
                  <a:lnTo>
                    <a:pt x="13514" y="11561"/>
                  </a:lnTo>
                  <a:lnTo>
                    <a:pt x="13514" y="10919"/>
                  </a:lnTo>
                  <a:lnTo>
                    <a:pt x="15431" y="10919"/>
                  </a:lnTo>
                  <a:lnTo>
                    <a:pt x="15431" y="10276"/>
                  </a:lnTo>
                  <a:lnTo>
                    <a:pt x="13514" y="10276"/>
                  </a:lnTo>
                  <a:lnTo>
                    <a:pt x="13514" y="9645"/>
                  </a:lnTo>
                  <a:lnTo>
                    <a:pt x="15431" y="9645"/>
                  </a:lnTo>
                  <a:lnTo>
                    <a:pt x="15431" y="9002"/>
                  </a:lnTo>
                  <a:lnTo>
                    <a:pt x="13514" y="9002"/>
                  </a:lnTo>
                  <a:lnTo>
                    <a:pt x="13514" y="8347"/>
                  </a:lnTo>
                  <a:close/>
                  <a:moveTo>
                    <a:pt x="15431" y="14764"/>
                  </a:moveTo>
                  <a:lnTo>
                    <a:pt x="15431" y="16038"/>
                  </a:lnTo>
                  <a:lnTo>
                    <a:pt x="13514" y="16038"/>
                  </a:lnTo>
                  <a:lnTo>
                    <a:pt x="13514" y="14764"/>
                  </a:lnTo>
                  <a:close/>
                  <a:moveTo>
                    <a:pt x="4858" y="1"/>
                  </a:moveTo>
                  <a:cubicBezTo>
                    <a:pt x="4679" y="1"/>
                    <a:pt x="4525" y="143"/>
                    <a:pt x="4525" y="322"/>
                  </a:cubicBezTo>
                  <a:lnTo>
                    <a:pt x="4525" y="1929"/>
                  </a:lnTo>
                  <a:lnTo>
                    <a:pt x="4203" y="1929"/>
                  </a:lnTo>
                  <a:cubicBezTo>
                    <a:pt x="4013" y="1929"/>
                    <a:pt x="3870" y="2084"/>
                    <a:pt x="3870" y="2263"/>
                  </a:cubicBezTo>
                  <a:lnTo>
                    <a:pt x="3870" y="2584"/>
                  </a:lnTo>
                  <a:lnTo>
                    <a:pt x="2905" y="2584"/>
                  </a:lnTo>
                  <a:cubicBezTo>
                    <a:pt x="2727" y="2584"/>
                    <a:pt x="2572" y="2739"/>
                    <a:pt x="2572" y="2918"/>
                  </a:cubicBezTo>
                  <a:lnTo>
                    <a:pt x="2572" y="3239"/>
                  </a:lnTo>
                  <a:lnTo>
                    <a:pt x="322" y="3239"/>
                  </a:lnTo>
                  <a:cubicBezTo>
                    <a:pt x="143" y="3239"/>
                    <a:pt x="0" y="3394"/>
                    <a:pt x="0" y="3572"/>
                  </a:cubicBezTo>
                  <a:lnTo>
                    <a:pt x="0" y="4846"/>
                  </a:lnTo>
                  <a:cubicBezTo>
                    <a:pt x="0" y="5025"/>
                    <a:pt x="143" y="5180"/>
                    <a:pt x="322" y="5180"/>
                  </a:cubicBezTo>
                  <a:lnTo>
                    <a:pt x="2572" y="5180"/>
                  </a:lnTo>
                  <a:lnTo>
                    <a:pt x="2572" y="5501"/>
                  </a:lnTo>
                  <a:cubicBezTo>
                    <a:pt x="2572" y="5680"/>
                    <a:pt x="2727" y="5835"/>
                    <a:pt x="2905" y="5835"/>
                  </a:cubicBezTo>
                  <a:lnTo>
                    <a:pt x="3870" y="5835"/>
                  </a:lnTo>
                  <a:lnTo>
                    <a:pt x="3870" y="6156"/>
                  </a:lnTo>
                  <a:cubicBezTo>
                    <a:pt x="3882" y="6263"/>
                    <a:pt x="3941" y="6347"/>
                    <a:pt x="4013" y="6430"/>
                  </a:cubicBezTo>
                  <a:lnTo>
                    <a:pt x="6906" y="8347"/>
                  </a:lnTo>
                  <a:cubicBezTo>
                    <a:pt x="6965" y="8371"/>
                    <a:pt x="7025" y="8406"/>
                    <a:pt x="7084" y="8406"/>
                  </a:cubicBezTo>
                  <a:lnTo>
                    <a:pt x="9275" y="8406"/>
                  </a:lnTo>
                  <a:lnTo>
                    <a:pt x="9013" y="9954"/>
                  </a:lnTo>
                  <a:cubicBezTo>
                    <a:pt x="8918" y="10490"/>
                    <a:pt x="9073" y="11038"/>
                    <a:pt x="9430" y="11442"/>
                  </a:cubicBezTo>
                  <a:cubicBezTo>
                    <a:pt x="9704" y="11752"/>
                    <a:pt x="10109" y="11931"/>
                    <a:pt x="10525" y="11931"/>
                  </a:cubicBezTo>
                  <a:lnTo>
                    <a:pt x="10644" y="11931"/>
                  </a:lnTo>
                  <a:cubicBezTo>
                    <a:pt x="10656" y="11931"/>
                    <a:pt x="10668" y="11931"/>
                    <a:pt x="10704" y="11919"/>
                  </a:cubicBezTo>
                  <a:lnTo>
                    <a:pt x="12859" y="11383"/>
                  </a:lnTo>
                  <a:lnTo>
                    <a:pt x="12859" y="16431"/>
                  </a:lnTo>
                  <a:cubicBezTo>
                    <a:pt x="12859" y="16610"/>
                    <a:pt x="13002" y="16753"/>
                    <a:pt x="13180" y="16753"/>
                  </a:cubicBezTo>
                  <a:lnTo>
                    <a:pt x="15740" y="16753"/>
                  </a:lnTo>
                  <a:cubicBezTo>
                    <a:pt x="15931" y="16753"/>
                    <a:pt x="16074" y="16610"/>
                    <a:pt x="16074" y="16431"/>
                  </a:cubicBezTo>
                  <a:lnTo>
                    <a:pt x="16074" y="14824"/>
                  </a:lnTo>
                  <a:lnTo>
                    <a:pt x="16407" y="14824"/>
                  </a:lnTo>
                  <a:cubicBezTo>
                    <a:pt x="16526" y="14824"/>
                    <a:pt x="16645" y="14740"/>
                    <a:pt x="16681" y="14645"/>
                  </a:cubicBezTo>
                  <a:lnTo>
                    <a:pt x="17324" y="13359"/>
                  </a:lnTo>
                  <a:cubicBezTo>
                    <a:pt x="17360" y="13300"/>
                    <a:pt x="17371" y="13228"/>
                    <a:pt x="17360" y="13157"/>
                  </a:cubicBezTo>
                  <a:lnTo>
                    <a:pt x="16431" y="8228"/>
                  </a:lnTo>
                  <a:lnTo>
                    <a:pt x="19145" y="6430"/>
                  </a:lnTo>
                  <a:cubicBezTo>
                    <a:pt x="19217" y="6347"/>
                    <a:pt x="19253" y="6263"/>
                    <a:pt x="19288" y="6156"/>
                  </a:cubicBezTo>
                  <a:lnTo>
                    <a:pt x="19288" y="2298"/>
                  </a:lnTo>
                  <a:cubicBezTo>
                    <a:pt x="19288" y="2084"/>
                    <a:pt x="19145" y="1929"/>
                    <a:pt x="18967" y="1929"/>
                  </a:cubicBezTo>
                  <a:lnTo>
                    <a:pt x="18634" y="1929"/>
                  </a:lnTo>
                  <a:lnTo>
                    <a:pt x="18634" y="965"/>
                  </a:lnTo>
                  <a:cubicBezTo>
                    <a:pt x="18634" y="870"/>
                    <a:pt x="18610" y="798"/>
                    <a:pt x="18550" y="739"/>
                  </a:cubicBezTo>
                  <a:lnTo>
                    <a:pt x="17907" y="96"/>
                  </a:lnTo>
                  <a:cubicBezTo>
                    <a:pt x="17848" y="48"/>
                    <a:pt x="17752" y="12"/>
                    <a:pt x="17681" y="12"/>
                  </a:cubicBezTo>
                  <a:lnTo>
                    <a:pt x="15764" y="12"/>
                  </a:lnTo>
                  <a:cubicBezTo>
                    <a:pt x="15669" y="12"/>
                    <a:pt x="15597" y="36"/>
                    <a:pt x="15538" y="96"/>
                  </a:cubicBezTo>
                  <a:lnTo>
                    <a:pt x="14895" y="739"/>
                  </a:lnTo>
                  <a:cubicBezTo>
                    <a:pt x="14835" y="798"/>
                    <a:pt x="14812" y="894"/>
                    <a:pt x="14812" y="965"/>
                  </a:cubicBezTo>
                  <a:lnTo>
                    <a:pt x="14812" y="1929"/>
                  </a:lnTo>
                  <a:lnTo>
                    <a:pt x="9037" y="1929"/>
                  </a:lnTo>
                  <a:lnTo>
                    <a:pt x="9037" y="965"/>
                  </a:lnTo>
                  <a:cubicBezTo>
                    <a:pt x="9037" y="786"/>
                    <a:pt x="8882" y="643"/>
                    <a:pt x="8704" y="643"/>
                  </a:cubicBezTo>
                  <a:lnTo>
                    <a:pt x="7739" y="643"/>
                  </a:lnTo>
                  <a:cubicBezTo>
                    <a:pt x="7632" y="643"/>
                    <a:pt x="7549" y="679"/>
                    <a:pt x="7489" y="774"/>
                  </a:cubicBezTo>
                  <a:lnTo>
                    <a:pt x="6834" y="1632"/>
                  </a:lnTo>
                  <a:lnTo>
                    <a:pt x="6108" y="179"/>
                  </a:lnTo>
                  <a:cubicBezTo>
                    <a:pt x="6049" y="72"/>
                    <a:pt x="5941" y="1"/>
                    <a:pt x="5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2817300" y="1927750"/>
              <a:ext cx="32175" cy="32175"/>
            </a:xfrm>
            <a:custGeom>
              <a:avLst/>
              <a:gdLst/>
              <a:ahLst/>
              <a:cxnLst/>
              <a:rect l="l" t="t" r="r" b="b"/>
              <a:pathLst>
                <a:path w="1287" h="1287" extrusionOk="0">
                  <a:moveTo>
                    <a:pt x="644" y="0"/>
                  </a:moveTo>
                  <a:cubicBezTo>
                    <a:pt x="286" y="0"/>
                    <a:pt x="1" y="298"/>
                    <a:pt x="1" y="643"/>
                  </a:cubicBezTo>
                  <a:cubicBezTo>
                    <a:pt x="1" y="1001"/>
                    <a:pt x="286" y="1286"/>
                    <a:pt x="644" y="1286"/>
                  </a:cubicBezTo>
                  <a:cubicBezTo>
                    <a:pt x="989" y="1286"/>
                    <a:pt x="1287" y="1001"/>
                    <a:pt x="1287" y="643"/>
                  </a:cubicBezTo>
                  <a:cubicBezTo>
                    <a:pt x="1287" y="298"/>
                    <a:pt x="98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2793500" y="2216775"/>
              <a:ext cx="16100" cy="15800"/>
            </a:xfrm>
            <a:custGeom>
              <a:avLst/>
              <a:gdLst/>
              <a:ahLst/>
              <a:cxnLst/>
              <a:rect l="l" t="t" r="r" b="b"/>
              <a:pathLst>
                <a:path w="644" h="632" extrusionOk="0">
                  <a:moveTo>
                    <a:pt x="0" y="0"/>
                  </a:moveTo>
                  <a:lnTo>
                    <a:pt x="0" y="631"/>
                  </a:lnTo>
                  <a:lnTo>
                    <a:pt x="643" y="631"/>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2608950" y="1975975"/>
              <a:ext cx="184575" cy="16100"/>
            </a:xfrm>
            <a:custGeom>
              <a:avLst/>
              <a:gdLst/>
              <a:ahLst/>
              <a:cxnLst/>
              <a:rect l="l" t="t" r="r" b="b"/>
              <a:pathLst>
                <a:path w="7383" h="644" extrusionOk="0">
                  <a:moveTo>
                    <a:pt x="0" y="0"/>
                  </a:moveTo>
                  <a:lnTo>
                    <a:pt x="0" y="643"/>
                  </a:lnTo>
                  <a:lnTo>
                    <a:pt x="7382" y="643"/>
                  </a:lnTo>
                  <a:lnTo>
                    <a:pt x="7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2608950" y="2007825"/>
              <a:ext cx="184575" cy="16100"/>
            </a:xfrm>
            <a:custGeom>
              <a:avLst/>
              <a:gdLst/>
              <a:ahLst/>
              <a:cxnLst/>
              <a:rect l="l" t="t" r="r" b="b"/>
              <a:pathLst>
                <a:path w="7383" h="644" extrusionOk="0">
                  <a:moveTo>
                    <a:pt x="0" y="0"/>
                  </a:moveTo>
                  <a:lnTo>
                    <a:pt x="0" y="643"/>
                  </a:lnTo>
                  <a:lnTo>
                    <a:pt x="7382" y="643"/>
                  </a:lnTo>
                  <a:lnTo>
                    <a:pt x="7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2809575" y="1975975"/>
              <a:ext cx="56275" cy="47950"/>
            </a:xfrm>
            <a:custGeom>
              <a:avLst/>
              <a:gdLst/>
              <a:ahLst/>
              <a:cxnLst/>
              <a:rect l="l" t="t" r="r" b="b"/>
              <a:pathLst>
                <a:path w="2251" h="1918" extrusionOk="0">
                  <a:moveTo>
                    <a:pt x="0" y="0"/>
                  </a:moveTo>
                  <a:lnTo>
                    <a:pt x="0" y="643"/>
                  </a:lnTo>
                  <a:lnTo>
                    <a:pt x="1607" y="643"/>
                  </a:lnTo>
                  <a:lnTo>
                    <a:pt x="1607" y="1274"/>
                  </a:lnTo>
                  <a:lnTo>
                    <a:pt x="965" y="1274"/>
                  </a:lnTo>
                  <a:lnTo>
                    <a:pt x="965" y="1917"/>
                  </a:lnTo>
                  <a:lnTo>
                    <a:pt x="2250" y="1917"/>
                  </a:lnTo>
                  <a:lnTo>
                    <a:pt x="2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2544650" y="1975975"/>
              <a:ext cx="15800" cy="16100"/>
            </a:xfrm>
            <a:custGeom>
              <a:avLst/>
              <a:gdLst/>
              <a:ahLst/>
              <a:cxnLst/>
              <a:rect l="l" t="t" r="r" b="b"/>
              <a:pathLst>
                <a:path w="632" h="644" extrusionOk="0">
                  <a:moveTo>
                    <a:pt x="1" y="0"/>
                  </a:moveTo>
                  <a:lnTo>
                    <a:pt x="1" y="643"/>
                  </a:lnTo>
                  <a:lnTo>
                    <a:pt x="632" y="643"/>
                  </a:lnTo>
                  <a:lnTo>
                    <a:pt x="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2577100" y="1975975"/>
              <a:ext cx="15800" cy="16100"/>
            </a:xfrm>
            <a:custGeom>
              <a:avLst/>
              <a:gdLst/>
              <a:ahLst/>
              <a:cxnLst/>
              <a:rect l="l" t="t" r="r" b="b"/>
              <a:pathLst>
                <a:path w="632" h="644" extrusionOk="0">
                  <a:moveTo>
                    <a:pt x="0" y="0"/>
                  </a:moveTo>
                  <a:lnTo>
                    <a:pt x="0" y="643"/>
                  </a:lnTo>
                  <a:lnTo>
                    <a:pt x="631" y="643"/>
                  </a:lnTo>
                  <a:lnTo>
                    <a:pt x="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5"/>
          <p:cNvGrpSpPr/>
          <p:nvPr/>
        </p:nvGrpSpPr>
        <p:grpSpPr>
          <a:xfrm>
            <a:off x="1849914" y="1375273"/>
            <a:ext cx="598090" cy="427442"/>
            <a:chOff x="1634125" y="1931625"/>
            <a:chExt cx="482525" cy="344850"/>
          </a:xfrm>
        </p:grpSpPr>
        <p:sp>
          <p:nvSpPr>
            <p:cNvPr id="2006" name="Google Shape;2006;p55"/>
            <p:cNvSpPr/>
            <p:nvPr/>
          </p:nvSpPr>
          <p:spPr>
            <a:xfrm>
              <a:off x="1634125" y="1931625"/>
              <a:ext cx="482525" cy="344850"/>
            </a:xfrm>
            <a:custGeom>
              <a:avLst/>
              <a:gdLst/>
              <a:ahLst/>
              <a:cxnLst/>
              <a:rect l="l" t="t" r="r" b="b"/>
              <a:pathLst>
                <a:path w="19301" h="13794" extrusionOk="0">
                  <a:moveTo>
                    <a:pt x="13466" y="643"/>
                  </a:moveTo>
                  <a:lnTo>
                    <a:pt x="13466" y="1917"/>
                  </a:lnTo>
                  <a:lnTo>
                    <a:pt x="10275" y="1917"/>
                  </a:lnTo>
                  <a:lnTo>
                    <a:pt x="10275" y="1203"/>
                  </a:lnTo>
                  <a:lnTo>
                    <a:pt x="12192" y="726"/>
                  </a:lnTo>
                  <a:lnTo>
                    <a:pt x="12192" y="1286"/>
                  </a:lnTo>
                  <a:lnTo>
                    <a:pt x="12835" y="1286"/>
                  </a:lnTo>
                  <a:lnTo>
                    <a:pt x="12835" y="643"/>
                  </a:lnTo>
                  <a:close/>
                  <a:moveTo>
                    <a:pt x="12966" y="2560"/>
                  </a:moveTo>
                  <a:lnTo>
                    <a:pt x="13276" y="3203"/>
                  </a:lnTo>
                  <a:lnTo>
                    <a:pt x="11097" y="3203"/>
                  </a:lnTo>
                  <a:lnTo>
                    <a:pt x="11430" y="2560"/>
                  </a:lnTo>
                  <a:close/>
                  <a:moveTo>
                    <a:pt x="16075" y="2520"/>
                  </a:moveTo>
                  <a:cubicBezTo>
                    <a:pt x="16135" y="2520"/>
                    <a:pt x="16206" y="2530"/>
                    <a:pt x="16288" y="2548"/>
                  </a:cubicBezTo>
                  <a:cubicBezTo>
                    <a:pt x="16443" y="2596"/>
                    <a:pt x="16526" y="2631"/>
                    <a:pt x="16538" y="2667"/>
                  </a:cubicBezTo>
                  <a:cubicBezTo>
                    <a:pt x="16598" y="2810"/>
                    <a:pt x="16312" y="3227"/>
                    <a:pt x="16169" y="3489"/>
                  </a:cubicBezTo>
                  <a:cubicBezTo>
                    <a:pt x="16109" y="3572"/>
                    <a:pt x="16050" y="3679"/>
                    <a:pt x="15990" y="3763"/>
                  </a:cubicBezTo>
                  <a:lnTo>
                    <a:pt x="15705" y="3393"/>
                  </a:lnTo>
                  <a:cubicBezTo>
                    <a:pt x="15669" y="3167"/>
                    <a:pt x="15669" y="2739"/>
                    <a:pt x="15848" y="2596"/>
                  </a:cubicBezTo>
                  <a:cubicBezTo>
                    <a:pt x="15906" y="2545"/>
                    <a:pt x="15978" y="2520"/>
                    <a:pt x="16075" y="2520"/>
                  </a:cubicBezTo>
                  <a:close/>
                  <a:moveTo>
                    <a:pt x="1917" y="5120"/>
                  </a:moveTo>
                  <a:lnTo>
                    <a:pt x="1917" y="5775"/>
                  </a:lnTo>
                  <a:lnTo>
                    <a:pt x="643" y="5775"/>
                  </a:lnTo>
                  <a:lnTo>
                    <a:pt x="643" y="5120"/>
                  </a:lnTo>
                  <a:close/>
                  <a:moveTo>
                    <a:pt x="5775" y="3822"/>
                  </a:moveTo>
                  <a:lnTo>
                    <a:pt x="5775" y="6418"/>
                  </a:lnTo>
                  <a:lnTo>
                    <a:pt x="5132" y="6418"/>
                  </a:lnTo>
                  <a:lnTo>
                    <a:pt x="5132" y="5120"/>
                  </a:lnTo>
                  <a:lnTo>
                    <a:pt x="4501" y="5120"/>
                  </a:lnTo>
                  <a:lnTo>
                    <a:pt x="4501" y="6406"/>
                  </a:lnTo>
                  <a:lnTo>
                    <a:pt x="3858" y="6406"/>
                  </a:lnTo>
                  <a:lnTo>
                    <a:pt x="3858" y="5120"/>
                  </a:lnTo>
                  <a:lnTo>
                    <a:pt x="3215" y="5120"/>
                  </a:lnTo>
                  <a:lnTo>
                    <a:pt x="3215" y="6406"/>
                  </a:lnTo>
                  <a:lnTo>
                    <a:pt x="2572" y="6406"/>
                  </a:lnTo>
                  <a:lnTo>
                    <a:pt x="2572" y="4870"/>
                  </a:lnTo>
                  <a:lnTo>
                    <a:pt x="3096" y="3822"/>
                  </a:lnTo>
                  <a:lnTo>
                    <a:pt x="3215" y="3822"/>
                  </a:lnTo>
                  <a:lnTo>
                    <a:pt x="3215" y="4465"/>
                  </a:lnTo>
                  <a:lnTo>
                    <a:pt x="3858" y="4465"/>
                  </a:lnTo>
                  <a:lnTo>
                    <a:pt x="3858" y="3822"/>
                  </a:lnTo>
                  <a:lnTo>
                    <a:pt x="4501" y="3822"/>
                  </a:lnTo>
                  <a:lnTo>
                    <a:pt x="4501" y="4465"/>
                  </a:lnTo>
                  <a:lnTo>
                    <a:pt x="5132" y="4465"/>
                  </a:lnTo>
                  <a:lnTo>
                    <a:pt x="5132" y="3822"/>
                  </a:lnTo>
                  <a:close/>
                  <a:moveTo>
                    <a:pt x="10275" y="5775"/>
                  </a:moveTo>
                  <a:lnTo>
                    <a:pt x="10275" y="6418"/>
                  </a:lnTo>
                  <a:lnTo>
                    <a:pt x="9632" y="6418"/>
                  </a:lnTo>
                  <a:lnTo>
                    <a:pt x="9632" y="5775"/>
                  </a:lnTo>
                  <a:close/>
                  <a:moveTo>
                    <a:pt x="16026" y="5120"/>
                  </a:moveTo>
                  <a:lnTo>
                    <a:pt x="16026" y="6418"/>
                  </a:lnTo>
                  <a:lnTo>
                    <a:pt x="10906" y="6418"/>
                  </a:lnTo>
                  <a:lnTo>
                    <a:pt x="10906" y="5775"/>
                  </a:lnTo>
                  <a:lnTo>
                    <a:pt x="12192" y="5775"/>
                  </a:lnTo>
                  <a:cubicBezTo>
                    <a:pt x="12240" y="5775"/>
                    <a:pt x="12264" y="5763"/>
                    <a:pt x="12311" y="5751"/>
                  </a:cubicBezTo>
                  <a:lnTo>
                    <a:pt x="13466" y="5287"/>
                  </a:lnTo>
                  <a:lnTo>
                    <a:pt x="13466" y="5775"/>
                  </a:lnTo>
                  <a:lnTo>
                    <a:pt x="14109" y="5775"/>
                  </a:lnTo>
                  <a:lnTo>
                    <a:pt x="14109" y="5120"/>
                  </a:lnTo>
                  <a:lnTo>
                    <a:pt x="14752" y="5120"/>
                  </a:lnTo>
                  <a:lnTo>
                    <a:pt x="14752" y="5763"/>
                  </a:lnTo>
                  <a:lnTo>
                    <a:pt x="15395" y="5763"/>
                  </a:lnTo>
                  <a:lnTo>
                    <a:pt x="15395" y="5120"/>
                  </a:lnTo>
                  <a:close/>
                  <a:moveTo>
                    <a:pt x="17324" y="5120"/>
                  </a:moveTo>
                  <a:lnTo>
                    <a:pt x="17324" y="6418"/>
                  </a:lnTo>
                  <a:lnTo>
                    <a:pt x="16681" y="6418"/>
                  </a:lnTo>
                  <a:lnTo>
                    <a:pt x="16681" y="5120"/>
                  </a:lnTo>
                  <a:close/>
                  <a:moveTo>
                    <a:pt x="15240" y="3822"/>
                  </a:moveTo>
                  <a:lnTo>
                    <a:pt x="15717" y="4465"/>
                  </a:lnTo>
                  <a:lnTo>
                    <a:pt x="13800" y="4465"/>
                  </a:lnTo>
                  <a:cubicBezTo>
                    <a:pt x="13752" y="4465"/>
                    <a:pt x="13728" y="4477"/>
                    <a:pt x="13681" y="4489"/>
                  </a:cubicBezTo>
                  <a:lnTo>
                    <a:pt x="12133" y="5120"/>
                  </a:lnTo>
                  <a:lnTo>
                    <a:pt x="9299" y="5120"/>
                  </a:lnTo>
                  <a:cubicBezTo>
                    <a:pt x="9121" y="5120"/>
                    <a:pt x="8990" y="5275"/>
                    <a:pt x="8990" y="5453"/>
                  </a:cubicBezTo>
                  <a:lnTo>
                    <a:pt x="8990" y="7370"/>
                  </a:lnTo>
                  <a:lnTo>
                    <a:pt x="6918" y="7370"/>
                  </a:lnTo>
                  <a:lnTo>
                    <a:pt x="6430" y="6620"/>
                  </a:lnTo>
                  <a:lnTo>
                    <a:pt x="6430" y="3822"/>
                  </a:lnTo>
                  <a:lnTo>
                    <a:pt x="8347" y="3822"/>
                  </a:lnTo>
                  <a:lnTo>
                    <a:pt x="8347" y="4465"/>
                  </a:lnTo>
                  <a:lnTo>
                    <a:pt x="8990" y="4465"/>
                  </a:lnTo>
                  <a:lnTo>
                    <a:pt x="8990" y="3822"/>
                  </a:lnTo>
                  <a:lnTo>
                    <a:pt x="9632" y="3822"/>
                  </a:lnTo>
                  <a:lnTo>
                    <a:pt x="9632" y="4465"/>
                  </a:lnTo>
                  <a:lnTo>
                    <a:pt x="10275" y="4465"/>
                  </a:lnTo>
                  <a:lnTo>
                    <a:pt x="10275" y="3822"/>
                  </a:lnTo>
                  <a:lnTo>
                    <a:pt x="10906" y="3822"/>
                  </a:lnTo>
                  <a:lnTo>
                    <a:pt x="10906" y="4465"/>
                  </a:lnTo>
                  <a:lnTo>
                    <a:pt x="11549" y="4465"/>
                  </a:lnTo>
                  <a:lnTo>
                    <a:pt x="11549" y="3822"/>
                  </a:lnTo>
                  <a:close/>
                  <a:moveTo>
                    <a:pt x="4120" y="7061"/>
                  </a:moveTo>
                  <a:lnTo>
                    <a:pt x="3906" y="8335"/>
                  </a:lnTo>
                  <a:lnTo>
                    <a:pt x="3489" y="8335"/>
                  </a:lnTo>
                  <a:lnTo>
                    <a:pt x="3275" y="7061"/>
                  </a:lnTo>
                  <a:close/>
                  <a:moveTo>
                    <a:pt x="11264" y="7061"/>
                  </a:moveTo>
                  <a:cubicBezTo>
                    <a:pt x="11264" y="7144"/>
                    <a:pt x="11240" y="7215"/>
                    <a:pt x="11192" y="7299"/>
                  </a:cubicBezTo>
                  <a:cubicBezTo>
                    <a:pt x="11026" y="7513"/>
                    <a:pt x="10787" y="7668"/>
                    <a:pt x="10514" y="7715"/>
                  </a:cubicBezTo>
                  <a:lnTo>
                    <a:pt x="10656" y="8335"/>
                  </a:lnTo>
                  <a:lnTo>
                    <a:pt x="10406" y="8335"/>
                  </a:lnTo>
                  <a:lnTo>
                    <a:pt x="9632" y="7561"/>
                  </a:lnTo>
                  <a:lnTo>
                    <a:pt x="9632" y="7061"/>
                  </a:lnTo>
                  <a:close/>
                  <a:moveTo>
                    <a:pt x="12180" y="7061"/>
                  </a:moveTo>
                  <a:lnTo>
                    <a:pt x="12180" y="8335"/>
                  </a:lnTo>
                  <a:lnTo>
                    <a:pt x="10656" y="8335"/>
                  </a:lnTo>
                  <a:cubicBezTo>
                    <a:pt x="11109" y="8263"/>
                    <a:pt x="11502" y="7989"/>
                    <a:pt x="11740" y="7596"/>
                  </a:cubicBezTo>
                  <a:cubicBezTo>
                    <a:pt x="11835" y="7430"/>
                    <a:pt x="11883" y="7251"/>
                    <a:pt x="11895" y="7061"/>
                  </a:cubicBezTo>
                  <a:close/>
                  <a:moveTo>
                    <a:pt x="18610" y="3834"/>
                  </a:moveTo>
                  <a:lnTo>
                    <a:pt x="18610" y="8977"/>
                  </a:lnTo>
                  <a:lnTo>
                    <a:pt x="17967" y="8977"/>
                  </a:lnTo>
                  <a:lnTo>
                    <a:pt x="17967" y="3834"/>
                  </a:lnTo>
                  <a:close/>
                  <a:moveTo>
                    <a:pt x="8335" y="8025"/>
                  </a:moveTo>
                  <a:lnTo>
                    <a:pt x="8335" y="11228"/>
                  </a:lnTo>
                  <a:lnTo>
                    <a:pt x="7061" y="11228"/>
                  </a:lnTo>
                  <a:lnTo>
                    <a:pt x="7061" y="10585"/>
                  </a:lnTo>
                  <a:lnTo>
                    <a:pt x="7692" y="10585"/>
                  </a:lnTo>
                  <a:lnTo>
                    <a:pt x="7692" y="9942"/>
                  </a:lnTo>
                  <a:lnTo>
                    <a:pt x="7061" y="9942"/>
                  </a:lnTo>
                  <a:lnTo>
                    <a:pt x="7061" y="9299"/>
                  </a:lnTo>
                  <a:lnTo>
                    <a:pt x="7692" y="9299"/>
                  </a:lnTo>
                  <a:lnTo>
                    <a:pt x="7692" y="8656"/>
                  </a:lnTo>
                  <a:lnTo>
                    <a:pt x="7061" y="8656"/>
                  </a:lnTo>
                  <a:lnTo>
                    <a:pt x="7061" y="8025"/>
                  </a:lnTo>
                  <a:close/>
                  <a:moveTo>
                    <a:pt x="8335" y="11859"/>
                  </a:moveTo>
                  <a:lnTo>
                    <a:pt x="8335" y="12502"/>
                  </a:lnTo>
                  <a:lnTo>
                    <a:pt x="7061" y="12502"/>
                  </a:lnTo>
                  <a:lnTo>
                    <a:pt x="7061" y="11859"/>
                  </a:lnTo>
                  <a:close/>
                  <a:moveTo>
                    <a:pt x="15074" y="7061"/>
                  </a:moveTo>
                  <a:lnTo>
                    <a:pt x="15074" y="7561"/>
                  </a:lnTo>
                  <a:lnTo>
                    <a:pt x="14526" y="8108"/>
                  </a:lnTo>
                  <a:cubicBezTo>
                    <a:pt x="14407" y="8227"/>
                    <a:pt x="14407" y="8442"/>
                    <a:pt x="14526" y="8561"/>
                  </a:cubicBezTo>
                  <a:lnTo>
                    <a:pt x="17193" y="11228"/>
                  </a:lnTo>
                  <a:lnTo>
                    <a:pt x="15407" y="13014"/>
                  </a:lnTo>
                  <a:lnTo>
                    <a:pt x="14895" y="12502"/>
                  </a:lnTo>
                  <a:lnTo>
                    <a:pt x="15955" y="11442"/>
                  </a:lnTo>
                  <a:lnTo>
                    <a:pt x="15514" y="11002"/>
                  </a:lnTo>
                  <a:lnTo>
                    <a:pt x="15121" y="11383"/>
                  </a:lnTo>
                  <a:lnTo>
                    <a:pt x="12835" y="8549"/>
                  </a:lnTo>
                  <a:lnTo>
                    <a:pt x="12835" y="7061"/>
                  </a:lnTo>
                  <a:close/>
                  <a:moveTo>
                    <a:pt x="12514" y="0"/>
                  </a:moveTo>
                  <a:cubicBezTo>
                    <a:pt x="12490" y="0"/>
                    <a:pt x="12454" y="0"/>
                    <a:pt x="12442" y="12"/>
                  </a:cubicBezTo>
                  <a:lnTo>
                    <a:pt x="9883" y="655"/>
                  </a:lnTo>
                  <a:cubicBezTo>
                    <a:pt x="9740" y="691"/>
                    <a:pt x="9644" y="822"/>
                    <a:pt x="9644" y="965"/>
                  </a:cubicBezTo>
                  <a:lnTo>
                    <a:pt x="9644" y="2250"/>
                  </a:lnTo>
                  <a:cubicBezTo>
                    <a:pt x="9644" y="2429"/>
                    <a:pt x="9787" y="2572"/>
                    <a:pt x="9966" y="2572"/>
                  </a:cubicBezTo>
                  <a:lnTo>
                    <a:pt x="10728" y="2572"/>
                  </a:lnTo>
                  <a:lnTo>
                    <a:pt x="10406" y="3215"/>
                  </a:lnTo>
                  <a:lnTo>
                    <a:pt x="9001" y="3215"/>
                  </a:lnTo>
                  <a:lnTo>
                    <a:pt x="9001" y="2572"/>
                  </a:lnTo>
                  <a:lnTo>
                    <a:pt x="8370" y="2572"/>
                  </a:lnTo>
                  <a:lnTo>
                    <a:pt x="8370" y="3215"/>
                  </a:lnTo>
                  <a:lnTo>
                    <a:pt x="7727" y="3215"/>
                  </a:lnTo>
                  <a:lnTo>
                    <a:pt x="7727" y="2572"/>
                  </a:lnTo>
                  <a:lnTo>
                    <a:pt x="7085" y="2572"/>
                  </a:lnTo>
                  <a:lnTo>
                    <a:pt x="7085" y="3215"/>
                  </a:lnTo>
                  <a:lnTo>
                    <a:pt x="6442" y="3215"/>
                  </a:lnTo>
                  <a:lnTo>
                    <a:pt x="6442" y="2572"/>
                  </a:lnTo>
                  <a:lnTo>
                    <a:pt x="5775" y="2572"/>
                  </a:lnTo>
                  <a:lnTo>
                    <a:pt x="5775" y="3215"/>
                  </a:lnTo>
                  <a:lnTo>
                    <a:pt x="5132" y="3215"/>
                  </a:lnTo>
                  <a:lnTo>
                    <a:pt x="5132" y="2572"/>
                  </a:lnTo>
                  <a:lnTo>
                    <a:pt x="4501" y="2572"/>
                  </a:lnTo>
                  <a:lnTo>
                    <a:pt x="4501" y="3215"/>
                  </a:lnTo>
                  <a:lnTo>
                    <a:pt x="3858" y="3215"/>
                  </a:lnTo>
                  <a:lnTo>
                    <a:pt x="3858" y="2572"/>
                  </a:lnTo>
                  <a:lnTo>
                    <a:pt x="3215" y="2572"/>
                  </a:lnTo>
                  <a:lnTo>
                    <a:pt x="3215" y="3215"/>
                  </a:lnTo>
                  <a:lnTo>
                    <a:pt x="2894" y="3215"/>
                  </a:lnTo>
                  <a:cubicBezTo>
                    <a:pt x="2763" y="3215"/>
                    <a:pt x="2644" y="3286"/>
                    <a:pt x="2608" y="3393"/>
                  </a:cubicBezTo>
                  <a:lnTo>
                    <a:pt x="2060" y="4501"/>
                  </a:lnTo>
                  <a:lnTo>
                    <a:pt x="334" y="4501"/>
                  </a:lnTo>
                  <a:cubicBezTo>
                    <a:pt x="155" y="4501"/>
                    <a:pt x="0" y="4644"/>
                    <a:pt x="0" y="4822"/>
                  </a:cubicBezTo>
                  <a:lnTo>
                    <a:pt x="0" y="6108"/>
                  </a:lnTo>
                  <a:cubicBezTo>
                    <a:pt x="0" y="6287"/>
                    <a:pt x="155" y="6430"/>
                    <a:pt x="334" y="6430"/>
                  </a:cubicBezTo>
                  <a:lnTo>
                    <a:pt x="1941" y="6430"/>
                  </a:lnTo>
                  <a:lnTo>
                    <a:pt x="1941" y="6763"/>
                  </a:lnTo>
                  <a:cubicBezTo>
                    <a:pt x="1941" y="6942"/>
                    <a:pt x="2084" y="7084"/>
                    <a:pt x="2263" y="7084"/>
                  </a:cubicBezTo>
                  <a:lnTo>
                    <a:pt x="2632" y="7084"/>
                  </a:lnTo>
                  <a:lnTo>
                    <a:pt x="2917" y="8739"/>
                  </a:lnTo>
                  <a:cubicBezTo>
                    <a:pt x="2941" y="8882"/>
                    <a:pt x="3084" y="9001"/>
                    <a:pt x="3227" y="9001"/>
                  </a:cubicBezTo>
                  <a:lnTo>
                    <a:pt x="4203" y="9001"/>
                  </a:lnTo>
                  <a:cubicBezTo>
                    <a:pt x="4358" y="9001"/>
                    <a:pt x="4501" y="8882"/>
                    <a:pt x="4513" y="8739"/>
                  </a:cubicBezTo>
                  <a:lnTo>
                    <a:pt x="4799" y="7084"/>
                  </a:lnTo>
                  <a:lnTo>
                    <a:pt x="5953" y="7084"/>
                  </a:lnTo>
                  <a:lnTo>
                    <a:pt x="6442" y="7834"/>
                  </a:lnTo>
                  <a:lnTo>
                    <a:pt x="6442" y="12859"/>
                  </a:lnTo>
                  <a:cubicBezTo>
                    <a:pt x="6442" y="13038"/>
                    <a:pt x="6596" y="13192"/>
                    <a:pt x="6775" y="13192"/>
                  </a:cubicBezTo>
                  <a:lnTo>
                    <a:pt x="8692" y="13192"/>
                  </a:lnTo>
                  <a:cubicBezTo>
                    <a:pt x="8870" y="13192"/>
                    <a:pt x="9013" y="13038"/>
                    <a:pt x="9013" y="12859"/>
                  </a:cubicBezTo>
                  <a:lnTo>
                    <a:pt x="9013" y="8049"/>
                  </a:lnTo>
                  <a:lnTo>
                    <a:pt x="9216" y="8049"/>
                  </a:lnTo>
                  <a:lnTo>
                    <a:pt x="10073" y="8918"/>
                  </a:lnTo>
                  <a:cubicBezTo>
                    <a:pt x="10133" y="8977"/>
                    <a:pt x="10228" y="9001"/>
                    <a:pt x="10299" y="9001"/>
                  </a:cubicBezTo>
                  <a:lnTo>
                    <a:pt x="12395" y="9001"/>
                  </a:lnTo>
                  <a:lnTo>
                    <a:pt x="14693" y="11859"/>
                  </a:lnTo>
                  <a:lnTo>
                    <a:pt x="14264" y="12299"/>
                  </a:lnTo>
                  <a:cubicBezTo>
                    <a:pt x="14145" y="12418"/>
                    <a:pt x="14145" y="12621"/>
                    <a:pt x="14264" y="12740"/>
                  </a:cubicBezTo>
                  <a:lnTo>
                    <a:pt x="15228" y="13704"/>
                  </a:lnTo>
                  <a:cubicBezTo>
                    <a:pt x="15288" y="13764"/>
                    <a:pt x="15368" y="13794"/>
                    <a:pt x="15449" y="13794"/>
                  </a:cubicBezTo>
                  <a:cubicBezTo>
                    <a:pt x="15529" y="13794"/>
                    <a:pt x="15609" y="13764"/>
                    <a:pt x="15669" y="13704"/>
                  </a:cubicBezTo>
                  <a:lnTo>
                    <a:pt x="17919" y="11466"/>
                  </a:lnTo>
                  <a:cubicBezTo>
                    <a:pt x="18038" y="11347"/>
                    <a:pt x="18038" y="11133"/>
                    <a:pt x="17919" y="11013"/>
                  </a:cubicBezTo>
                  <a:lnTo>
                    <a:pt x="15252" y="8346"/>
                  </a:lnTo>
                  <a:lnTo>
                    <a:pt x="15669" y="7930"/>
                  </a:lnTo>
                  <a:cubicBezTo>
                    <a:pt x="15728" y="7870"/>
                    <a:pt x="15764" y="7787"/>
                    <a:pt x="15764" y="7715"/>
                  </a:cubicBezTo>
                  <a:lnTo>
                    <a:pt x="15764" y="7061"/>
                  </a:lnTo>
                  <a:lnTo>
                    <a:pt x="17372" y="7061"/>
                  </a:lnTo>
                  <a:lnTo>
                    <a:pt x="17372" y="9299"/>
                  </a:lnTo>
                  <a:cubicBezTo>
                    <a:pt x="17372" y="9478"/>
                    <a:pt x="17514" y="9632"/>
                    <a:pt x="17693" y="9632"/>
                  </a:cubicBezTo>
                  <a:lnTo>
                    <a:pt x="18979" y="9632"/>
                  </a:lnTo>
                  <a:cubicBezTo>
                    <a:pt x="19157" y="9632"/>
                    <a:pt x="19300" y="9478"/>
                    <a:pt x="19300" y="9299"/>
                  </a:cubicBezTo>
                  <a:lnTo>
                    <a:pt x="19300" y="3524"/>
                  </a:lnTo>
                  <a:cubicBezTo>
                    <a:pt x="19241" y="3346"/>
                    <a:pt x="19110" y="3203"/>
                    <a:pt x="18931" y="3203"/>
                  </a:cubicBezTo>
                  <a:lnTo>
                    <a:pt x="17645" y="3203"/>
                  </a:lnTo>
                  <a:cubicBezTo>
                    <a:pt x="17479" y="3203"/>
                    <a:pt x="17324" y="3346"/>
                    <a:pt x="17324" y="3524"/>
                  </a:cubicBezTo>
                  <a:lnTo>
                    <a:pt x="17324" y="4501"/>
                  </a:lnTo>
                  <a:lnTo>
                    <a:pt x="16526" y="4501"/>
                  </a:lnTo>
                  <a:lnTo>
                    <a:pt x="16407" y="4346"/>
                  </a:lnTo>
                  <a:cubicBezTo>
                    <a:pt x="16490" y="4167"/>
                    <a:pt x="16586" y="4001"/>
                    <a:pt x="16705" y="3846"/>
                  </a:cubicBezTo>
                  <a:cubicBezTo>
                    <a:pt x="17002" y="3382"/>
                    <a:pt x="17312" y="2893"/>
                    <a:pt x="17133" y="2441"/>
                  </a:cubicBezTo>
                  <a:cubicBezTo>
                    <a:pt x="17002" y="2179"/>
                    <a:pt x="16741" y="1977"/>
                    <a:pt x="16443" y="1941"/>
                  </a:cubicBezTo>
                  <a:cubicBezTo>
                    <a:pt x="16329" y="1903"/>
                    <a:pt x="16213" y="1884"/>
                    <a:pt x="16098" y="1884"/>
                  </a:cubicBezTo>
                  <a:cubicBezTo>
                    <a:pt x="15852" y="1884"/>
                    <a:pt x="15614" y="1969"/>
                    <a:pt x="15419" y="2131"/>
                  </a:cubicBezTo>
                  <a:cubicBezTo>
                    <a:pt x="15145" y="2429"/>
                    <a:pt x="15026" y="2810"/>
                    <a:pt x="15062" y="3215"/>
                  </a:cubicBezTo>
                  <a:lnTo>
                    <a:pt x="14002" y="3215"/>
                  </a:lnTo>
                  <a:lnTo>
                    <a:pt x="13681" y="2572"/>
                  </a:lnTo>
                  <a:lnTo>
                    <a:pt x="13800" y="2572"/>
                  </a:lnTo>
                  <a:cubicBezTo>
                    <a:pt x="13978" y="2572"/>
                    <a:pt x="14121" y="2429"/>
                    <a:pt x="14121" y="2250"/>
                  </a:cubicBezTo>
                  <a:lnTo>
                    <a:pt x="14121" y="334"/>
                  </a:lnTo>
                  <a:cubicBezTo>
                    <a:pt x="14121" y="155"/>
                    <a:pt x="13978" y="0"/>
                    <a:pt x="13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1810625" y="204352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1810625" y="207597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55"/>
          <p:cNvGrpSpPr/>
          <p:nvPr/>
        </p:nvGrpSpPr>
        <p:grpSpPr>
          <a:xfrm>
            <a:off x="880687" y="1335702"/>
            <a:ext cx="596261" cy="507792"/>
            <a:chOff x="852175" y="1899700"/>
            <a:chExt cx="481050" cy="409675"/>
          </a:xfrm>
        </p:grpSpPr>
        <p:sp>
          <p:nvSpPr>
            <p:cNvPr id="2010" name="Google Shape;2010;p55"/>
            <p:cNvSpPr/>
            <p:nvPr/>
          </p:nvSpPr>
          <p:spPr>
            <a:xfrm>
              <a:off x="852175" y="1899700"/>
              <a:ext cx="481050" cy="409675"/>
            </a:xfrm>
            <a:custGeom>
              <a:avLst/>
              <a:gdLst/>
              <a:ahLst/>
              <a:cxnLst/>
              <a:rect l="l" t="t" r="r" b="b"/>
              <a:pathLst>
                <a:path w="19242" h="16387" extrusionOk="0">
                  <a:moveTo>
                    <a:pt x="16229" y="801"/>
                  </a:moveTo>
                  <a:lnTo>
                    <a:pt x="16491" y="1289"/>
                  </a:lnTo>
                  <a:lnTo>
                    <a:pt x="15503" y="1289"/>
                  </a:lnTo>
                  <a:lnTo>
                    <a:pt x="16229" y="801"/>
                  </a:lnTo>
                  <a:close/>
                  <a:moveTo>
                    <a:pt x="7775" y="2575"/>
                  </a:moveTo>
                  <a:lnTo>
                    <a:pt x="8216" y="3849"/>
                  </a:lnTo>
                  <a:lnTo>
                    <a:pt x="7597" y="3849"/>
                  </a:lnTo>
                  <a:lnTo>
                    <a:pt x="7168" y="2575"/>
                  </a:lnTo>
                  <a:close/>
                  <a:moveTo>
                    <a:pt x="10335" y="2575"/>
                  </a:moveTo>
                  <a:lnTo>
                    <a:pt x="10776" y="3849"/>
                  </a:lnTo>
                  <a:lnTo>
                    <a:pt x="10157" y="3849"/>
                  </a:lnTo>
                  <a:lnTo>
                    <a:pt x="9728" y="2575"/>
                  </a:lnTo>
                  <a:close/>
                  <a:moveTo>
                    <a:pt x="18598" y="2587"/>
                  </a:moveTo>
                  <a:lnTo>
                    <a:pt x="18598" y="4504"/>
                  </a:lnTo>
                  <a:lnTo>
                    <a:pt x="17955" y="4504"/>
                  </a:lnTo>
                  <a:lnTo>
                    <a:pt x="17955" y="2587"/>
                  </a:lnTo>
                  <a:close/>
                  <a:moveTo>
                    <a:pt x="5120" y="2039"/>
                  </a:moveTo>
                  <a:lnTo>
                    <a:pt x="5120" y="5480"/>
                  </a:lnTo>
                  <a:lnTo>
                    <a:pt x="3191" y="5480"/>
                  </a:lnTo>
                  <a:lnTo>
                    <a:pt x="3191" y="2515"/>
                  </a:lnTo>
                  <a:lnTo>
                    <a:pt x="5120" y="2039"/>
                  </a:lnTo>
                  <a:close/>
                  <a:moveTo>
                    <a:pt x="17300" y="1932"/>
                  </a:moveTo>
                  <a:lnTo>
                    <a:pt x="17300" y="3254"/>
                  </a:lnTo>
                  <a:lnTo>
                    <a:pt x="17312" y="3254"/>
                  </a:lnTo>
                  <a:cubicBezTo>
                    <a:pt x="16693" y="3385"/>
                    <a:pt x="16205" y="3885"/>
                    <a:pt x="16074" y="4504"/>
                  </a:cubicBezTo>
                  <a:lnTo>
                    <a:pt x="14121" y="4504"/>
                  </a:lnTo>
                  <a:lnTo>
                    <a:pt x="14121" y="3230"/>
                  </a:lnTo>
                  <a:lnTo>
                    <a:pt x="14764" y="3230"/>
                  </a:lnTo>
                  <a:lnTo>
                    <a:pt x="14764" y="2587"/>
                  </a:lnTo>
                  <a:lnTo>
                    <a:pt x="13478" y="2587"/>
                  </a:lnTo>
                  <a:lnTo>
                    <a:pt x="13478" y="5147"/>
                  </a:lnTo>
                  <a:lnTo>
                    <a:pt x="16669" y="5147"/>
                  </a:lnTo>
                  <a:lnTo>
                    <a:pt x="16669" y="4813"/>
                  </a:lnTo>
                  <a:cubicBezTo>
                    <a:pt x="16669" y="4420"/>
                    <a:pt x="16919" y="4039"/>
                    <a:pt x="17300" y="3908"/>
                  </a:cubicBezTo>
                  <a:lnTo>
                    <a:pt x="17300" y="5766"/>
                  </a:lnTo>
                  <a:lnTo>
                    <a:pt x="12812" y="5766"/>
                  </a:lnTo>
                  <a:lnTo>
                    <a:pt x="12812" y="1932"/>
                  </a:lnTo>
                  <a:close/>
                  <a:moveTo>
                    <a:pt x="12181" y="5790"/>
                  </a:moveTo>
                  <a:lnTo>
                    <a:pt x="12181" y="7064"/>
                  </a:lnTo>
                  <a:lnTo>
                    <a:pt x="10776" y="7064"/>
                  </a:lnTo>
                  <a:cubicBezTo>
                    <a:pt x="10907" y="6647"/>
                    <a:pt x="10895" y="6206"/>
                    <a:pt x="10752" y="5790"/>
                  </a:cubicBezTo>
                  <a:close/>
                  <a:moveTo>
                    <a:pt x="2537" y="2575"/>
                  </a:moveTo>
                  <a:lnTo>
                    <a:pt x="2537" y="5790"/>
                  </a:lnTo>
                  <a:cubicBezTo>
                    <a:pt x="2537" y="5968"/>
                    <a:pt x="2691" y="6111"/>
                    <a:pt x="2870" y="6111"/>
                  </a:cubicBezTo>
                  <a:lnTo>
                    <a:pt x="6204" y="6111"/>
                  </a:lnTo>
                  <a:lnTo>
                    <a:pt x="5870" y="6754"/>
                  </a:lnTo>
                  <a:lnTo>
                    <a:pt x="2882" y="6754"/>
                  </a:lnTo>
                  <a:lnTo>
                    <a:pt x="2882" y="6742"/>
                  </a:lnTo>
                  <a:cubicBezTo>
                    <a:pt x="2703" y="6742"/>
                    <a:pt x="2560" y="6885"/>
                    <a:pt x="2560" y="7064"/>
                  </a:cubicBezTo>
                  <a:lnTo>
                    <a:pt x="2560" y="7707"/>
                  </a:lnTo>
                  <a:lnTo>
                    <a:pt x="858" y="7707"/>
                  </a:lnTo>
                  <a:lnTo>
                    <a:pt x="727" y="7326"/>
                  </a:lnTo>
                  <a:cubicBezTo>
                    <a:pt x="1465" y="7004"/>
                    <a:pt x="1941" y="6266"/>
                    <a:pt x="1906" y="5456"/>
                  </a:cubicBezTo>
                  <a:cubicBezTo>
                    <a:pt x="1906" y="4516"/>
                    <a:pt x="1346" y="3754"/>
                    <a:pt x="620" y="3575"/>
                  </a:cubicBezTo>
                  <a:lnTo>
                    <a:pt x="620" y="3016"/>
                  </a:lnTo>
                  <a:lnTo>
                    <a:pt x="1072" y="2575"/>
                  </a:lnTo>
                  <a:close/>
                  <a:moveTo>
                    <a:pt x="5132" y="7385"/>
                  </a:moveTo>
                  <a:lnTo>
                    <a:pt x="5132" y="8349"/>
                  </a:lnTo>
                  <a:lnTo>
                    <a:pt x="3215" y="8349"/>
                  </a:lnTo>
                  <a:lnTo>
                    <a:pt x="3215" y="7385"/>
                  </a:lnTo>
                  <a:close/>
                  <a:moveTo>
                    <a:pt x="12157" y="2575"/>
                  </a:moveTo>
                  <a:lnTo>
                    <a:pt x="12157" y="5135"/>
                  </a:lnTo>
                  <a:lnTo>
                    <a:pt x="8633" y="5135"/>
                  </a:lnTo>
                  <a:cubicBezTo>
                    <a:pt x="8121" y="5147"/>
                    <a:pt x="7692" y="5575"/>
                    <a:pt x="7692" y="6099"/>
                  </a:cubicBezTo>
                  <a:lnTo>
                    <a:pt x="7692" y="8349"/>
                  </a:lnTo>
                  <a:lnTo>
                    <a:pt x="5775" y="8349"/>
                  </a:lnTo>
                  <a:lnTo>
                    <a:pt x="5775" y="7385"/>
                  </a:lnTo>
                  <a:lnTo>
                    <a:pt x="6097" y="7385"/>
                  </a:lnTo>
                  <a:cubicBezTo>
                    <a:pt x="6216" y="7385"/>
                    <a:pt x="6335" y="7302"/>
                    <a:pt x="6382" y="7206"/>
                  </a:cubicBezTo>
                  <a:lnTo>
                    <a:pt x="7025" y="5921"/>
                  </a:lnTo>
                  <a:cubicBezTo>
                    <a:pt x="7097" y="5754"/>
                    <a:pt x="7037" y="5563"/>
                    <a:pt x="6871" y="5492"/>
                  </a:cubicBezTo>
                  <a:cubicBezTo>
                    <a:pt x="6823" y="5480"/>
                    <a:pt x="6787" y="5456"/>
                    <a:pt x="6728" y="5456"/>
                  </a:cubicBezTo>
                  <a:lnTo>
                    <a:pt x="5751" y="5456"/>
                  </a:lnTo>
                  <a:lnTo>
                    <a:pt x="5751" y="2575"/>
                  </a:lnTo>
                  <a:lnTo>
                    <a:pt x="6490" y="2575"/>
                  </a:lnTo>
                  <a:lnTo>
                    <a:pt x="7049" y="4289"/>
                  </a:lnTo>
                  <a:cubicBezTo>
                    <a:pt x="7097" y="4420"/>
                    <a:pt x="7216" y="4504"/>
                    <a:pt x="7347" y="4504"/>
                  </a:cubicBezTo>
                  <a:lnTo>
                    <a:pt x="8633" y="4504"/>
                  </a:lnTo>
                  <a:cubicBezTo>
                    <a:pt x="8811" y="4504"/>
                    <a:pt x="8954" y="4361"/>
                    <a:pt x="8954" y="4182"/>
                  </a:cubicBezTo>
                  <a:cubicBezTo>
                    <a:pt x="8954" y="4147"/>
                    <a:pt x="8954" y="4111"/>
                    <a:pt x="8942" y="4075"/>
                  </a:cubicBezTo>
                  <a:lnTo>
                    <a:pt x="8430" y="2575"/>
                  </a:lnTo>
                  <a:lnTo>
                    <a:pt x="9049" y="2575"/>
                  </a:lnTo>
                  <a:lnTo>
                    <a:pt x="9609" y="4289"/>
                  </a:lnTo>
                  <a:cubicBezTo>
                    <a:pt x="9657" y="4420"/>
                    <a:pt x="9776" y="4504"/>
                    <a:pt x="9907" y="4504"/>
                  </a:cubicBezTo>
                  <a:lnTo>
                    <a:pt x="11192" y="4504"/>
                  </a:lnTo>
                  <a:cubicBezTo>
                    <a:pt x="11359" y="4504"/>
                    <a:pt x="11514" y="4361"/>
                    <a:pt x="11514" y="4182"/>
                  </a:cubicBezTo>
                  <a:cubicBezTo>
                    <a:pt x="11514" y="4147"/>
                    <a:pt x="11514" y="4111"/>
                    <a:pt x="11502" y="4075"/>
                  </a:cubicBezTo>
                  <a:lnTo>
                    <a:pt x="10990" y="2575"/>
                  </a:lnTo>
                  <a:close/>
                  <a:moveTo>
                    <a:pt x="10073" y="5778"/>
                  </a:moveTo>
                  <a:cubicBezTo>
                    <a:pt x="10300" y="6230"/>
                    <a:pt x="10264" y="6766"/>
                    <a:pt x="10002" y="7206"/>
                  </a:cubicBezTo>
                  <a:cubicBezTo>
                    <a:pt x="9895" y="7349"/>
                    <a:pt x="9942" y="7540"/>
                    <a:pt x="10085" y="7647"/>
                  </a:cubicBezTo>
                  <a:cubicBezTo>
                    <a:pt x="10145" y="7683"/>
                    <a:pt x="10204" y="7707"/>
                    <a:pt x="10264" y="7707"/>
                  </a:cubicBezTo>
                  <a:lnTo>
                    <a:pt x="12324" y="7707"/>
                  </a:lnTo>
                  <a:lnTo>
                    <a:pt x="12645" y="8349"/>
                  </a:lnTo>
                  <a:lnTo>
                    <a:pt x="8335" y="8349"/>
                  </a:lnTo>
                  <a:lnTo>
                    <a:pt x="8335" y="6099"/>
                  </a:lnTo>
                  <a:cubicBezTo>
                    <a:pt x="8335" y="5921"/>
                    <a:pt x="8478" y="5778"/>
                    <a:pt x="8656" y="5778"/>
                  </a:cubicBezTo>
                  <a:close/>
                  <a:moveTo>
                    <a:pt x="17110" y="6409"/>
                  </a:moveTo>
                  <a:lnTo>
                    <a:pt x="16384" y="7885"/>
                  </a:lnTo>
                  <a:cubicBezTo>
                    <a:pt x="16348" y="7945"/>
                    <a:pt x="16336" y="8016"/>
                    <a:pt x="16348" y="8099"/>
                  </a:cubicBezTo>
                  <a:lnTo>
                    <a:pt x="17598" y="14624"/>
                  </a:lnTo>
                  <a:lnTo>
                    <a:pt x="16550" y="15422"/>
                  </a:lnTo>
                  <a:lnTo>
                    <a:pt x="13371" y="15696"/>
                  </a:lnTo>
                  <a:lnTo>
                    <a:pt x="13193" y="14969"/>
                  </a:lnTo>
                  <a:lnTo>
                    <a:pt x="14836" y="14422"/>
                  </a:lnTo>
                  <a:lnTo>
                    <a:pt x="14621" y="13803"/>
                  </a:lnTo>
                  <a:lnTo>
                    <a:pt x="14050" y="14005"/>
                  </a:lnTo>
                  <a:lnTo>
                    <a:pt x="13455" y="8623"/>
                  </a:lnTo>
                  <a:cubicBezTo>
                    <a:pt x="13455" y="8588"/>
                    <a:pt x="13431" y="8552"/>
                    <a:pt x="13419" y="8528"/>
                  </a:cubicBezTo>
                  <a:lnTo>
                    <a:pt x="12812" y="7302"/>
                  </a:lnTo>
                  <a:lnTo>
                    <a:pt x="12812" y="6409"/>
                  </a:lnTo>
                  <a:close/>
                  <a:moveTo>
                    <a:pt x="16334" y="1"/>
                  </a:moveTo>
                  <a:cubicBezTo>
                    <a:pt x="16271" y="1"/>
                    <a:pt x="16205" y="29"/>
                    <a:pt x="16145" y="63"/>
                  </a:cubicBezTo>
                  <a:lnTo>
                    <a:pt x="14300" y="1289"/>
                  </a:lnTo>
                  <a:lnTo>
                    <a:pt x="12502" y="1289"/>
                  </a:lnTo>
                  <a:cubicBezTo>
                    <a:pt x="12324" y="1289"/>
                    <a:pt x="12169" y="1444"/>
                    <a:pt x="12169" y="1622"/>
                  </a:cubicBezTo>
                  <a:lnTo>
                    <a:pt x="12169" y="1944"/>
                  </a:lnTo>
                  <a:lnTo>
                    <a:pt x="5751" y="1944"/>
                  </a:lnTo>
                  <a:lnTo>
                    <a:pt x="5751" y="1622"/>
                  </a:lnTo>
                  <a:cubicBezTo>
                    <a:pt x="5751" y="1515"/>
                    <a:pt x="5716" y="1432"/>
                    <a:pt x="5632" y="1372"/>
                  </a:cubicBezTo>
                  <a:cubicBezTo>
                    <a:pt x="5580" y="1329"/>
                    <a:pt x="5510" y="1299"/>
                    <a:pt x="5443" y="1299"/>
                  </a:cubicBezTo>
                  <a:cubicBezTo>
                    <a:pt x="5418" y="1299"/>
                    <a:pt x="5393" y="1303"/>
                    <a:pt x="5370" y="1313"/>
                  </a:cubicBezTo>
                  <a:lnTo>
                    <a:pt x="2834" y="1932"/>
                  </a:lnTo>
                  <a:lnTo>
                    <a:pt x="953" y="1932"/>
                  </a:lnTo>
                  <a:cubicBezTo>
                    <a:pt x="858" y="1932"/>
                    <a:pt x="786" y="1968"/>
                    <a:pt x="727" y="2027"/>
                  </a:cubicBezTo>
                  <a:lnTo>
                    <a:pt x="84" y="2658"/>
                  </a:lnTo>
                  <a:cubicBezTo>
                    <a:pt x="24" y="2718"/>
                    <a:pt x="1" y="2813"/>
                    <a:pt x="1" y="2885"/>
                  </a:cubicBezTo>
                  <a:lnTo>
                    <a:pt x="1" y="3849"/>
                  </a:lnTo>
                  <a:cubicBezTo>
                    <a:pt x="1" y="4028"/>
                    <a:pt x="143" y="4182"/>
                    <a:pt x="322" y="4182"/>
                  </a:cubicBezTo>
                  <a:cubicBezTo>
                    <a:pt x="858" y="4182"/>
                    <a:pt x="1286" y="4766"/>
                    <a:pt x="1286" y="5456"/>
                  </a:cubicBezTo>
                  <a:cubicBezTo>
                    <a:pt x="1286" y="6171"/>
                    <a:pt x="858" y="6742"/>
                    <a:pt x="322" y="6742"/>
                  </a:cubicBezTo>
                  <a:cubicBezTo>
                    <a:pt x="143" y="6742"/>
                    <a:pt x="1" y="6885"/>
                    <a:pt x="1" y="7064"/>
                  </a:cubicBezTo>
                  <a:cubicBezTo>
                    <a:pt x="1" y="7099"/>
                    <a:pt x="1" y="7147"/>
                    <a:pt x="13" y="7171"/>
                  </a:cubicBezTo>
                  <a:lnTo>
                    <a:pt x="334" y="8135"/>
                  </a:lnTo>
                  <a:cubicBezTo>
                    <a:pt x="382" y="8278"/>
                    <a:pt x="501" y="8361"/>
                    <a:pt x="632" y="8361"/>
                  </a:cubicBezTo>
                  <a:lnTo>
                    <a:pt x="2560" y="8361"/>
                  </a:lnTo>
                  <a:lnTo>
                    <a:pt x="2560" y="8695"/>
                  </a:lnTo>
                  <a:cubicBezTo>
                    <a:pt x="2560" y="8873"/>
                    <a:pt x="2703" y="9016"/>
                    <a:pt x="2882" y="9016"/>
                  </a:cubicBezTo>
                  <a:lnTo>
                    <a:pt x="12847" y="9016"/>
                  </a:lnTo>
                  <a:lnTo>
                    <a:pt x="13431" y="14243"/>
                  </a:lnTo>
                  <a:lnTo>
                    <a:pt x="12716" y="14481"/>
                  </a:lnTo>
                  <a:cubicBezTo>
                    <a:pt x="12550" y="14541"/>
                    <a:pt x="12466" y="14707"/>
                    <a:pt x="12514" y="14862"/>
                  </a:cubicBezTo>
                  <a:lnTo>
                    <a:pt x="12836" y="16148"/>
                  </a:lnTo>
                  <a:cubicBezTo>
                    <a:pt x="12871" y="16291"/>
                    <a:pt x="13002" y="16386"/>
                    <a:pt x="13145" y="16386"/>
                  </a:cubicBezTo>
                  <a:lnTo>
                    <a:pt x="13181" y="16386"/>
                  </a:lnTo>
                  <a:lnTo>
                    <a:pt x="16705" y="16053"/>
                  </a:lnTo>
                  <a:cubicBezTo>
                    <a:pt x="16765" y="16053"/>
                    <a:pt x="16824" y="16029"/>
                    <a:pt x="16872" y="15993"/>
                  </a:cubicBezTo>
                  <a:lnTo>
                    <a:pt x="18158" y="15029"/>
                  </a:lnTo>
                  <a:cubicBezTo>
                    <a:pt x="18253" y="14957"/>
                    <a:pt x="18301" y="14838"/>
                    <a:pt x="18277" y="14719"/>
                  </a:cubicBezTo>
                  <a:lnTo>
                    <a:pt x="17003" y="8099"/>
                  </a:lnTo>
                  <a:lnTo>
                    <a:pt x="17920" y="6266"/>
                  </a:lnTo>
                  <a:cubicBezTo>
                    <a:pt x="17943" y="6218"/>
                    <a:pt x="17943" y="6171"/>
                    <a:pt x="17943" y="6111"/>
                  </a:cubicBezTo>
                  <a:lnTo>
                    <a:pt x="17943" y="5147"/>
                  </a:lnTo>
                  <a:lnTo>
                    <a:pt x="18908" y="5147"/>
                  </a:lnTo>
                  <a:cubicBezTo>
                    <a:pt x="19086" y="5147"/>
                    <a:pt x="19241" y="5004"/>
                    <a:pt x="19241" y="4825"/>
                  </a:cubicBezTo>
                  <a:lnTo>
                    <a:pt x="19241" y="2265"/>
                  </a:lnTo>
                  <a:cubicBezTo>
                    <a:pt x="19241" y="2087"/>
                    <a:pt x="19086" y="1932"/>
                    <a:pt x="18908" y="1932"/>
                  </a:cubicBezTo>
                  <a:lnTo>
                    <a:pt x="17943" y="1932"/>
                  </a:lnTo>
                  <a:lnTo>
                    <a:pt x="17943" y="1611"/>
                  </a:lnTo>
                  <a:cubicBezTo>
                    <a:pt x="17943" y="1432"/>
                    <a:pt x="17800" y="1277"/>
                    <a:pt x="17622" y="1277"/>
                  </a:cubicBezTo>
                  <a:lnTo>
                    <a:pt x="17169" y="1277"/>
                  </a:lnTo>
                  <a:lnTo>
                    <a:pt x="16622" y="182"/>
                  </a:lnTo>
                  <a:cubicBezTo>
                    <a:pt x="16574" y="87"/>
                    <a:pt x="16503" y="27"/>
                    <a:pt x="16407" y="15"/>
                  </a:cubicBezTo>
                  <a:cubicBezTo>
                    <a:pt x="16384" y="5"/>
                    <a:pt x="16359" y="1"/>
                    <a:pt x="16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1236750" y="1964050"/>
              <a:ext cx="16100" cy="15800"/>
            </a:xfrm>
            <a:custGeom>
              <a:avLst/>
              <a:gdLst/>
              <a:ahLst/>
              <a:cxnLst/>
              <a:rect l="l" t="t" r="r" b="b"/>
              <a:pathLst>
                <a:path w="644" h="632" extrusionOk="0">
                  <a:moveTo>
                    <a:pt x="0" y="1"/>
                  </a:moveTo>
                  <a:lnTo>
                    <a:pt x="0" y="632"/>
                  </a:lnTo>
                  <a:lnTo>
                    <a:pt x="643" y="632"/>
                  </a:lnTo>
                  <a:lnTo>
                    <a:pt x="6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1204900" y="2108425"/>
              <a:ext cx="64925" cy="128325"/>
            </a:xfrm>
            <a:custGeom>
              <a:avLst/>
              <a:gdLst/>
              <a:ahLst/>
              <a:cxnLst/>
              <a:rect l="l" t="t" r="r" b="b"/>
              <a:pathLst>
                <a:path w="2597" h="5133" extrusionOk="0">
                  <a:moveTo>
                    <a:pt x="1274" y="643"/>
                  </a:moveTo>
                  <a:lnTo>
                    <a:pt x="1274" y="1274"/>
                  </a:lnTo>
                  <a:lnTo>
                    <a:pt x="1274" y="1358"/>
                  </a:lnTo>
                  <a:lnTo>
                    <a:pt x="1858" y="4001"/>
                  </a:lnTo>
                  <a:lnTo>
                    <a:pt x="1167" y="4346"/>
                  </a:lnTo>
                  <a:lnTo>
                    <a:pt x="620" y="1572"/>
                  </a:lnTo>
                  <a:lnTo>
                    <a:pt x="620" y="643"/>
                  </a:lnTo>
                  <a:close/>
                  <a:moveTo>
                    <a:pt x="322" y="0"/>
                  </a:moveTo>
                  <a:cubicBezTo>
                    <a:pt x="143" y="0"/>
                    <a:pt x="1" y="143"/>
                    <a:pt x="1" y="322"/>
                  </a:cubicBezTo>
                  <a:lnTo>
                    <a:pt x="1" y="1608"/>
                  </a:lnTo>
                  <a:lnTo>
                    <a:pt x="1" y="1667"/>
                  </a:lnTo>
                  <a:lnTo>
                    <a:pt x="655" y="4882"/>
                  </a:lnTo>
                  <a:cubicBezTo>
                    <a:pt x="679" y="5025"/>
                    <a:pt x="810" y="5132"/>
                    <a:pt x="965" y="5132"/>
                  </a:cubicBezTo>
                  <a:cubicBezTo>
                    <a:pt x="1013" y="5132"/>
                    <a:pt x="1072" y="5120"/>
                    <a:pt x="1108" y="5108"/>
                  </a:cubicBezTo>
                  <a:lnTo>
                    <a:pt x="2394" y="4465"/>
                  </a:lnTo>
                  <a:cubicBezTo>
                    <a:pt x="2525" y="4406"/>
                    <a:pt x="2596" y="4251"/>
                    <a:pt x="2560" y="4108"/>
                  </a:cubicBezTo>
                  <a:lnTo>
                    <a:pt x="1917" y="1251"/>
                  </a:lnTo>
                  <a:lnTo>
                    <a:pt x="1917" y="322"/>
                  </a:lnTo>
                  <a:cubicBezTo>
                    <a:pt x="1917" y="143"/>
                    <a:pt x="1763" y="0"/>
                    <a:pt x="1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948025" y="197210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948025" y="2004250"/>
              <a:ext cx="16100" cy="16100"/>
            </a:xfrm>
            <a:custGeom>
              <a:avLst/>
              <a:gdLst/>
              <a:ahLst/>
              <a:cxnLst/>
              <a:rect l="l" t="t" r="r" b="b"/>
              <a:pathLst>
                <a:path w="644" h="644" extrusionOk="0">
                  <a:moveTo>
                    <a:pt x="0" y="0"/>
                  </a:moveTo>
                  <a:lnTo>
                    <a:pt x="0" y="643"/>
                  </a:lnTo>
                  <a:lnTo>
                    <a:pt x="643" y="643"/>
                  </a:lnTo>
                  <a:lnTo>
                    <a:pt x="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18"/>
        <p:cNvGrpSpPr/>
        <p:nvPr/>
      </p:nvGrpSpPr>
      <p:grpSpPr>
        <a:xfrm>
          <a:off x="0" y="0"/>
          <a:ext cx="0" cy="0"/>
          <a:chOff x="0" y="0"/>
          <a:chExt cx="0" cy="0"/>
        </a:xfrm>
      </p:grpSpPr>
      <p:sp>
        <p:nvSpPr>
          <p:cNvPr id="2019" name="Google Shape;2019;p56"/>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2020" name="Google Shape;2020;p56"/>
          <p:cNvGrpSpPr/>
          <p:nvPr/>
        </p:nvGrpSpPr>
        <p:grpSpPr>
          <a:xfrm>
            <a:off x="2360506" y="1372002"/>
            <a:ext cx="566843" cy="1183902"/>
            <a:chOff x="2019000" y="1929525"/>
            <a:chExt cx="461975" cy="964875"/>
          </a:xfrm>
        </p:grpSpPr>
        <p:sp>
          <p:nvSpPr>
            <p:cNvPr id="2021" name="Google Shape;2021;p56"/>
            <p:cNvSpPr/>
            <p:nvPr/>
          </p:nvSpPr>
          <p:spPr>
            <a:xfrm>
              <a:off x="2199375" y="1951800"/>
              <a:ext cx="113725" cy="150800"/>
            </a:xfrm>
            <a:custGeom>
              <a:avLst/>
              <a:gdLst/>
              <a:ahLst/>
              <a:cxnLst/>
              <a:rect l="l" t="t" r="r" b="b"/>
              <a:pathLst>
                <a:path w="4549" h="6032" extrusionOk="0">
                  <a:moveTo>
                    <a:pt x="2239" y="0"/>
                  </a:moveTo>
                  <a:cubicBezTo>
                    <a:pt x="1567" y="0"/>
                    <a:pt x="922" y="281"/>
                    <a:pt x="608" y="812"/>
                  </a:cubicBezTo>
                  <a:cubicBezTo>
                    <a:pt x="0" y="1836"/>
                    <a:pt x="250" y="4575"/>
                    <a:pt x="727" y="4813"/>
                  </a:cubicBezTo>
                  <a:cubicBezTo>
                    <a:pt x="917" y="4920"/>
                    <a:pt x="1155" y="4956"/>
                    <a:pt x="1393" y="4956"/>
                  </a:cubicBezTo>
                  <a:cubicBezTo>
                    <a:pt x="1334" y="5087"/>
                    <a:pt x="1286" y="5206"/>
                    <a:pt x="1250" y="5349"/>
                  </a:cubicBezTo>
                  <a:cubicBezTo>
                    <a:pt x="1191" y="5575"/>
                    <a:pt x="1155" y="5634"/>
                    <a:pt x="1119" y="5849"/>
                  </a:cubicBezTo>
                  <a:cubicBezTo>
                    <a:pt x="1112" y="5979"/>
                    <a:pt x="1296" y="6032"/>
                    <a:pt x="1560" y="6032"/>
                  </a:cubicBezTo>
                  <a:cubicBezTo>
                    <a:pt x="2140" y="6032"/>
                    <a:pt x="3106" y="5780"/>
                    <a:pt x="3286" y="5551"/>
                  </a:cubicBezTo>
                  <a:cubicBezTo>
                    <a:pt x="3465" y="5325"/>
                    <a:pt x="3525" y="4694"/>
                    <a:pt x="3501" y="3956"/>
                  </a:cubicBezTo>
                  <a:cubicBezTo>
                    <a:pt x="3501" y="3944"/>
                    <a:pt x="3501" y="3920"/>
                    <a:pt x="3477" y="3908"/>
                  </a:cubicBezTo>
                  <a:cubicBezTo>
                    <a:pt x="3775" y="3658"/>
                    <a:pt x="4001" y="3348"/>
                    <a:pt x="4167" y="3003"/>
                  </a:cubicBezTo>
                  <a:cubicBezTo>
                    <a:pt x="4548" y="2217"/>
                    <a:pt x="4287" y="1158"/>
                    <a:pt x="3941" y="753"/>
                  </a:cubicBezTo>
                  <a:cubicBezTo>
                    <a:pt x="3511" y="243"/>
                    <a:pt x="2863" y="0"/>
                    <a:pt x="2239"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2173175" y="1929525"/>
              <a:ext cx="145575" cy="132100"/>
            </a:xfrm>
            <a:custGeom>
              <a:avLst/>
              <a:gdLst/>
              <a:ahLst/>
              <a:cxnLst/>
              <a:rect l="l" t="t" r="r" b="b"/>
              <a:pathLst>
                <a:path w="5823" h="5284" extrusionOk="0">
                  <a:moveTo>
                    <a:pt x="894" y="1"/>
                  </a:moveTo>
                  <a:cubicBezTo>
                    <a:pt x="894" y="1"/>
                    <a:pt x="1" y="965"/>
                    <a:pt x="274" y="1787"/>
                  </a:cubicBezTo>
                  <a:cubicBezTo>
                    <a:pt x="465" y="2394"/>
                    <a:pt x="810" y="2751"/>
                    <a:pt x="1251" y="2930"/>
                  </a:cubicBezTo>
                  <a:cubicBezTo>
                    <a:pt x="1715" y="3108"/>
                    <a:pt x="2072" y="3430"/>
                    <a:pt x="2418" y="3787"/>
                  </a:cubicBezTo>
                  <a:cubicBezTo>
                    <a:pt x="2441" y="3823"/>
                    <a:pt x="2477" y="3835"/>
                    <a:pt x="2525" y="3835"/>
                  </a:cubicBezTo>
                  <a:cubicBezTo>
                    <a:pt x="2787" y="3835"/>
                    <a:pt x="2608" y="3406"/>
                    <a:pt x="3037" y="3311"/>
                  </a:cubicBezTo>
                  <a:cubicBezTo>
                    <a:pt x="3053" y="3308"/>
                    <a:pt x="3070" y="3306"/>
                    <a:pt x="3085" y="3306"/>
                  </a:cubicBezTo>
                  <a:cubicBezTo>
                    <a:pt x="3484" y="3306"/>
                    <a:pt x="3415" y="4315"/>
                    <a:pt x="3358" y="4728"/>
                  </a:cubicBezTo>
                  <a:cubicBezTo>
                    <a:pt x="3305" y="5109"/>
                    <a:pt x="3545" y="5283"/>
                    <a:pt x="3850" y="5283"/>
                  </a:cubicBezTo>
                  <a:cubicBezTo>
                    <a:pt x="3887" y="5283"/>
                    <a:pt x="3926" y="5281"/>
                    <a:pt x="3965" y="5275"/>
                  </a:cubicBezTo>
                  <a:cubicBezTo>
                    <a:pt x="4323" y="5240"/>
                    <a:pt x="5168" y="4728"/>
                    <a:pt x="5501" y="3775"/>
                  </a:cubicBezTo>
                  <a:cubicBezTo>
                    <a:pt x="5823" y="2823"/>
                    <a:pt x="5692" y="858"/>
                    <a:pt x="3811" y="572"/>
                  </a:cubicBezTo>
                  <a:cubicBezTo>
                    <a:pt x="1941" y="299"/>
                    <a:pt x="1489" y="739"/>
                    <a:pt x="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2421425" y="2017525"/>
              <a:ext cx="59550" cy="121275"/>
            </a:xfrm>
            <a:custGeom>
              <a:avLst/>
              <a:gdLst/>
              <a:ahLst/>
              <a:cxnLst/>
              <a:rect l="l" t="t" r="r" b="b"/>
              <a:pathLst>
                <a:path w="2382" h="4851" extrusionOk="0">
                  <a:moveTo>
                    <a:pt x="1204" y="1"/>
                  </a:moveTo>
                  <a:cubicBezTo>
                    <a:pt x="1127" y="1"/>
                    <a:pt x="1021" y="56"/>
                    <a:pt x="965" y="362"/>
                  </a:cubicBezTo>
                  <a:cubicBezTo>
                    <a:pt x="929" y="612"/>
                    <a:pt x="870" y="1065"/>
                    <a:pt x="834" y="1386"/>
                  </a:cubicBezTo>
                  <a:cubicBezTo>
                    <a:pt x="834" y="1386"/>
                    <a:pt x="834" y="1398"/>
                    <a:pt x="822" y="1398"/>
                  </a:cubicBezTo>
                  <a:lnTo>
                    <a:pt x="822" y="1434"/>
                  </a:lnTo>
                  <a:lnTo>
                    <a:pt x="822" y="1458"/>
                  </a:lnTo>
                  <a:cubicBezTo>
                    <a:pt x="786" y="1684"/>
                    <a:pt x="774" y="1839"/>
                    <a:pt x="774" y="1839"/>
                  </a:cubicBezTo>
                  <a:lnTo>
                    <a:pt x="584" y="1982"/>
                  </a:lnTo>
                  <a:cubicBezTo>
                    <a:pt x="393" y="2136"/>
                    <a:pt x="286" y="2351"/>
                    <a:pt x="310" y="2589"/>
                  </a:cubicBezTo>
                  <a:cubicBezTo>
                    <a:pt x="310" y="2624"/>
                    <a:pt x="334" y="2648"/>
                    <a:pt x="346" y="2672"/>
                  </a:cubicBezTo>
                  <a:cubicBezTo>
                    <a:pt x="405" y="2767"/>
                    <a:pt x="596" y="3303"/>
                    <a:pt x="643" y="3410"/>
                  </a:cubicBezTo>
                  <a:lnTo>
                    <a:pt x="608" y="3398"/>
                  </a:lnTo>
                  <a:cubicBezTo>
                    <a:pt x="298" y="3958"/>
                    <a:pt x="0" y="4315"/>
                    <a:pt x="0" y="4315"/>
                  </a:cubicBezTo>
                  <a:lnTo>
                    <a:pt x="1286" y="4851"/>
                  </a:lnTo>
                  <a:lnTo>
                    <a:pt x="1643" y="3779"/>
                  </a:lnTo>
                  <a:cubicBezTo>
                    <a:pt x="1643" y="3779"/>
                    <a:pt x="2298" y="3517"/>
                    <a:pt x="2370" y="2315"/>
                  </a:cubicBezTo>
                  <a:cubicBezTo>
                    <a:pt x="2370" y="2232"/>
                    <a:pt x="2358" y="2172"/>
                    <a:pt x="2370" y="2148"/>
                  </a:cubicBezTo>
                  <a:cubicBezTo>
                    <a:pt x="2382" y="1970"/>
                    <a:pt x="2334" y="1898"/>
                    <a:pt x="2096" y="1862"/>
                  </a:cubicBezTo>
                  <a:lnTo>
                    <a:pt x="2084" y="1862"/>
                  </a:lnTo>
                  <a:lnTo>
                    <a:pt x="2084" y="1851"/>
                  </a:lnTo>
                  <a:cubicBezTo>
                    <a:pt x="2084" y="1720"/>
                    <a:pt x="2001" y="1601"/>
                    <a:pt x="1834" y="1565"/>
                  </a:cubicBezTo>
                  <a:lnTo>
                    <a:pt x="1739" y="1553"/>
                  </a:lnTo>
                  <a:lnTo>
                    <a:pt x="1620" y="1505"/>
                  </a:lnTo>
                  <a:cubicBezTo>
                    <a:pt x="1643" y="1339"/>
                    <a:pt x="1489" y="1303"/>
                    <a:pt x="1322" y="1267"/>
                  </a:cubicBezTo>
                  <a:cubicBezTo>
                    <a:pt x="1417" y="660"/>
                    <a:pt x="1465" y="77"/>
                    <a:pt x="1286" y="17"/>
                  </a:cubicBezTo>
                  <a:cubicBezTo>
                    <a:pt x="1271" y="13"/>
                    <a:pt x="1241" y="1"/>
                    <a:pt x="1204"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2311000" y="2075375"/>
              <a:ext cx="156575" cy="185425"/>
            </a:xfrm>
            <a:custGeom>
              <a:avLst/>
              <a:gdLst/>
              <a:ahLst/>
              <a:cxnLst/>
              <a:rect l="l" t="t" r="r" b="b"/>
              <a:pathLst>
                <a:path w="6263" h="7417" extrusionOk="0">
                  <a:moveTo>
                    <a:pt x="143" y="0"/>
                  </a:moveTo>
                  <a:cubicBezTo>
                    <a:pt x="51" y="0"/>
                    <a:pt x="0" y="13"/>
                    <a:pt x="0" y="13"/>
                  </a:cubicBezTo>
                  <a:lnTo>
                    <a:pt x="536" y="4061"/>
                  </a:lnTo>
                  <a:cubicBezTo>
                    <a:pt x="1061" y="4954"/>
                    <a:pt x="2454" y="7417"/>
                    <a:pt x="3597" y="7417"/>
                  </a:cubicBezTo>
                  <a:cubicBezTo>
                    <a:pt x="3673" y="7417"/>
                    <a:pt x="3748" y="7406"/>
                    <a:pt x="3822" y="7383"/>
                  </a:cubicBezTo>
                  <a:cubicBezTo>
                    <a:pt x="5001" y="6990"/>
                    <a:pt x="6263" y="1763"/>
                    <a:pt x="6263" y="1763"/>
                  </a:cubicBezTo>
                  <a:cubicBezTo>
                    <a:pt x="5525" y="1203"/>
                    <a:pt x="4727" y="1168"/>
                    <a:pt x="4727" y="1168"/>
                  </a:cubicBezTo>
                  <a:cubicBezTo>
                    <a:pt x="3893" y="2084"/>
                    <a:pt x="3215" y="3775"/>
                    <a:pt x="3215" y="3775"/>
                  </a:cubicBezTo>
                  <a:cubicBezTo>
                    <a:pt x="2019" y="296"/>
                    <a:pt x="593" y="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2259900" y="2769200"/>
              <a:ext cx="112425" cy="71725"/>
            </a:xfrm>
            <a:custGeom>
              <a:avLst/>
              <a:gdLst/>
              <a:ahLst/>
              <a:cxnLst/>
              <a:rect l="l" t="t" r="r" b="b"/>
              <a:pathLst>
                <a:path w="4497" h="2869" extrusionOk="0">
                  <a:moveTo>
                    <a:pt x="701" y="1"/>
                  </a:moveTo>
                  <a:cubicBezTo>
                    <a:pt x="341" y="1"/>
                    <a:pt x="1" y="110"/>
                    <a:pt x="80" y="418"/>
                  </a:cubicBezTo>
                  <a:cubicBezTo>
                    <a:pt x="199" y="882"/>
                    <a:pt x="1127" y="1609"/>
                    <a:pt x="1604" y="1799"/>
                  </a:cubicBezTo>
                  <a:cubicBezTo>
                    <a:pt x="2080" y="1990"/>
                    <a:pt x="2639" y="2764"/>
                    <a:pt x="3509" y="2859"/>
                  </a:cubicBezTo>
                  <a:cubicBezTo>
                    <a:pt x="3577" y="2866"/>
                    <a:pt x="3641" y="2869"/>
                    <a:pt x="3700" y="2869"/>
                  </a:cubicBezTo>
                  <a:cubicBezTo>
                    <a:pt x="4366" y="2869"/>
                    <a:pt x="4497" y="2462"/>
                    <a:pt x="4497" y="2156"/>
                  </a:cubicBezTo>
                  <a:cubicBezTo>
                    <a:pt x="4497" y="1847"/>
                    <a:pt x="4378" y="942"/>
                    <a:pt x="4378" y="942"/>
                  </a:cubicBezTo>
                  <a:lnTo>
                    <a:pt x="2687" y="585"/>
                  </a:lnTo>
                  <a:cubicBezTo>
                    <a:pt x="2008" y="263"/>
                    <a:pt x="1616" y="204"/>
                    <a:pt x="1211" y="73"/>
                  </a:cubicBezTo>
                  <a:cubicBezTo>
                    <a:pt x="1071" y="29"/>
                    <a:pt x="884" y="1"/>
                    <a:pt x="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2160250" y="2820050"/>
              <a:ext cx="111175" cy="74350"/>
            </a:xfrm>
            <a:custGeom>
              <a:avLst/>
              <a:gdLst/>
              <a:ahLst/>
              <a:cxnLst/>
              <a:rect l="l" t="t" r="r" b="b"/>
              <a:pathLst>
                <a:path w="4447" h="2974" extrusionOk="0">
                  <a:moveTo>
                    <a:pt x="728" y="1"/>
                  </a:moveTo>
                  <a:cubicBezTo>
                    <a:pt x="383" y="1"/>
                    <a:pt x="1" y="203"/>
                    <a:pt x="77" y="527"/>
                  </a:cubicBezTo>
                  <a:cubicBezTo>
                    <a:pt x="160" y="944"/>
                    <a:pt x="958" y="1611"/>
                    <a:pt x="1399" y="1825"/>
                  </a:cubicBezTo>
                  <a:cubicBezTo>
                    <a:pt x="1827" y="2015"/>
                    <a:pt x="2315" y="2777"/>
                    <a:pt x="3244" y="2932"/>
                  </a:cubicBezTo>
                  <a:cubicBezTo>
                    <a:pt x="3390" y="2961"/>
                    <a:pt x="3518" y="2973"/>
                    <a:pt x="3631" y="2973"/>
                  </a:cubicBezTo>
                  <a:cubicBezTo>
                    <a:pt x="4228" y="2973"/>
                    <a:pt x="4393" y="2617"/>
                    <a:pt x="4423" y="2337"/>
                  </a:cubicBezTo>
                  <a:cubicBezTo>
                    <a:pt x="4447" y="2015"/>
                    <a:pt x="4423" y="1087"/>
                    <a:pt x="4423" y="1087"/>
                  </a:cubicBezTo>
                  <a:lnTo>
                    <a:pt x="2756" y="527"/>
                  </a:lnTo>
                  <a:cubicBezTo>
                    <a:pt x="2089" y="229"/>
                    <a:pt x="1339" y="158"/>
                    <a:pt x="970" y="39"/>
                  </a:cubicBezTo>
                  <a:cubicBezTo>
                    <a:pt x="897" y="13"/>
                    <a:pt x="814"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2193425" y="2381075"/>
              <a:ext cx="187550" cy="478050"/>
            </a:xfrm>
            <a:custGeom>
              <a:avLst/>
              <a:gdLst/>
              <a:ahLst/>
              <a:cxnLst/>
              <a:rect l="l" t="t" r="r" b="b"/>
              <a:pathLst>
                <a:path w="7502" h="19122" extrusionOk="0">
                  <a:moveTo>
                    <a:pt x="6132" y="1"/>
                  </a:moveTo>
                  <a:lnTo>
                    <a:pt x="0" y="1298"/>
                  </a:lnTo>
                  <a:cubicBezTo>
                    <a:pt x="0" y="1298"/>
                    <a:pt x="48" y="4549"/>
                    <a:pt x="310" y="8680"/>
                  </a:cubicBezTo>
                  <a:cubicBezTo>
                    <a:pt x="584" y="12895"/>
                    <a:pt x="941" y="18098"/>
                    <a:pt x="941" y="18098"/>
                  </a:cubicBezTo>
                  <a:cubicBezTo>
                    <a:pt x="941" y="18098"/>
                    <a:pt x="1084" y="19122"/>
                    <a:pt x="2096" y="19122"/>
                  </a:cubicBezTo>
                  <a:cubicBezTo>
                    <a:pt x="3120" y="19122"/>
                    <a:pt x="3441" y="18396"/>
                    <a:pt x="3441" y="18396"/>
                  </a:cubicBezTo>
                  <a:cubicBezTo>
                    <a:pt x="3441" y="18396"/>
                    <a:pt x="3834" y="14645"/>
                    <a:pt x="3810" y="13038"/>
                  </a:cubicBezTo>
                  <a:cubicBezTo>
                    <a:pt x="3774" y="11431"/>
                    <a:pt x="3524" y="10609"/>
                    <a:pt x="3441" y="9276"/>
                  </a:cubicBezTo>
                  <a:cubicBezTo>
                    <a:pt x="3441" y="9248"/>
                    <a:pt x="3441" y="9221"/>
                    <a:pt x="3439" y="9192"/>
                  </a:cubicBezTo>
                  <a:lnTo>
                    <a:pt x="3439" y="9192"/>
                  </a:lnTo>
                  <a:cubicBezTo>
                    <a:pt x="3578" y="9884"/>
                    <a:pt x="3752" y="10701"/>
                    <a:pt x="4013" y="11788"/>
                  </a:cubicBezTo>
                  <a:cubicBezTo>
                    <a:pt x="4584" y="14169"/>
                    <a:pt x="4632" y="16229"/>
                    <a:pt x="4632" y="16229"/>
                  </a:cubicBezTo>
                  <a:cubicBezTo>
                    <a:pt x="4632" y="16229"/>
                    <a:pt x="5032" y="17145"/>
                    <a:pt x="6090" y="17145"/>
                  </a:cubicBezTo>
                  <a:cubicBezTo>
                    <a:pt x="6157" y="17145"/>
                    <a:pt x="6226" y="17141"/>
                    <a:pt x="6299" y="17134"/>
                  </a:cubicBezTo>
                  <a:cubicBezTo>
                    <a:pt x="7501" y="17003"/>
                    <a:pt x="7394" y="16241"/>
                    <a:pt x="7394" y="16241"/>
                  </a:cubicBezTo>
                  <a:cubicBezTo>
                    <a:pt x="7394" y="16241"/>
                    <a:pt x="7394" y="12728"/>
                    <a:pt x="7025" y="10764"/>
                  </a:cubicBezTo>
                  <a:cubicBezTo>
                    <a:pt x="6656" y="8799"/>
                    <a:pt x="6370" y="8883"/>
                    <a:pt x="6453" y="6954"/>
                  </a:cubicBezTo>
                  <a:cubicBezTo>
                    <a:pt x="6549" y="5013"/>
                    <a:pt x="6191" y="644"/>
                    <a:pt x="6191" y="644"/>
                  </a:cubicBezTo>
                  <a:cubicBezTo>
                    <a:pt x="6191" y="429"/>
                    <a:pt x="6180" y="227"/>
                    <a:pt x="6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2182100" y="2074075"/>
              <a:ext cx="182200" cy="371300"/>
            </a:xfrm>
            <a:custGeom>
              <a:avLst/>
              <a:gdLst/>
              <a:ahLst/>
              <a:cxnLst/>
              <a:rect l="l" t="t" r="r" b="b"/>
              <a:pathLst>
                <a:path w="7288" h="14852" extrusionOk="0">
                  <a:moveTo>
                    <a:pt x="5206" y="0"/>
                  </a:moveTo>
                  <a:cubicBezTo>
                    <a:pt x="4877" y="0"/>
                    <a:pt x="4632" y="112"/>
                    <a:pt x="4632" y="112"/>
                  </a:cubicBezTo>
                  <a:lnTo>
                    <a:pt x="1418" y="1124"/>
                  </a:lnTo>
                  <a:lnTo>
                    <a:pt x="1120" y="1196"/>
                  </a:lnTo>
                  <a:cubicBezTo>
                    <a:pt x="1120" y="1196"/>
                    <a:pt x="763" y="5982"/>
                    <a:pt x="763" y="7554"/>
                  </a:cubicBezTo>
                  <a:cubicBezTo>
                    <a:pt x="763" y="9114"/>
                    <a:pt x="537" y="10376"/>
                    <a:pt x="275" y="11519"/>
                  </a:cubicBezTo>
                  <a:cubicBezTo>
                    <a:pt x="1" y="12662"/>
                    <a:pt x="1" y="14400"/>
                    <a:pt x="1" y="14400"/>
                  </a:cubicBezTo>
                  <a:cubicBezTo>
                    <a:pt x="1170" y="14722"/>
                    <a:pt x="2168" y="14851"/>
                    <a:pt x="3017" y="14851"/>
                  </a:cubicBezTo>
                  <a:cubicBezTo>
                    <a:pt x="3673" y="14851"/>
                    <a:pt x="4240" y="14774"/>
                    <a:pt x="4728" y="14650"/>
                  </a:cubicBezTo>
                  <a:lnTo>
                    <a:pt x="4942" y="13305"/>
                  </a:lnTo>
                  <a:lnTo>
                    <a:pt x="5347" y="14448"/>
                  </a:lnTo>
                  <a:cubicBezTo>
                    <a:pt x="6752" y="13936"/>
                    <a:pt x="7287" y="13066"/>
                    <a:pt x="7287" y="13066"/>
                  </a:cubicBezTo>
                  <a:cubicBezTo>
                    <a:pt x="6990" y="10971"/>
                    <a:pt x="6359" y="9197"/>
                    <a:pt x="6644" y="6375"/>
                  </a:cubicBezTo>
                  <a:cubicBezTo>
                    <a:pt x="6930" y="3530"/>
                    <a:pt x="6775" y="1017"/>
                    <a:pt x="6121" y="374"/>
                  </a:cubicBezTo>
                  <a:cubicBezTo>
                    <a:pt x="5821" y="80"/>
                    <a:pt x="5484" y="0"/>
                    <a:pt x="52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2217525" y="2067350"/>
              <a:ext cx="80400" cy="37800"/>
            </a:xfrm>
            <a:custGeom>
              <a:avLst/>
              <a:gdLst/>
              <a:ahLst/>
              <a:cxnLst/>
              <a:rect l="l" t="t" r="r" b="b"/>
              <a:pathLst>
                <a:path w="3216" h="1512" extrusionOk="0">
                  <a:moveTo>
                    <a:pt x="2799" y="0"/>
                  </a:moveTo>
                  <a:cubicBezTo>
                    <a:pt x="2224" y="658"/>
                    <a:pt x="1347" y="757"/>
                    <a:pt x="872" y="757"/>
                  </a:cubicBezTo>
                  <a:cubicBezTo>
                    <a:pt x="667" y="757"/>
                    <a:pt x="536" y="739"/>
                    <a:pt x="536" y="739"/>
                  </a:cubicBezTo>
                  <a:lnTo>
                    <a:pt x="1" y="1405"/>
                  </a:lnTo>
                  <a:cubicBezTo>
                    <a:pt x="1" y="1405"/>
                    <a:pt x="339" y="1511"/>
                    <a:pt x="897" y="1511"/>
                  </a:cubicBezTo>
                  <a:cubicBezTo>
                    <a:pt x="1175" y="1511"/>
                    <a:pt x="1509" y="1485"/>
                    <a:pt x="1882" y="1405"/>
                  </a:cubicBezTo>
                  <a:cubicBezTo>
                    <a:pt x="2989" y="1167"/>
                    <a:pt x="3215" y="393"/>
                    <a:pt x="3215" y="393"/>
                  </a:cubicBezTo>
                  <a:lnTo>
                    <a:pt x="2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2019000" y="2356675"/>
              <a:ext cx="99725" cy="88025"/>
            </a:xfrm>
            <a:custGeom>
              <a:avLst/>
              <a:gdLst/>
              <a:ahLst/>
              <a:cxnLst/>
              <a:rect l="l" t="t" r="r" b="b"/>
              <a:pathLst>
                <a:path w="3989" h="3521" extrusionOk="0">
                  <a:moveTo>
                    <a:pt x="2870" y="0"/>
                  </a:moveTo>
                  <a:cubicBezTo>
                    <a:pt x="2870" y="0"/>
                    <a:pt x="2619" y="477"/>
                    <a:pt x="2167" y="1048"/>
                  </a:cubicBezTo>
                  <a:lnTo>
                    <a:pt x="2179" y="1072"/>
                  </a:lnTo>
                  <a:cubicBezTo>
                    <a:pt x="2074" y="1072"/>
                    <a:pt x="1634" y="1087"/>
                    <a:pt x="1395" y="1087"/>
                  </a:cubicBezTo>
                  <a:cubicBezTo>
                    <a:pt x="1336" y="1087"/>
                    <a:pt x="1288" y="1086"/>
                    <a:pt x="1262" y="1084"/>
                  </a:cubicBezTo>
                  <a:cubicBezTo>
                    <a:pt x="1226" y="1084"/>
                    <a:pt x="1203" y="1084"/>
                    <a:pt x="1167" y="1096"/>
                  </a:cubicBezTo>
                  <a:cubicBezTo>
                    <a:pt x="905" y="1155"/>
                    <a:pt x="714" y="1381"/>
                    <a:pt x="631" y="1643"/>
                  </a:cubicBezTo>
                  <a:lnTo>
                    <a:pt x="560" y="1929"/>
                  </a:lnTo>
                  <a:cubicBezTo>
                    <a:pt x="560" y="1929"/>
                    <a:pt x="250" y="2120"/>
                    <a:pt x="143" y="2155"/>
                  </a:cubicBezTo>
                  <a:cubicBezTo>
                    <a:pt x="131" y="2155"/>
                    <a:pt x="131" y="2155"/>
                    <a:pt x="119" y="2167"/>
                  </a:cubicBezTo>
                  <a:cubicBezTo>
                    <a:pt x="0" y="2239"/>
                    <a:pt x="0" y="2477"/>
                    <a:pt x="83" y="2620"/>
                  </a:cubicBezTo>
                  <a:lnTo>
                    <a:pt x="143" y="2691"/>
                  </a:lnTo>
                  <a:cubicBezTo>
                    <a:pt x="219" y="2890"/>
                    <a:pt x="348" y="3014"/>
                    <a:pt x="487" y="3014"/>
                  </a:cubicBezTo>
                  <a:cubicBezTo>
                    <a:pt x="523" y="3014"/>
                    <a:pt x="559" y="3006"/>
                    <a:pt x="595" y="2989"/>
                  </a:cubicBezTo>
                  <a:lnTo>
                    <a:pt x="643" y="3072"/>
                  </a:lnTo>
                  <a:cubicBezTo>
                    <a:pt x="725" y="3190"/>
                    <a:pt x="834" y="3260"/>
                    <a:pt x="945" y="3260"/>
                  </a:cubicBezTo>
                  <a:cubicBezTo>
                    <a:pt x="979" y="3260"/>
                    <a:pt x="1014" y="3253"/>
                    <a:pt x="1048" y="3239"/>
                  </a:cubicBezTo>
                  <a:lnTo>
                    <a:pt x="1060" y="3239"/>
                  </a:lnTo>
                  <a:lnTo>
                    <a:pt x="1084" y="3251"/>
                  </a:lnTo>
                  <a:cubicBezTo>
                    <a:pt x="1187" y="3423"/>
                    <a:pt x="1328" y="3521"/>
                    <a:pt x="1466" y="3521"/>
                  </a:cubicBezTo>
                  <a:cubicBezTo>
                    <a:pt x="1518" y="3521"/>
                    <a:pt x="1570" y="3506"/>
                    <a:pt x="1619" y="3477"/>
                  </a:cubicBezTo>
                  <a:cubicBezTo>
                    <a:pt x="1643" y="3465"/>
                    <a:pt x="1727" y="3453"/>
                    <a:pt x="1762" y="3417"/>
                  </a:cubicBezTo>
                  <a:cubicBezTo>
                    <a:pt x="3012" y="2810"/>
                    <a:pt x="3000" y="1989"/>
                    <a:pt x="3000" y="1989"/>
                  </a:cubicBezTo>
                  <a:lnTo>
                    <a:pt x="3989" y="1143"/>
                  </a:lnTo>
                  <a:lnTo>
                    <a:pt x="2870"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2074350" y="2103950"/>
              <a:ext cx="158975" cy="303950"/>
            </a:xfrm>
            <a:custGeom>
              <a:avLst/>
              <a:gdLst/>
              <a:ahLst/>
              <a:cxnLst/>
              <a:rect l="l" t="t" r="r" b="b"/>
              <a:pathLst>
                <a:path w="6359" h="12158" extrusionOk="0">
                  <a:moveTo>
                    <a:pt x="5418" y="1"/>
                  </a:moveTo>
                  <a:cubicBezTo>
                    <a:pt x="4835" y="227"/>
                    <a:pt x="4501" y="834"/>
                    <a:pt x="4096" y="1561"/>
                  </a:cubicBezTo>
                  <a:cubicBezTo>
                    <a:pt x="3799" y="2096"/>
                    <a:pt x="3656" y="3049"/>
                    <a:pt x="3263" y="4728"/>
                  </a:cubicBezTo>
                  <a:cubicBezTo>
                    <a:pt x="2918" y="6180"/>
                    <a:pt x="2632" y="7168"/>
                    <a:pt x="2501" y="7395"/>
                  </a:cubicBezTo>
                  <a:cubicBezTo>
                    <a:pt x="2370" y="7621"/>
                    <a:pt x="882" y="9002"/>
                    <a:pt x="1" y="10538"/>
                  </a:cubicBezTo>
                  <a:cubicBezTo>
                    <a:pt x="1" y="10538"/>
                    <a:pt x="251" y="11538"/>
                    <a:pt x="1108" y="12157"/>
                  </a:cubicBezTo>
                  <a:cubicBezTo>
                    <a:pt x="1108" y="12157"/>
                    <a:pt x="3525" y="9871"/>
                    <a:pt x="4049" y="9312"/>
                  </a:cubicBezTo>
                  <a:cubicBezTo>
                    <a:pt x="4561" y="8764"/>
                    <a:pt x="4620" y="8180"/>
                    <a:pt x="5061" y="7145"/>
                  </a:cubicBezTo>
                  <a:cubicBezTo>
                    <a:pt x="5692" y="5680"/>
                    <a:pt x="6359" y="1954"/>
                    <a:pt x="5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 name="Google Shape;2032;p56"/>
          <p:cNvGrpSpPr/>
          <p:nvPr/>
        </p:nvGrpSpPr>
        <p:grpSpPr>
          <a:xfrm>
            <a:off x="7201849" y="1377217"/>
            <a:ext cx="352916" cy="1172705"/>
            <a:chOff x="5833700" y="1933775"/>
            <a:chExt cx="287625" cy="955750"/>
          </a:xfrm>
        </p:grpSpPr>
        <p:sp>
          <p:nvSpPr>
            <p:cNvPr id="2033" name="Google Shape;2033;p56"/>
            <p:cNvSpPr/>
            <p:nvPr/>
          </p:nvSpPr>
          <p:spPr>
            <a:xfrm>
              <a:off x="5941500" y="1945300"/>
              <a:ext cx="116125" cy="149925"/>
            </a:xfrm>
            <a:custGeom>
              <a:avLst/>
              <a:gdLst/>
              <a:ahLst/>
              <a:cxnLst/>
              <a:rect l="l" t="t" r="r" b="b"/>
              <a:pathLst>
                <a:path w="4645" h="5997" extrusionOk="0">
                  <a:moveTo>
                    <a:pt x="2398" y="0"/>
                  </a:moveTo>
                  <a:cubicBezTo>
                    <a:pt x="1610" y="0"/>
                    <a:pt x="835" y="380"/>
                    <a:pt x="525" y="1037"/>
                  </a:cubicBezTo>
                  <a:cubicBezTo>
                    <a:pt x="1" y="2132"/>
                    <a:pt x="501" y="4871"/>
                    <a:pt x="1013" y="5061"/>
                  </a:cubicBezTo>
                  <a:cubicBezTo>
                    <a:pt x="1167" y="5121"/>
                    <a:pt x="1334" y="5144"/>
                    <a:pt x="1513" y="5144"/>
                  </a:cubicBezTo>
                  <a:cubicBezTo>
                    <a:pt x="1489" y="5204"/>
                    <a:pt x="1465" y="5263"/>
                    <a:pt x="1453" y="5323"/>
                  </a:cubicBezTo>
                  <a:cubicBezTo>
                    <a:pt x="1370" y="5537"/>
                    <a:pt x="1358" y="5597"/>
                    <a:pt x="1298" y="5811"/>
                  </a:cubicBezTo>
                  <a:cubicBezTo>
                    <a:pt x="1291" y="5943"/>
                    <a:pt x="1479" y="5996"/>
                    <a:pt x="1749" y="5996"/>
                  </a:cubicBezTo>
                  <a:cubicBezTo>
                    <a:pt x="2330" y="5996"/>
                    <a:pt x="3286" y="5749"/>
                    <a:pt x="3465" y="5513"/>
                  </a:cubicBezTo>
                  <a:cubicBezTo>
                    <a:pt x="3656" y="5287"/>
                    <a:pt x="3739" y="4668"/>
                    <a:pt x="3727" y="3918"/>
                  </a:cubicBezTo>
                  <a:cubicBezTo>
                    <a:pt x="3727" y="3894"/>
                    <a:pt x="3727" y="3858"/>
                    <a:pt x="3715" y="3835"/>
                  </a:cubicBezTo>
                  <a:cubicBezTo>
                    <a:pt x="3965" y="3513"/>
                    <a:pt x="4192" y="3180"/>
                    <a:pt x="4323" y="2799"/>
                  </a:cubicBezTo>
                  <a:cubicBezTo>
                    <a:pt x="4644" y="1965"/>
                    <a:pt x="4275" y="930"/>
                    <a:pt x="3894" y="572"/>
                  </a:cubicBezTo>
                  <a:cubicBezTo>
                    <a:pt x="3487" y="180"/>
                    <a:pt x="2939" y="0"/>
                    <a:pt x="2398"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5924550" y="1933775"/>
              <a:ext cx="138525" cy="122225"/>
            </a:xfrm>
            <a:custGeom>
              <a:avLst/>
              <a:gdLst/>
              <a:ahLst/>
              <a:cxnLst/>
              <a:rect l="l" t="t" r="r" b="b"/>
              <a:pathLst>
                <a:path w="5541" h="4889" extrusionOk="0">
                  <a:moveTo>
                    <a:pt x="3154" y="0"/>
                  </a:moveTo>
                  <a:cubicBezTo>
                    <a:pt x="2827" y="0"/>
                    <a:pt x="2488" y="51"/>
                    <a:pt x="2155" y="152"/>
                  </a:cubicBezTo>
                  <a:cubicBezTo>
                    <a:pt x="524" y="664"/>
                    <a:pt x="0" y="1807"/>
                    <a:pt x="0" y="1807"/>
                  </a:cubicBezTo>
                  <a:cubicBezTo>
                    <a:pt x="0" y="1807"/>
                    <a:pt x="417" y="2295"/>
                    <a:pt x="1179" y="2426"/>
                  </a:cubicBezTo>
                  <a:cubicBezTo>
                    <a:pt x="1191" y="2450"/>
                    <a:pt x="1179" y="3105"/>
                    <a:pt x="1369" y="3474"/>
                  </a:cubicBezTo>
                  <a:cubicBezTo>
                    <a:pt x="1369" y="3474"/>
                    <a:pt x="1441" y="2593"/>
                    <a:pt x="1965" y="2593"/>
                  </a:cubicBezTo>
                  <a:cubicBezTo>
                    <a:pt x="2488" y="2593"/>
                    <a:pt x="2322" y="3557"/>
                    <a:pt x="2346" y="4010"/>
                  </a:cubicBezTo>
                  <a:cubicBezTo>
                    <a:pt x="2386" y="4381"/>
                    <a:pt x="2544" y="4888"/>
                    <a:pt x="3335" y="4888"/>
                  </a:cubicBezTo>
                  <a:cubicBezTo>
                    <a:pt x="3482" y="4888"/>
                    <a:pt x="3652" y="4871"/>
                    <a:pt x="3846" y="4831"/>
                  </a:cubicBezTo>
                  <a:cubicBezTo>
                    <a:pt x="3846" y="4831"/>
                    <a:pt x="5060" y="4474"/>
                    <a:pt x="5322" y="2414"/>
                  </a:cubicBezTo>
                  <a:cubicBezTo>
                    <a:pt x="5540" y="791"/>
                    <a:pt x="4441" y="0"/>
                    <a:pt x="3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5995575" y="2762075"/>
              <a:ext cx="112650" cy="77075"/>
            </a:xfrm>
            <a:custGeom>
              <a:avLst/>
              <a:gdLst/>
              <a:ahLst/>
              <a:cxnLst/>
              <a:rect l="l" t="t" r="r" b="b"/>
              <a:pathLst>
                <a:path w="4506" h="3083" extrusionOk="0">
                  <a:moveTo>
                    <a:pt x="707" y="0"/>
                  </a:moveTo>
                  <a:cubicBezTo>
                    <a:pt x="344" y="0"/>
                    <a:pt x="1" y="109"/>
                    <a:pt x="88" y="417"/>
                  </a:cubicBezTo>
                  <a:cubicBezTo>
                    <a:pt x="88" y="429"/>
                    <a:pt x="88" y="429"/>
                    <a:pt x="100" y="441"/>
                  </a:cubicBezTo>
                  <a:cubicBezTo>
                    <a:pt x="88" y="489"/>
                    <a:pt x="76" y="548"/>
                    <a:pt x="88" y="632"/>
                  </a:cubicBezTo>
                  <a:cubicBezTo>
                    <a:pt x="207" y="1084"/>
                    <a:pt x="1148" y="1798"/>
                    <a:pt x="1624" y="2013"/>
                  </a:cubicBezTo>
                  <a:cubicBezTo>
                    <a:pt x="2100" y="2203"/>
                    <a:pt x="2648" y="2965"/>
                    <a:pt x="3529" y="3072"/>
                  </a:cubicBezTo>
                  <a:cubicBezTo>
                    <a:pt x="3596" y="3079"/>
                    <a:pt x="3658" y="3082"/>
                    <a:pt x="3716" y="3082"/>
                  </a:cubicBezTo>
                  <a:cubicBezTo>
                    <a:pt x="4384" y="3082"/>
                    <a:pt x="4505" y="2666"/>
                    <a:pt x="4505" y="2370"/>
                  </a:cubicBezTo>
                  <a:lnTo>
                    <a:pt x="4505" y="2251"/>
                  </a:lnTo>
                  <a:cubicBezTo>
                    <a:pt x="4493" y="2191"/>
                    <a:pt x="4493" y="2156"/>
                    <a:pt x="4493" y="2132"/>
                  </a:cubicBezTo>
                  <a:cubicBezTo>
                    <a:pt x="4493" y="1798"/>
                    <a:pt x="4374" y="905"/>
                    <a:pt x="4374" y="905"/>
                  </a:cubicBezTo>
                  <a:lnTo>
                    <a:pt x="2695" y="584"/>
                  </a:lnTo>
                  <a:cubicBezTo>
                    <a:pt x="2029" y="262"/>
                    <a:pt x="1624" y="191"/>
                    <a:pt x="1219" y="72"/>
                  </a:cubicBezTo>
                  <a:cubicBezTo>
                    <a:pt x="1079" y="28"/>
                    <a:pt x="891"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5897325" y="2810050"/>
              <a:ext cx="111175" cy="79475"/>
            </a:xfrm>
            <a:custGeom>
              <a:avLst/>
              <a:gdLst/>
              <a:ahLst/>
              <a:cxnLst/>
              <a:rect l="l" t="t" r="r" b="b"/>
              <a:pathLst>
                <a:path w="4447" h="3179" extrusionOk="0">
                  <a:moveTo>
                    <a:pt x="737" y="0"/>
                  </a:moveTo>
                  <a:cubicBezTo>
                    <a:pt x="389" y="0"/>
                    <a:pt x="0" y="195"/>
                    <a:pt x="77" y="522"/>
                  </a:cubicBezTo>
                  <a:cubicBezTo>
                    <a:pt x="77" y="534"/>
                    <a:pt x="77" y="534"/>
                    <a:pt x="89" y="558"/>
                  </a:cubicBezTo>
                  <a:cubicBezTo>
                    <a:pt x="77" y="606"/>
                    <a:pt x="77" y="653"/>
                    <a:pt x="77" y="737"/>
                  </a:cubicBezTo>
                  <a:cubicBezTo>
                    <a:pt x="160" y="1130"/>
                    <a:pt x="958" y="1820"/>
                    <a:pt x="1399" y="2023"/>
                  </a:cubicBezTo>
                  <a:cubicBezTo>
                    <a:pt x="1851" y="2237"/>
                    <a:pt x="2339" y="2975"/>
                    <a:pt x="3244" y="3142"/>
                  </a:cubicBezTo>
                  <a:cubicBezTo>
                    <a:pt x="3387" y="3167"/>
                    <a:pt x="3512" y="3179"/>
                    <a:pt x="3623" y="3179"/>
                  </a:cubicBezTo>
                  <a:cubicBezTo>
                    <a:pt x="4231" y="3179"/>
                    <a:pt x="4382" y="2829"/>
                    <a:pt x="4423" y="2546"/>
                  </a:cubicBezTo>
                  <a:cubicBezTo>
                    <a:pt x="4435" y="2415"/>
                    <a:pt x="4435" y="2189"/>
                    <a:pt x="4435" y="1963"/>
                  </a:cubicBezTo>
                  <a:cubicBezTo>
                    <a:pt x="4447" y="1546"/>
                    <a:pt x="4423" y="1070"/>
                    <a:pt x="4423" y="1070"/>
                  </a:cubicBezTo>
                  <a:lnTo>
                    <a:pt x="2756" y="522"/>
                  </a:lnTo>
                  <a:cubicBezTo>
                    <a:pt x="2101" y="213"/>
                    <a:pt x="1339" y="153"/>
                    <a:pt x="970" y="34"/>
                  </a:cubicBezTo>
                  <a:cubicBezTo>
                    <a:pt x="899" y="11"/>
                    <a:pt x="819"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5928700" y="2372750"/>
              <a:ext cx="183675" cy="474175"/>
            </a:xfrm>
            <a:custGeom>
              <a:avLst/>
              <a:gdLst/>
              <a:ahLst/>
              <a:cxnLst/>
              <a:rect l="l" t="t" r="r" b="b"/>
              <a:pathLst>
                <a:path w="7347" h="18967" extrusionOk="0">
                  <a:moveTo>
                    <a:pt x="6132" y="0"/>
                  </a:moveTo>
                  <a:lnTo>
                    <a:pt x="1" y="1298"/>
                  </a:lnTo>
                  <a:cubicBezTo>
                    <a:pt x="1" y="1298"/>
                    <a:pt x="36" y="4560"/>
                    <a:pt x="310" y="8680"/>
                  </a:cubicBezTo>
                  <a:cubicBezTo>
                    <a:pt x="572" y="12895"/>
                    <a:pt x="929" y="18098"/>
                    <a:pt x="929" y="18098"/>
                  </a:cubicBezTo>
                  <a:cubicBezTo>
                    <a:pt x="929" y="18098"/>
                    <a:pt x="1239" y="18967"/>
                    <a:pt x="2275" y="18967"/>
                  </a:cubicBezTo>
                  <a:cubicBezTo>
                    <a:pt x="3299" y="18967"/>
                    <a:pt x="3430" y="18574"/>
                    <a:pt x="3430" y="18574"/>
                  </a:cubicBezTo>
                  <a:cubicBezTo>
                    <a:pt x="3430" y="18574"/>
                    <a:pt x="3835" y="14645"/>
                    <a:pt x="3799" y="13061"/>
                  </a:cubicBezTo>
                  <a:cubicBezTo>
                    <a:pt x="3775" y="12002"/>
                    <a:pt x="3739" y="11216"/>
                    <a:pt x="3704" y="10406"/>
                  </a:cubicBezTo>
                  <a:lnTo>
                    <a:pt x="3704" y="10406"/>
                  </a:lnTo>
                  <a:cubicBezTo>
                    <a:pt x="3787" y="10823"/>
                    <a:pt x="3894" y="11287"/>
                    <a:pt x="4025" y="11811"/>
                  </a:cubicBezTo>
                  <a:cubicBezTo>
                    <a:pt x="4597" y="14192"/>
                    <a:pt x="4632" y="16240"/>
                    <a:pt x="4632" y="16240"/>
                  </a:cubicBezTo>
                  <a:cubicBezTo>
                    <a:pt x="4632" y="16240"/>
                    <a:pt x="4876" y="16982"/>
                    <a:pt x="5881" y="16982"/>
                  </a:cubicBezTo>
                  <a:cubicBezTo>
                    <a:pt x="5963" y="16982"/>
                    <a:pt x="6051" y="16977"/>
                    <a:pt x="6144" y="16967"/>
                  </a:cubicBezTo>
                  <a:cubicBezTo>
                    <a:pt x="7347" y="16824"/>
                    <a:pt x="7049" y="16240"/>
                    <a:pt x="7049" y="16240"/>
                  </a:cubicBezTo>
                  <a:cubicBezTo>
                    <a:pt x="7049" y="16240"/>
                    <a:pt x="7168" y="13359"/>
                    <a:pt x="6859" y="10763"/>
                  </a:cubicBezTo>
                  <a:cubicBezTo>
                    <a:pt x="6621" y="8775"/>
                    <a:pt x="6502" y="8894"/>
                    <a:pt x="6454" y="6953"/>
                  </a:cubicBezTo>
                  <a:cubicBezTo>
                    <a:pt x="6394" y="3905"/>
                    <a:pt x="6192" y="643"/>
                    <a:pt x="6192" y="643"/>
                  </a:cubicBezTo>
                  <a:cubicBezTo>
                    <a:pt x="6192" y="441"/>
                    <a:pt x="6168" y="226"/>
                    <a:pt x="6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5870075" y="2067975"/>
              <a:ext cx="251250" cy="140850"/>
            </a:xfrm>
            <a:custGeom>
              <a:avLst/>
              <a:gdLst/>
              <a:ahLst/>
              <a:cxnLst/>
              <a:rect l="l" t="t" r="r" b="b"/>
              <a:pathLst>
                <a:path w="10050" h="5634" extrusionOk="0">
                  <a:moveTo>
                    <a:pt x="7534" y="0"/>
                  </a:moveTo>
                  <a:cubicBezTo>
                    <a:pt x="5644" y="0"/>
                    <a:pt x="2655" y="2500"/>
                    <a:pt x="2655" y="2500"/>
                  </a:cubicBezTo>
                  <a:lnTo>
                    <a:pt x="1393" y="726"/>
                  </a:lnTo>
                  <a:lnTo>
                    <a:pt x="0" y="1571"/>
                  </a:lnTo>
                  <a:lnTo>
                    <a:pt x="1405" y="4905"/>
                  </a:lnTo>
                  <a:cubicBezTo>
                    <a:pt x="1597" y="5359"/>
                    <a:pt x="2038" y="5634"/>
                    <a:pt x="2516" y="5634"/>
                  </a:cubicBezTo>
                  <a:cubicBezTo>
                    <a:pt x="2601" y="5634"/>
                    <a:pt x="2688" y="5625"/>
                    <a:pt x="2774" y="5607"/>
                  </a:cubicBezTo>
                  <a:lnTo>
                    <a:pt x="8680" y="4285"/>
                  </a:lnTo>
                  <a:cubicBezTo>
                    <a:pt x="8680" y="4285"/>
                    <a:pt x="10049" y="1618"/>
                    <a:pt x="8454" y="297"/>
                  </a:cubicBezTo>
                  <a:cubicBezTo>
                    <a:pt x="8204" y="88"/>
                    <a:pt x="7888" y="0"/>
                    <a:pt x="7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5833700" y="2049400"/>
              <a:ext cx="25675" cy="31975"/>
            </a:xfrm>
            <a:custGeom>
              <a:avLst/>
              <a:gdLst/>
              <a:ahLst/>
              <a:cxnLst/>
              <a:rect l="l" t="t" r="r" b="b"/>
              <a:pathLst>
                <a:path w="1027" h="1279" extrusionOk="0">
                  <a:moveTo>
                    <a:pt x="159" y="0"/>
                  </a:moveTo>
                  <a:cubicBezTo>
                    <a:pt x="66" y="0"/>
                    <a:pt x="0" y="83"/>
                    <a:pt x="50" y="290"/>
                  </a:cubicBezTo>
                  <a:cubicBezTo>
                    <a:pt x="110" y="635"/>
                    <a:pt x="741" y="1278"/>
                    <a:pt x="741" y="1278"/>
                  </a:cubicBezTo>
                  <a:lnTo>
                    <a:pt x="1027" y="802"/>
                  </a:lnTo>
                  <a:cubicBezTo>
                    <a:pt x="1027" y="802"/>
                    <a:pt x="503" y="242"/>
                    <a:pt x="360" y="99"/>
                  </a:cubicBezTo>
                  <a:cubicBezTo>
                    <a:pt x="298" y="37"/>
                    <a:pt x="222" y="0"/>
                    <a:pt x="159"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5854875" y="2075975"/>
              <a:ext cx="55100" cy="36925"/>
            </a:xfrm>
            <a:custGeom>
              <a:avLst/>
              <a:gdLst/>
              <a:ahLst/>
              <a:cxnLst/>
              <a:rect l="l" t="t" r="r" b="b"/>
              <a:pathLst>
                <a:path w="2204" h="1477" extrusionOk="0">
                  <a:moveTo>
                    <a:pt x="2096" y="1"/>
                  </a:moveTo>
                  <a:lnTo>
                    <a:pt x="1" y="417"/>
                  </a:lnTo>
                  <a:lnTo>
                    <a:pt x="346" y="1465"/>
                  </a:lnTo>
                  <a:cubicBezTo>
                    <a:pt x="346" y="1465"/>
                    <a:pt x="415" y="1476"/>
                    <a:pt x="527" y="1476"/>
                  </a:cubicBezTo>
                  <a:cubicBezTo>
                    <a:pt x="779" y="1476"/>
                    <a:pt x="1248" y="1419"/>
                    <a:pt x="1644" y="1048"/>
                  </a:cubicBezTo>
                  <a:cubicBezTo>
                    <a:pt x="2204" y="501"/>
                    <a:pt x="2096" y="1"/>
                    <a:pt x="209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5840300" y="2023850"/>
              <a:ext cx="56575" cy="78350"/>
            </a:xfrm>
            <a:custGeom>
              <a:avLst/>
              <a:gdLst/>
              <a:ahLst/>
              <a:cxnLst/>
              <a:rect l="l" t="t" r="r" b="b"/>
              <a:pathLst>
                <a:path w="2263" h="3134" extrusionOk="0">
                  <a:moveTo>
                    <a:pt x="1496" y="1"/>
                  </a:moveTo>
                  <a:cubicBezTo>
                    <a:pt x="1489" y="1"/>
                    <a:pt x="1483" y="1"/>
                    <a:pt x="1477" y="2"/>
                  </a:cubicBezTo>
                  <a:lnTo>
                    <a:pt x="155" y="169"/>
                  </a:lnTo>
                  <a:cubicBezTo>
                    <a:pt x="60" y="181"/>
                    <a:pt x="1" y="252"/>
                    <a:pt x="24" y="335"/>
                  </a:cubicBezTo>
                  <a:lnTo>
                    <a:pt x="739" y="3038"/>
                  </a:lnTo>
                  <a:cubicBezTo>
                    <a:pt x="755" y="3102"/>
                    <a:pt x="802" y="3133"/>
                    <a:pt x="857" y="3133"/>
                  </a:cubicBezTo>
                  <a:cubicBezTo>
                    <a:pt x="884" y="3133"/>
                    <a:pt x="913" y="3126"/>
                    <a:pt x="941" y="3110"/>
                  </a:cubicBezTo>
                  <a:lnTo>
                    <a:pt x="2167" y="2550"/>
                  </a:lnTo>
                  <a:cubicBezTo>
                    <a:pt x="2227" y="2514"/>
                    <a:pt x="2263" y="2431"/>
                    <a:pt x="2239" y="2371"/>
                  </a:cubicBezTo>
                  <a:lnTo>
                    <a:pt x="1644" y="109"/>
                  </a:lnTo>
                  <a:cubicBezTo>
                    <a:pt x="1633" y="55"/>
                    <a:pt x="1562" y="1"/>
                    <a:pt x="14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5845950" y="2030575"/>
              <a:ext cx="46175" cy="64050"/>
            </a:xfrm>
            <a:custGeom>
              <a:avLst/>
              <a:gdLst/>
              <a:ahLst/>
              <a:cxnLst/>
              <a:rect l="l" t="t" r="r" b="b"/>
              <a:pathLst>
                <a:path w="1847" h="2562" extrusionOk="0">
                  <a:moveTo>
                    <a:pt x="1258" y="1"/>
                  </a:moveTo>
                  <a:cubicBezTo>
                    <a:pt x="1248" y="1"/>
                    <a:pt x="1238" y="3"/>
                    <a:pt x="1227" y="7"/>
                  </a:cubicBezTo>
                  <a:lnTo>
                    <a:pt x="132" y="138"/>
                  </a:lnTo>
                  <a:cubicBezTo>
                    <a:pt x="48" y="138"/>
                    <a:pt x="1" y="209"/>
                    <a:pt x="13" y="269"/>
                  </a:cubicBezTo>
                  <a:lnTo>
                    <a:pt x="596" y="2483"/>
                  </a:lnTo>
                  <a:cubicBezTo>
                    <a:pt x="604" y="2538"/>
                    <a:pt x="642" y="2562"/>
                    <a:pt x="688" y="2562"/>
                  </a:cubicBezTo>
                  <a:cubicBezTo>
                    <a:pt x="712" y="2562"/>
                    <a:pt x="738" y="2555"/>
                    <a:pt x="763" y="2543"/>
                  </a:cubicBezTo>
                  <a:lnTo>
                    <a:pt x="1763" y="2091"/>
                  </a:lnTo>
                  <a:cubicBezTo>
                    <a:pt x="1799" y="2055"/>
                    <a:pt x="1834" y="1995"/>
                    <a:pt x="1846" y="1948"/>
                  </a:cubicBezTo>
                  <a:lnTo>
                    <a:pt x="1358" y="90"/>
                  </a:lnTo>
                  <a:cubicBezTo>
                    <a:pt x="1339" y="42"/>
                    <a:pt x="1303" y="1"/>
                    <a:pt x="1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5871250" y="2060500"/>
              <a:ext cx="44675" cy="26375"/>
            </a:xfrm>
            <a:custGeom>
              <a:avLst/>
              <a:gdLst/>
              <a:ahLst/>
              <a:cxnLst/>
              <a:rect l="l" t="t" r="r" b="b"/>
              <a:pathLst>
                <a:path w="1787" h="1055" extrusionOk="0">
                  <a:moveTo>
                    <a:pt x="763" y="1"/>
                  </a:moveTo>
                  <a:cubicBezTo>
                    <a:pt x="406" y="36"/>
                    <a:pt x="1" y="239"/>
                    <a:pt x="1" y="453"/>
                  </a:cubicBezTo>
                  <a:cubicBezTo>
                    <a:pt x="1" y="522"/>
                    <a:pt x="73" y="543"/>
                    <a:pt x="172" y="543"/>
                  </a:cubicBezTo>
                  <a:cubicBezTo>
                    <a:pt x="330" y="543"/>
                    <a:pt x="556" y="490"/>
                    <a:pt x="674" y="490"/>
                  </a:cubicBezTo>
                  <a:cubicBezTo>
                    <a:pt x="715" y="490"/>
                    <a:pt x="743" y="496"/>
                    <a:pt x="751" y="513"/>
                  </a:cubicBezTo>
                  <a:cubicBezTo>
                    <a:pt x="834" y="793"/>
                    <a:pt x="1061" y="1054"/>
                    <a:pt x="1268" y="1054"/>
                  </a:cubicBezTo>
                  <a:cubicBezTo>
                    <a:pt x="1299" y="1054"/>
                    <a:pt x="1329" y="1049"/>
                    <a:pt x="1358" y="1036"/>
                  </a:cubicBezTo>
                  <a:cubicBezTo>
                    <a:pt x="1787" y="894"/>
                    <a:pt x="1239" y="298"/>
                    <a:pt x="1108" y="191"/>
                  </a:cubicBezTo>
                  <a:cubicBezTo>
                    <a:pt x="965" y="84"/>
                    <a:pt x="763" y="1"/>
                    <a:pt x="763"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5835825" y="2068250"/>
              <a:ext cx="28325" cy="44075"/>
            </a:xfrm>
            <a:custGeom>
              <a:avLst/>
              <a:gdLst/>
              <a:ahLst/>
              <a:cxnLst/>
              <a:rect l="l" t="t" r="r" b="b"/>
              <a:pathLst>
                <a:path w="1133" h="1763" extrusionOk="0">
                  <a:moveTo>
                    <a:pt x="584" y="0"/>
                  </a:moveTo>
                  <a:lnTo>
                    <a:pt x="584" y="0"/>
                  </a:lnTo>
                  <a:cubicBezTo>
                    <a:pt x="1" y="1262"/>
                    <a:pt x="1108" y="1762"/>
                    <a:pt x="1108" y="1762"/>
                  </a:cubicBezTo>
                  <a:cubicBezTo>
                    <a:pt x="1108" y="1762"/>
                    <a:pt x="1132" y="1667"/>
                    <a:pt x="1120" y="1334"/>
                  </a:cubicBezTo>
                  <a:cubicBezTo>
                    <a:pt x="1112" y="1111"/>
                    <a:pt x="995" y="1077"/>
                    <a:pt x="924" y="1077"/>
                  </a:cubicBezTo>
                  <a:cubicBezTo>
                    <a:pt x="893" y="1077"/>
                    <a:pt x="870" y="1084"/>
                    <a:pt x="870" y="1084"/>
                  </a:cubicBezTo>
                  <a:cubicBezTo>
                    <a:pt x="870" y="1084"/>
                    <a:pt x="1001" y="917"/>
                    <a:pt x="1001" y="726"/>
                  </a:cubicBezTo>
                  <a:cubicBezTo>
                    <a:pt x="1013" y="548"/>
                    <a:pt x="834" y="441"/>
                    <a:pt x="834" y="441"/>
                  </a:cubicBezTo>
                  <a:cubicBezTo>
                    <a:pt x="834" y="441"/>
                    <a:pt x="918" y="345"/>
                    <a:pt x="858" y="179"/>
                  </a:cubicBezTo>
                  <a:cubicBezTo>
                    <a:pt x="799" y="12"/>
                    <a:pt x="584" y="0"/>
                    <a:pt x="584"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918275" y="2065900"/>
              <a:ext cx="182500" cy="371575"/>
            </a:xfrm>
            <a:custGeom>
              <a:avLst/>
              <a:gdLst/>
              <a:ahLst/>
              <a:cxnLst/>
              <a:rect l="l" t="t" r="r" b="b"/>
              <a:pathLst>
                <a:path w="7300" h="14863" extrusionOk="0">
                  <a:moveTo>
                    <a:pt x="5607" y="1"/>
                  </a:moveTo>
                  <a:cubicBezTo>
                    <a:pt x="5282" y="1"/>
                    <a:pt x="5037" y="106"/>
                    <a:pt x="5037" y="106"/>
                  </a:cubicBezTo>
                  <a:lnTo>
                    <a:pt x="1799" y="1118"/>
                  </a:lnTo>
                  <a:lnTo>
                    <a:pt x="1787" y="1868"/>
                  </a:lnTo>
                  <a:cubicBezTo>
                    <a:pt x="1787" y="1868"/>
                    <a:pt x="989" y="6000"/>
                    <a:pt x="953" y="7559"/>
                  </a:cubicBezTo>
                  <a:cubicBezTo>
                    <a:pt x="906" y="9131"/>
                    <a:pt x="632" y="10393"/>
                    <a:pt x="334" y="11536"/>
                  </a:cubicBezTo>
                  <a:cubicBezTo>
                    <a:pt x="37" y="12679"/>
                    <a:pt x="1" y="14405"/>
                    <a:pt x="1" y="14405"/>
                  </a:cubicBezTo>
                  <a:cubicBezTo>
                    <a:pt x="1150" y="14735"/>
                    <a:pt x="2144" y="14863"/>
                    <a:pt x="2995" y="14863"/>
                  </a:cubicBezTo>
                  <a:cubicBezTo>
                    <a:pt x="3652" y="14863"/>
                    <a:pt x="4223" y="14787"/>
                    <a:pt x="4716" y="14667"/>
                  </a:cubicBezTo>
                  <a:lnTo>
                    <a:pt x="4966" y="13322"/>
                  </a:lnTo>
                  <a:lnTo>
                    <a:pt x="5323" y="14465"/>
                  </a:lnTo>
                  <a:cubicBezTo>
                    <a:pt x="6740" y="13953"/>
                    <a:pt x="7300" y="13084"/>
                    <a:pt x="7300" y="13084"/>
                  </a:cubicBezTo>
                  <a:cubicBezTo>
                    <a:pt x="7085" y="10988"/>
                    <a:pt x="6514" y="9214"/>
                    <a:pt x="6871" y="6369"/>
                  </a:cubicBezTo>
                  <a:cubicBezTo>
                    <a:pt x="7228" y="3535"/>
                    <a:pt x="7169" y="1011"/>
                    <a:pt x="6526" y="380"/>
                  </a:cubicBezTo>
                  <a:cubicBezTo>
                    <a:pt x="6232" y="81"/>
                    <a:pt x="5889" y="1"/>
                    <a:pt x="5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963225" y="2059600"/>
              <a:ext cx="81000" cy="37800"/>
            </a:xfrm>
            <a:custGeom>
              <a:avLst/>
              <a:gdLst/>
              <a:ahLst/>
              <a:cxnLst/>
              <a:rect l="l" t="t" r="r" b="b"/>
              <a:pathLst>
                <a:path w="3240" h="1512" extrusionOk="0">
                  <a:moveTo>
                    <a:pt x="2846" y="1"/>
                  </a:moveTo>
                  <a:cubicBezTo>
                    <a:pt x="2274" y="647"/>
                    <a:pt x="1409" y="748"/>
                    <a:pt x="924" y="748"/>
                  </a:cubicBezTo>
                  <a:cubicBezTo>
                    <a:pt x="703" y="748"/>
                    <a:pt x="560" y="727"/>
                    <a:pt x="560" y="727"/>
                  </a:cubicBezTo>
                  <a:lnTo>
                    <a:pt x="1" y="1406"/>
                  </a:lnTo>
                  <a:cubicBezTo>
                    <a:pt x="1" y="1406"/>
                    <a:pt x="339" y="1512"/>
                    <a:pt x="893" y="1512"/>
                  </a:cubicBezTo>
                  <a:cubicBezTo>
                    <a:pt x="1170" y="1512"/>
                    <a:pt x="1501" y="1485"/>
                    <a:pt x="1870" y="1406"/>
                  </a:cubicBezTo>
                  <a:cubicBezTo>
                    <a:pt x="2989" y="1168"/>
                    <a:pt x="3239" y="394"/>
                    <a:pt x="3239" y="394"/>
                  </a:cubicBezTo>
                  <a:lnTo>
                    <a:pt x="2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5855775" y="2093650"/>
              <a:ext cx="146650" cy="197625"/>
            </a:xfrm>
            <a:custGeom>
              <a:avLst/>
              <a:gdLst/>
              <a:ahLst/>
              <a:cxnLst/>
              <a:rect l="l" t="t" r="r" b="b"/>
              <a:pathLst>
                <a:path w="5866" h="7905" extrusionOk="0">
                  <a:moveTo>
                    <a:pt x="4450" y="0"/>
                  </a:moveTo>
                  <a:cubicBezTo>
                    <a:pt x="4287" y="0"/>
                    <a:pt x="4130" y="46"/>
                    <a:pt x="4001" y="127"/>
                  </a:cubicBezTo>
                  <a:cubicBezTo>
                    <a:pt x="2799" y="901"/>
                    <a:pt x="2703" y="4140"/>
                    <a:pt x="2703" y="4140"/>
                  </a:cubicBezTo>
                  <a:lnTo>
                    <a:pt x="1644" y="1758"/>
                  </a:lnTo>
                  <a:lnTo>
                    <a:pt x="1" y="2496"/>
                  </a:lnTo>
                  <a:cubicBezTo>
                    <a:pt x="120" y="3354"/>
                    <a:pt x="1906" y="7723"/>
                    <a:pt x="2703" y="7878"/>
                  </a:cubicBezTo>
                  <a:cubicBezTo>
                    <a:pt x="2789" y="7896"/>
                    <a:pt x="2872" y="7904"/>
                    <a:pt x="2952" y="7904"/>
                  </a:cubicBezTo>
                  <a:cubicBezTo>
                    <a:pt x="4476" y="7904"/>
                    <a:pt x="4918" y="4777"/>
                    <a:pt x="5370" y="2854"/>
                  </a:cubicBezTo>
                  <a:cubicBezTo>
                    <a:pt x="5866" y="730"/>
                    <a:pt x="5104" y="0"/>
                    <a:pt x="4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5834950" y="2048450"/>
              <a:ext cx="66100" cy="115650"/>
            </a:xfrm>
            <a:custGeom>
              <a:avLst/>
              <a:gdLst/>
              <a:ahLst/>
              <a:cxnLst/>
              <a:rect l="l" t="t" r="r" b="b"/>
              <a:pathLst>
                <a:path w="2644" h="4626" extrusionOk="0">
                  <a:moveTo>
                    <a:pt x="1097" y="1"/>
                  </a:moveTo>
                  <a:cubicBezTo>
                    <a:pt x="1025" y="1"/>
                    <a:pt x="959" y="53"/>
                    <a:pt x="917" y="161"/>
                  </a:cubicBezTo>
                  <a:cubicBezTo>
                    <a:pt x="846" y="387"/>
                    <a:pt x="1024" y="1102"/>
                    <a:pt x="1108" y="1399"/>
                  </a:cubicBezTo>
                  <a:cubicBezTo>
                    <a:pt x="977" y="1411"/>
                    <a:pt x="798" y="1518"/>
                    <a:pt x="810" y="1649"/>
                  </a:cubicBezTo>
                  <a:lnTo>
                    <a:pt x="715" y="1673"/>
                  </a:lnTo>
                  <a:cubicBezTo>
                    <a:pt x="536" y="1697"/>
                    <a:pt x="429" y="1792"/>
                    <a:pt x="429" y="1923"/>
                  </a:cubicBezTo>
                  <a:lnTo>
                    <a:pt x="429" y="1935"/>
                  </a:lnTo>
                  <a:lnTo>
                    <a:pt x="417" y="1935"/>
                  </a:lnTo>
                  <a:cubicBezTo>
                    <a:pt x="155" y="1971"/>
                    <a:pt x="0" y="2173"/>
                    <a:pt x="24" y="2352"/>
                  </a:cubicBezTo>
                  <a:lnTo>
                    <a:pt x="24" y="2507"/>
                  </a:lnTo>
                  <a:cubicBezTo>
                    <a:pt x="131" y="3364"/>
                    <a:pt x="548" y="3697"/>
                    <a:pt x="786" y="3793"/>
                  </a:cubicBezTo>
                  <a:lnTo>
                    <a:pt x="1131" y="4626"/>
                  </a:lnTo>
                  <a:cubicBezTo>
                    <a:pt x="1667" y="4543"/>
                    <a:pt x="2155" y="4376"/>
                    <a:pt x="2643" y="4185"/>
                  </a:cubicBezTo>
                  <a:cubicBezTo>
                    <a:pt x="2524" y="4066"/>
                    <a:pt x="2393" y="3769"/>
                    <a:pt x="2179" y="3412"/>
                  </a:cubicBezTo>
                  <a:cubicBezTo>
                    <a:pt x="2203" y="3304"/>
                    <a:pt x="2274" y="2947"/>
                    <a:pt x="2322" y="2780"/>
                  </a:cubicBezTo>
                  <a:cubicBezTo>
                    <a:pt x="2334" y="2757"/>
                    <a:pt x="2346" y="2709"/>
                    <a:pt x="2346" y="2661"/>
                  </a:cubicBezTo>
                  <a:cubicBezTo>
                    <a:pt x="2358" y="2447"/>
                    <a:pt x="2227" y="2221"/>
                    <a:pt x="2036" y="2066"/>
                  </a:cubicBezTo>
                  <a:lnTo>
                    <a:pt x="1870" y="1947"/>
                  </a:lnTo>
                  <a:cubicBezTo>
                    <a:pt x="1870" y="1947"/>
                    <a:pt x="1524" y="756"/>
                    <a:pt x="1405" y="364"/>
                  </a:cubicBezTo>
                  <a:cubicBezTo>
                    <a:pt x="1333" y="125"/>
                    <a:pt x="1208" y="1"/>
                    <a:pt x="1097"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56"/>
          <p:cNvGrpSpPr/>
          <p:nvPr/>
        </p:nvGrpSpPr>
        <p:grpSpPr>
          <a:xfrm>
            <a:off x="1579285" y="1331327"/>
            <a:ext cx="504420" cy="1214086"/>
            <a:chOff x="1519225" y="1896375"/>
            <a:chExt cx="411100" cy="989475"/>
          </a:xfrm>
        </p:grpSpPr>
        <p:sp>
          <p:nvSpPr>
            <p:cNvPr id="2050" name="Google Shape;2050;p56"/>
            <p:cNvSpPr/>
            <p:nvPr/>
          </p:nvSpPr>
          <p:spPr>
            <a:xfrm>
              <a:off x="1858850" y="2042675"/>
              <a:ext cx="71475" cy="91250"/>
            </a:xfrm>
            <a:custGeom>
              <a:avLst/>
              <a:gdLst/>
              <a:ahLst/>
              <a:cxnLst/>
              <a:rect l="l" t="t" r="r" b="b"/>
              <a:pathLst>
                <a:path w="2859" h="3650" extrusionOk="0">
                  <a:moveTo>
                    <a:pt x="1530" y="0"/>
                  </a:moveTo>
                  <a:cubicBezTo>
                    <a:pt x="1493" y="0"/>
                    <a:pt x="1444" y="18"/>
                    <a:pt x="1382" y="59"/>
                  </a:cubicBezTo>
                  <a:cubicBezTo>
                    <a:pt x="1120" y="214"/>
                    <a:pt x="643" y="1916"/>
                    <a:pt x="643" y="1916"/>
                  </a:cubicBezTo>
                  <a:cubicBezTo>
                    <a:pt x="524" y="1404"/>
                    <a:pt x="334" y="1106"/>
                    <a:pt x="215" y="1095"/>
                  </a:cubicBezTo>
                  <a:cubicBezTo>
                    <a:pt x="96" y="1095"/>
                    <a:pt x="1" y="1154"/>
                    <a:pt x="108" y="1630"/>
                  </a:cubicBezTo>
                  <a:cubicBezTo>
                    <a:pt x="215" y="2107"/>
                    <a:pt x="191" y="2523"/>
                    <a:pt x="132" y="2773"/>
                  </a:cubicBezTo>
                  <a:cubicBezTo>
                    <a:pt x="72" y="3035"/>
                    <a:pt x="239" y="3154"/>
                    <a:pt x="584" y="3476"/>
                  </a:cubicBezTo>
                  <a:cubicBezTo>
                    <a:pt x="711" y="3600"/>
                    <a:pt x="821" y="3650"/>
                    <a:pt x="919" y="3650"/>
                  </a:cubicBezTo>
                  <a:cubicBezTo>
                    <a:pt x="1198" y="3650"/>
                    <a:pt x="1388" y="3249"/>
                    <a:pt x="1644" y="3011"/>
                  </a:cubicBezTo>
                  <a:cubicBezTo>
                    <a:pt x="1965" y="2678"/>
                    <a:pt x="2858" y="1607"/>
                    <a:pt x="2668" y="1464"/>
                  </a:cubicBezTo>
                  <a:cubicBezTo>
                    <a:pt x="2651" y="1452"/>
                    <a:pt x="2631" y="1447"/>
                    <a:pt x="2610" y="1447"/>
                  </a:cubicBezTo>
                  <a:cubicBezTo>
                    <a:pt x="2378" y="1447"/>
                    <a:pt x="1882" y="2023"/>
                    <a:pt x="1882" y="2023"/>
                  </a:cubicBezTo>
                  <a:cubicBezTo>
                    <a:pt x="1882" y="2023"/>
                    <a:pt x="2846" y="785"/>
                    <a:pt x="2572" y="666"/>
                  </a:cubicBezTo>
                  <a:cubicBezTo>
                    <a:pt x="2564" y="662"/>
                    <a:pt x="2555" y="660"/>
                    <a:pt x="2546" y="660"/>
                  </a:cubicBezTo>
                  <a:cubicBezTo>
                    <a:pt x="2310" y="660"/>
                    <a:pt x="1596" y="1726"/>
                    <a:pt x="1596" y="1726"/>
                  </a:cubicBezTo>
                  <a:cubicBezTo>
                    <a:pt x="1596" y="1726"/>
                    <a:pt x="2537" y="309"/>
                    <a:pt x="2263" y="202"/>
                  </a:cubicBezTo>
                  <a:cubicBezTo>
                    <a:pt x="2246" y="195"/>
                    <a:pt x="2228" y="191"/>
                    <a:pt x="2209" y="191"/>
                  </a:cubicBezTo>
                  <a:cubicBezTo>
                    <a:pt x="1853" y="191"/>
                    <a:pt x="1251" y="1428"/>
                    <a:pt x="1251" y="1428"/>
                  </a:cubicBezTo>
                  <a:cubicBezTo>
                    <a:pt x="1251" y="1428"/>
                    <a:pt x="1501" y="714"/>
                    <a:pt x="1596" y="428"/>
                  </a:cubicBezTo>
                  <a:cubicBezTo>
                    <a:pt x="1651" y="207"/>
                    <a:pt x="1657" y="0"/>
                    <a:pt x="153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1854100" y="2104550"/>
              <a:ext cx="37825" cy="34850"/>
            </a:xfrm>
            <a:custGeom>
              <a:avLst/>
              <a:gdLst/>
              <a:ahLst/>
              <a:cxnLst/>
              <a:rect l="l" t="t" r="r" b="b"/>
              <a:pathLst>
                <a:path w="1513" h="1394" extrusionOk="0">
                  <a:moveTo>
                    <a:pt x="286" y="1"/>
                  </a:moveTo>
                  <a:lnTo>
                    <a:pt x="0" y="239"/>
                  </a:lnTo>
                  <a:lnTo>
                    <a:pt x="1369" y="1394"/>
                  </a:lnTo>
                  <a:lnTo>
                    <a:pt x="1512" y="1096"/>
                  </a:lnTo>
                  <a:cubicBezTo>
                    <a:pt x="1179" y="239"/>
                    <a:pt x="286" y="25"/>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1678775" y="2044375"/>
              <a:ext cx="209875" cy="212450"/>
            </a:xfrm>
            <a:custGeom>
              <a:avLst/>
              <a:gdLst/>
              <a:ahLst/>
              <a:cxnLst/>
              <a:rect l="l" t="t" r="r" b="b"/>
              <a:pathLst>
                <a:path w="8395" h="8498" extrusionOk="0">
                  <a:moveTo>
                    <a:pt x="285" y="1"/>
                  </a:moveTo>
                  <a:cubicBezTo>
                    <a:pt x="143" y="1"/>
                    <a:pt x="60" y="15"/>
                    <a:pt x="60" y="15"/>
                  </a:cubicBezTo>
                  <a:cubicBezTo>
                    <a:pt x="0" y="360"/>
                    <a:pt x="2191" y="7908"/>
                    <a:pt x="4156" y="8480"/>
                  </a:cubicBezTo>
                  <a:cubicBezTo>
                    <a:pt x="4196" y="8492"/>
                    <a:pt x="4238" y="8497"/>
                    <a:pt x="4283" y="8497"/>
                  </a:cubicBezTo>
                  <a:cubicBezTo>
                    <a:pt x="5407" y="8497"/>
                    <a:pt x="7795" y="4864"/>
                    <a:pt x="8311" y="4063"/>
                  </a:cubicBezTo>
                  <a:cubicBezTo>
                    <a:pt x="8370" y="3956"/>
                    <a:pt x="8394" y="3825"/>
                    <a:pt x="8347" y="3705"/>
                  </a:cubicBezTo>
                  <a:cubicBezTo>
                    <a:pt x="8156" y="3158"/>
                    <a:pt x="7561" y="2824"/>
                    <a:pt x="7192" y="2682"/>
                  </a:cubicBezTo>
                  <a:cubicBezTo>
                    <a:pt x="7144" y="2664"/>
                    <a:pt x="7094" y="2656"/>
                    <a:pt x="7045" y="2656"/>
                  </a:cubicBezTo>
                  <a:cubicBezTo>
                    <a:pt x="6922" y="2656"/>
                    <a:pt x="6800" y="2707"/>
                    <a:pt x="6715" y="2801"/>
                  </a:cubicBezTo>
                  <a:cubicBezTo>
                    <a:pt x="5456" y="4232"/>
                    <a:pt x="4838" y="5014"/>
                    <a:pt x="4595" y="5014"/>
                  </a:cubicBezTo>
                  <a:cubicBezTo>
                    <a:pt x="4553" y="5014"/>
                    <a:pt x="4522" y="4991"/>
                    <a:pt x="4501" y="4944"/>
                  </a:cubicBezTo>
                  <a:cubicBezTo>
                    <a:pt x="4084" y="4051"/>
                    <a:pt x="3334" y="2265"/>
                    <a:pt x="2715" y="1384"/>
                  </a:cubicBezTo>
                  <a:cubicBezTo>
                    <a:pt x="1823" y="147"/>
                    <a:pt x="744"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1667150" y="2735000"/>
              <a:ext cx="102125" cy="64125"/>
            </a:xfrm>
            <a:custGeom>
              <a:avLst/>
              <a:gdLst/>
              <a:ahLst/>
              <a:cxnLst/>
              <a:rect l="l" t="t" r="r" b="b"/>
              <a:pathLst>
                <a:path w="4085" h="2565" extrusionOk="0">
                  <a:moveTo>
                    <a:pt x="418" y="0"/>
                  </a:moveTo>
                  <a:cubicBezTo>
                    <a:pt x="299" y="310"/>
                    <a:pt x="215" y="536"/>
                    <a:pt x="180" y="691"/>
                  </a:cubicBezTo>
                  <a:cubicBezTo>
                    <a:pt x="180" y="691"/>
                    <a:pt x="37" y="1024"/>
                    <a:pt x="13" y="1155"/>
                  </a:cubicBezTo>
                  <a:cubicBezTo>
                    <a:pt x="1" y="1286"/>
                    <a:pt x="156" y="1393"/>
                    <a:pt x="751" y="1607"/>
                  </a:cubicBezTo>
                  <a:cubicBezTo>
                    <a:pt x="1358" y="1810"/>
                    <a:pt x="1608" y="2238"/>
                    <a:pt x="2323" y="2465"/>
                  </a:cubicBezTo>
                  <a:cubicBezTo>
                    <a:pt x="2537" y="2533"/>
                    <a:pt x="2781" y="2564"/>
                    <a:pt x="3017" y="2564"/>
                  </a:cubicBezTo>
                  <a:cubicBezTo>
                    <a:pt x="3564" y="2564"/>
                    <a:pt x="4066" y="2394"/>
                    <a:pt x="4049" y="2119"/>
                  </a:cubicBezTo>
                  <a:cubicBezTo>
                    <a:pt x="4085" y="2036"/>
                    <a:pt x="4049" y="1929"/>
                    <a:pt x="3966" y="1869"/>
                  </a:cubicBezTo>
                  <a:cubicBezTo>
                    <a:pt x="3085" y="1286"/>
                    <a:pt x="1930" y="95"/>
                    <a:pt x="1930" y="95"/>
                  </a:cubicBezTo>
                  <a:lnTo>
                    <a:pt x="4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1571025" y="2785600"/>
              <a:ext cx="70550" cy="100250"/>
            </a:xfrm>
            <a:custGeom>
              <a:avLst/>
              <a:gdLst/>
              <a:ahLst/>
              <a:cxnLst/>
              <a:rect l="l" t="t" r="r" b="b"/>
              <a:pathLst>
                <a:path w="2822" h="4010" extrusionOk="0">
                  <a:moveTo>
                    <a:pt x="667" y="0"/>
                  </a:moveTo>
                  <a:cubicBezTo>
                    <a:pt x="667" y="0"/>
                    <a:pt x="572" y="119"/>
                    <a:pt x="512" y="512"/>
                  </a:cubicBezTo>
                  <a:cubicBezTo>
                    <a:pt x="453" y="917"/>
                    <a:pt x="393" y="1548"/>
                    <a:pt x="274" y="2000"/>
                  </a:cubicBezTo>
                  <a:cubicBezTo>
                    <a:pt x="179" y="2465"/>
                    <a:pt x="0" y="2762"/>
                    <a:pt x="429" y="3239"/>
                  </a:cubicBezTo>
                  <a:cubicBezTo>
                    <a:pt x="821" y="3674"/>
                    <a:pt x="1352" y="4010"/>
                    <a:pt x="1813" y="4010"/>
                  </a:cubicBezTo>
                  <a:cubicBezTo>
                    <a:pt x="1856" y="4010"/>
                    <a:pt x="1899" y="4007"/>
                    <a:pt x="1941" y="4001"/>
                  </a:cubicBezTo>
                  <a:cubicBezTo>
                    <a:pt x="2417" y="3917"/>
                    <a:pt x="2822" y="3405"/>
                    <a:pt x="2620" y="2810"/>
                  </a:cubicBezTo>
                  <a:lnTo>
                    <a:pt x="2596" y="2774"/>
                  </a:lnTo>
                  <a:cubicBezTo>
                    <a:pt x="2584" y="2750"/>
                    <a:pt x="2584" y="2727"/>
                    <a:pt x="2572" y="2691"/>
                  </a:cubicBezTo>
                  <a:cubicBezTo>
                    <a:pt x="2405" y="2322"/>
                    <a:pt x="2096" y="1024"/>
                    <a:pt x="2048" y="0"/>
                  </a:cubicBezTo>
                  <a:cubicBezTo>
                    <a:pt x="1790" y="127"/>
                    <a:pt x="1551" y="169"/>
                    <a:pt x="1346" y="169"/>
                  </a:cubicBezTo>
                  <a:cubicBezTo>
                    <a:pt x="937" y="169"/>
                    <a:pt x="667" y="0"/>
                    <a:pt x="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1558525" y="2375425"/>
              <a:ext cx="189625" cy="421375"/>
            </a:xfrm>
            <a:custGeom>
              <a:avLst/>
              <a:gdLst/>
              <a:ahLst/>
              <a:cxnLst/>
              <a:rect l="l" t="t" r="r" b="b"/>
              <a:pathLst>
                <a:path w="7585" h="16855" extrusionOk="0">
                  <a:moveTo>
                    <a:pt x="1072" y="0"/>
                  </a:moveTo>
                  <a:cubicBezTo>
                    <a:pt x="1072" y="0"/>
                    <a:pt x="405" y="2679"/>
                    <a:pt x="762" y="7835"/>
                  </a:cubicBezTo>
                  <a:cubicBezTo>
                    <a:pt x="762" y="7835"/>
                    <a:pt x="0" y="11538"/>
                    <a:pt x="762" y="16574"/>
                  </a:cubicBezTo>
                  <a:cubicBezTo>
                    <a:pt x="762" y="16574"/>
                    <a:pt x="1154" y="16854"/>
                    <a:pt x="1835" y="16854"/>
                  </a:cubicBezTo>
                  <a:cubicBezTo>
                    <a:pt x="2175" y="16854"/>
                    <a:pt x="2588" y="16784"/>
                    <a:pt x="3060" y="16574"/>
                  </a:cubicBezTo>
                  <a:cubicBezTo>
                    <a:pt x="3060" y="16574"/>
                    <a:pt x="3262" y="11514"/>
                    <a:pt x="3310" y="10359"/>
                  </a:cubicBezTo>
                  <a:cubicBezTo>
                    <a:pt x="3370" y="9216"/>
                    <a:pt x="3370" y="8478"/>
                    <a:pt x="3512" y="7835"/>
                  </a:cubicBezTo>
                  <a:cubicBezTo>
                    <a:pt x="3584" y="7549"/>
                    <a:pt x="3810" y="6596"/>
                    <a:pt x="4048" y="5596"/>
                  </a:cubicBezTo>
                  <a:cubicBezTo>
                    <a:pt x="4084" y="6608"/>
                    <a:pt x="4108" y="7466"/>
                    <a:pt x="4132" y="7739"/>
                  </a:cubicBezTo>
                  <a:cubicBezTo>
                    <a:pt x="4155" y="8430"/>
                    <a:pt x="4001" y="8323"/>
                    <a:pt x="3870" y="9930"/>
                  </a:cubicBezTo>
                  <a:cubicBezTo>
                    <a:pt x="3739" y="11538"/>
                    <a:pt x="4465" y="14466"/>
                    <a:pt x="4465" y="14466"/>
                  </a:cubicBezTo>
                  <a:cubicBezTo>
                    <a:pt x="4798" y="14601"/>
                    <a:pt x="5132" y="14646"/>
                    <a:pt x="5428" y="14646"/>
                  </a:cubicBezTo>
                  <a:cubicBezTo>
                    <a:pt x="6021" y="14646"/>
                    <a:pt x="6465" y="14466"/>
                    <a:pt x="6465" y="14466"/>
                  </a:cubicBezTo>
                  <a:cubicBezTo>
                    <a:pt x="6465" y="14466"/>
                    <a:pt x="6703" y="8001"/>
                    <a:pt x="6858" y="6430"/>
                  </a:cubicBezTo>
                  <a:cubicBezTo>
                    <a:pt x="7001" y="5203"/>
                    <a:pt x="7263" y="1882"/>
                    <a:pt x="7370" y="560"/>
                  </a:cubicBezTo>
                  <a:cubicBezTo>
                    <a:pt x="7477" y="358"/>
                    <a:pt x="7549" y="179"/>
                    <a:pt x="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1582025" y="2375125"/>
              <a:ext cx="166425" cy="32475"/>
            </a:xfrm>
            <a:custGeom>
              <a:avLst/>
              <a:gdLst/>
              <a:ahLst/>
              <a:cxnLst/>
              <a:rect l="l" t="t" r="r" b="b"/>
              <a:pathLst>
                <a:path w="6657" h="1299" extrusionOk="0">
                  <a:moveTo>
                    <a:pt x="156" y="0"/>
                  </a:moveTo>
                  <a:cubicBezTo>
                    <a:pt x="156" y="12"/>
                    <a:pt x="72" y="250"/>
                    <a:pt x="1" y="727"/>
                  </a:cubicBezTo>
                  <a:cubicBezTo>
                    <a:pt x="870" y="1072"/>
                    <a:pt x="2013" y="1298"/>
                    <a:pt x="3287" y="1298"/>
                  </a:cubicBezTo>
                  <a:cubicBezTo>
                    <a:pt x="4406" y="1298"/>
                    <a:pt x="5454" y="1132"/>
                    <a:pt x="6263" y="846"/>
                  </a:cubicBezTo>
                  <a:cubicBezTo>
                    <a:pt x="6466" y="584"/>
                    <a:pt x="6597" y="286"/>
                    <a:pt x="6656"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1694550" y="2382350"/>
              <a:ext cx="30075" cy="23575"/>
            </a:xfrm>
            <a:custGeom>
              <a:avLst/>
              <a:gdLst/>
              <a:ahLst/>
              <a:cxnLst/>
              <a:rect l="l" t="t" r="r" b="b"/>
              <a:pathLst>
                <a:path w="1203" h="943" extrusionOk="0">
                  <a:moveTo>
                    <a:pt x="702" y="1"/>
                  </a:moveTo>
                  <a:cubicBezTo>
                    <a:pt x="674" y="1"/>
                    <a:pt x="647" y="4"/>
                    <a:pt x="619" y="9"/>
                  </a:cubicBezTo>
                  <a:lnTo>
                    <a:pt x="393" y="57"/>
                  </a:lnTo>
                  <a:cubicBezTo>
                    <a:pt x="155" y="104"/>
                    <a:pt x="0" y="342"/>
                    <a:pt x="36" y="581"/>
                  </a:cubicBezTo>
                  <a:cubicBezTo>
                    <a:pt x="79" y="796"/>
                    <a:pt x="278" y="943"/>
                    <a:pt x="491" y="943"/>
                  </a:cubicBezTo>
                  <a:cubicBezTo>
                    <a:pt x="514" y="943"/>
                    <a:pt x="537" y="941"/>
                    <a:pt x="560" y="938"/>
                  </a:cubicBezTo>
                  <a:lnTo>
                    <a:pt x="786" y="890"/>
                  </a:lnTo>
                  <a:cubicBezTo>
                    <a:pt x="1036" y="843"/>
                    <a:pt x="1203" y="616"/>
                    <a:pt x="1143" y="366"/>
                  </a:cubicBezTo>
                  <a:cubicBezTo>
                    <a:pt x="1101" y="156"/>
                    <a:pt x="910" y="1"/>
                    <a:pt x="7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1573400" y="2042300"/>
              <a:ext cx="183075" cy="346250"/>
            </a:xfrm>
            <a:custGeom>
              <a:avLst/>
              <a:gdLst/>
              <a:ahLst/>
              <a:cxnLst/>
              <a:rect l="l" t="t" r="r" b="b"/>
              <a:pathLst>
                <a:path w="7323" h="13850" extrusionOk="0">
                  <a:moveTo>
                    <a:pt x="4476" y="1"/>
                  </a:moveTo>
                  <a:cubicBezTo>
                    <a:pt x="4446" y="1"/>
                    <a:pt x="4430" y="2"/>
                    <a:pt x="4430" y="2"/>
                  </a:cubicBezTo>
                  <a:lnTo>
                    <a:pt x="1596" y="431"/>
                  </a:lnTo>
                  <a:cubicBezTo>
                    <a:pt x="631" y="871"/>
                    <a:pt x="131" y="1002"/>
                    <a:pt x="131" y="1002"/>
                  </a:cubicBezTo>
                  <a:cubicBezTo>
                    <a:pt x="131" y="1002"/>
                    <a:pt x="358" y="3015"/>
                    <a:pt x="512" y="4824"/>
                  </a:cubicBezTo>
                  <a:cubicBezTo>
                    <a:pt x="715" y="7241"/>
                    <a:pt x="929" y="9396"/>
                    <a:pt x="703" y="11123"/>
                  </a:cubicBezTo>
                  <a:cubicBezTo>
                    <a:pt x="631" y="11659"/>
                    <a:pt x="572" y="11647"/>
                    <a:pt x="512" y="12194"/>
                  </a:cubicBezTo>
                  <a:cubicBezTo>
                    <a:pt x="512" y="12194"/>
                    <a:pt x="0" y="12790"/>
                    <a:pt x="358" y="13540"/>
                  </a:cubicBezTo>
                  <a:cubicBezTo>
                    <a:pt x="1702" y="13771"/>
                    <a:pt x="2824" y="13849"/>
                    <a:pt x="3740" y="13849"/>
                  </a:cubicBezTo>
                  <a:cubicBezTo>
                    <a:pt x="5623" y="13849"/>
                    <a:pt x="6631" y="13519"/>
                    <a:pt x="6898" y="13519"/>
                  </a:cubicBezTo>
                  <a:cubicBezTo>
                    <a:pt x="6934" y="13519"/>
                    <a:pt x="6957" y="13526"/>
                    <a:pt x="6966" y="13540"/>
                  </a:cubicBezTo>
                  <a:cubicBezTo>
                    <a:pt x="6989" y="13528"/>
                    <a:pt x="7299" y="12968"/>
                    <a:pt x="7073" y="12230"/>
                  </a:cubicBezTo>
                  <a:cubicBezTo>
                    <a:pt x="7251" y="9099"/>
                    <a:pt x="7323" y="5039"/>
                    <a:pt x="7323" y="5039"/>
                  </a:cubicBezTo>
                  <a:cubicBezTo>
                    <a:pt x="7323" y="5039"/>
                    <a:pt x="7085" y="2062"/>
                    <a:pt x="6216" y="991"/>
                  </a:cubicBezTo>
                  <a:cubicBezTo>
                    <a:pt x="5453" y="63"/>
                    <a:pt x="4673" y="1"/>
                    <a:pt x="4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1684725" y="2105150"/>
              <a:ext cx="32775" cy="280125"/>
            </a:xfrm>
            <a:custGeom>
              <a:avLst/>
              <a:gdLst/>
              <a:ahLst/>
              <a:cxnLst/>
              <a:rect l="l" t="t" r="r" b="b"/>
              <a:pathLst>
                <a:path w="1311" h="11205" extrusionOk="0">
                  <a:moveTo>
                    <a:pt x="0" y="1"/>
                  </a:moveTo>
                  <a:cubicBezTo>
                    <a:pt x="119" y="453"/>
                    <a:pt x="227" y="905"/>
                    <a:pt x="310" y="1370"/>
                  </a:cubicBezTo>
                  <a:lnTo>
                    <a:pt x="393" y="1703"/>
                  </a:lnTo>
                  <a:lnTo>
                    <a:pt x="441" y="2048"/>
                  </a:lnTo>
                  <a:cubicBezTo>
                    <a:pt x="489" y="2287"/>
                    <a:pt x="536" y="2513"/>
                    <a:pt x="572" y="2751"/>
                  </a:cubicBezTo>
                  <a:cubicBezTo>
                    <a:pt x="715" y="3668"/>
                    <a:pt x="834" y="4608"/>
                    <a:pt x="905" y="5549"/>
                  </a:cubicBezTo>
                  <a:cubicBezTo>
                    <a:pt x="941" y="6025"/>
                    <a:pt x="989" y="6489"/>
                    <a:pt x="1001" y="6966"/>
                  </a:cubicBezTo>
                  <a:cubicBezTo>
                    <a:pt x="1001" y="7180"/>
                    <a:pt x="1012" y="7418"/>
                    <a:pt x="1024" y="7656"/>
                  </a:cubicBezTo>
                  <a:lnTo>
                    <a:pt x="1048" y="8359"/>
                  </a:lnTo>
                  <a:lnTo>
                    <a:pt x="1060" y="8716"/>
                  </a:lnTo>
                  <a:lnTo>
                    <a:pt x="1060" y="9073"/>
                  </a:lnTo>
                  <a:lnTo>
                    <a:pt x="1072" y="9787"/>
                  </a:lnTo>
                  <a:cubicBezTo>
                    <a:pt x="1084" y="10252"/>
                    <a:pt x="1060" y="10728"/>
                    <a:pt x="1072" y="11204"/>
                  </a:cubicBezTo>
                  <a:cubicBezTo>
                    <a:pt x="1108" y="10978"/>
                    <a:pt x="1120" y="10740"/>
                    <a:pt x="1143" y="10502"/>
                  </a:cubicBezTo>
                  <a:cubicBezTo>
                    <a:pt x="1179" y="10264"/>
                    <a:pt x="1203" y="10026"/>
                    <a:pt x="1227" y="9787"/>
                  </a:cubicBezTo>
                  <a:cubicBezTo>
                    <a:pt x="1239" y="9323"/>
                    <a:pt x="1286" y="8847"/>
                    <a:pt x="1286" y="8371"/>
                  </a:cubicBezTo>
                  <a:cubicBezTo>
                    <a:pt x="1310" y="7418"/>
                    <a:pt x="1262" y="6478"/>
                    <a:pt x="1191" y="5537"/>
                  </a:cubicBezTo>
                  <a:cubicBezTo>
                    <a:pt x="1108" y="4596"/>
                    <a:pt x="989" y="3644"/>
                    <a:pt x="786" y="2715"/>
                  </a:cubicBezTo>
                  <a:cubicBezTo>
                    <a:pt x="608" y="1798"/>
                    <a:pt x="358" y="87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1684725" y="2036700"/>
              <a:ext cx="19075" cy="49725"/>
            </a:xfrm>
            <a:custGeom>
              <a:avLst/>
              <a:gdLst/>
              <a:ahLst/>
              <a:cxnLst/>
              <a:rect l="l" t="t" r="r" b="b"/>
              <a:pathLst>
                <a:path w="763" h="1989" extrusionOk="0">
                  <a:moveTo>
                    <a:pt x="72" y="0"/>
                  </a:moveTo>
                  <a:lnTo>
                    <a:pt x="0" y="191"/>
                  </a:lnTo>
                  <a:cubicBezTo>
                    <a:pt x="0" y="191"/>
                    <a:pt x="310" y="1345"/>
                    <a:pt x="167" y="1691"/>
                  </a:cubicBezTo>
                  <a:lnTo>
                    <a:pt x="762" y="1988"/>
                  </a:lnTo>
                  <a:cubicBezTo>
                    <a:pt x="762" y="1988"/>
                    <a:pt x="596" y="5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1613575" y="2041450"/>
              <a:ext cx="61650" cy="56575"/>
            </a:xfrm>
            <a:custGeom>
              <a:avLst/>
              <a:gdLst/>
              <a:ahLst/>
              <a:cxnLst/>
              <a:rect l="l" t="t" r="r" b="b"/>
              <a:pathLst>
                <a:path w="2466" h="2263" extrusionOk="0">
                  <a:moveTo>
                    <a:pt x="465" y="1"/>
                  </a:moveTo>
                  <a:cubicBezTo>
                    <a:pt x="167" y="203"/>
                    <a:pt x="1" y="441"/>
                    <a:pt x="1" y="441"/>
                  </a:cubicBezTo>
                  <a:cubicBezTo>
                    <a:pt x="679" y="1656"/>
                    <a:pt x="1930" y="2263"/>
                    <a:pt x="1930" y="2263"/>
                  </a:cubicBezTo>
                  <a:lnTo>
                    <a:pt x="2465" y="1572"/>
                  </a:lnTo>
                  <a:cubicBezTo>
                    <a:pt x="799" y="1203"/>
                    <a:pt x="46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1568350" y="2399825"/>
              <a:ext cx="73700" cy="49150"/>
            </a:xfrm>
            <a:custGeom>
              <a:avLst/>
              <a:gdLst/>
              <a:ahLst/>
              <a:cxnLst/>
              <a:rect l="l" t="t" r="r" b="b"/>
              <a:pathLst>
                <a:path w="2948" h="1966" extrusionOk="0">
                  <a:moveTo>
                    <a:pt x="1357" y="1"/>
                  </a:moveTo>
                  <a:lnTo>
                    <a:pt x="298" y="358"/>
                  </a:lnTo>
                  <a:cubicBezTo>
                    <a:pt x="298" y="358"/>
                    <a:pt x="0" y="953"/>
                    <a:pt x="536" y="1965"/>
                  </a:cubicBezTo>
                  <a:cubicBezTo>
                    <a:pt x="917" y="1929"/>
                    <a:pt x="1715" y="1858"/>
                    <a:pt x="2429" y="1501"/>
                  </a:cubicBezTo>
                  <a:lnTo>
                    <a:pt x="2381" y="1370"/>
                  </a:lnTo>
                  <a:lnTo>
                    <a:pt x="2381" y="1370"/>
                  </a:lnTo>
                  <a:cubicBezTo>
                    <a:pt x="2381" y="1370"/>
                    <a:pt x="2465" y="1394"/>
                    <a:pt x="2619" y="1465"/>
                  </a:cubicBezTo>
                  <a:cubicBezTo>
                    <a:pt x="2697" y="1504"/>
                    <a:pt x="2778" y="1543"/>
                    <a:pt x="2838" y="1543"/>
                  </a:cubicBezTo>
                  <a:cubicBezTo>
                    <a:pt x="2906" y="1543"/>
                    <a:pt x="2948" y="1493"/>
                    <a:pt x="2929" y="1334"/>
                  </a:cubicBezTo>
                  <a:cubicBezTo>
                    <a:pt x="2905" y="1037"/>
                    <a:pt x="2191" y="560"/>
                    <a:pt x="2191" y="560"/>
                  </a:cubicBezTo>
                  <a:cubicBezTo>
                    <a:pt x="2155" y="536"/>
                    <a:pt x="2143" y="513"/>
                    <a:pt x="2107" y="501"/>
                  </a:cubicBezTo>
                  <a:cubicBezTo>
                    <a:pt x="1976" y="441"/>
                    <a:pt x="1357" y="1"/>
                    <a:pt x="1357"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1568050" y="2396250"/>
              <a:ext cx="41675" cy="31275"/>
            </a:xfrm>
            <a:custGeom>
              <a:avLst/>
              <a:gdLst/>
              <a:ahLst/>
              <a:cxnLst/>
              <a:rect l="l" t="t" r="r" b="b"/>
              <a:pathLst>
                <a:path w="1667" h="1251" extrusionOk="0">
                  <a:moveTo>
                    <a:pt x="1643" y="1"/>
                  </a:moveTo>
                  <a:lnTo>
                    <a:pt x="0" y="1037"/>
                  </a:lnTo>
                  <a:lnTo>
                    <a:pt x="191" y="1251"/>
                  </a:lnTo>
                  <a:cubicBezTo>
                    <a:pt x="191" y="1251"/>
                    <a:pt x="1250" y="1001"/>
                    <a:pt x="1667" y="263"/>
                  </a:cubicBezTo>
                  <a:lnTo>
                    <a:pt x="1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1519225" y="2067050"/>
              <a:ext cx="91100" cy="355125"/>
            </a:xfrm>
            <a:custGeom>
              <a:avLst/>
              <a:gdLst/>
              <a:ahLst/>
              <a:cxnLst/>
              <a:rect l="l" t="t" r="r" b="b"/>
              <a:pathLst>
                <a:path w="3644" h="14205" extrusionOk="0">
                  <a:moveTo>
                    <a:pt x="2322" y="1"/>
                  </a:moveTo>
                  <a:cubicBezTo>
                    <a:pt x="1179" y="405"/>
                    <a:pt x="822" y="1132"/>
                    <a:pt x="393" y="2906"/>
                  </a:cubicBezTo>
                  <a:cubicBezTo>
                    <a:pt x="1" y="4680"/>
                    <a:pt x="96" y="9156"/>
                    <a:pt x="96" y="9156"/>
                  </a:cubicBezTo>
                  <a:cubicBezTo>
                    <a:pt x="334" y="11026"/>
                    <a:pt x="1620" y="13800"/>
                    <a:pt x="1798" y="14169"/>
                  </a:cubicBezTo>
                  <a:cubicBezTo>
                    <a:pt x="1810" y="14205"/>
                    <a:pt x="1846" y="14205"/>
                    <a:pt x="1870" y="14205"/>
                  </a:cubicBezTo>
                  <a:cubicBezTo>
                    <a:pt x="2798" y="14002"/>
                    <a:pt x="3477" y="13288"/>
                    <a:pt x="3608" y="13145"/>
                  </a:cubicBezTo>
                  <a:cubicBezTo>
                    <a:pt x="3632" y="13133"/>
                    <a:pt x="3644" y="13097"/>
                    <a:pt x="3632" y="13085"/>
                  </a:cubicBezTo>
                  <a:cubicBezTo>
                    <a:pt x="3096" y="11764"/>
                    <a:pt x="2763" y="10359"/>
                    <a:pt x="2525" y="9323"/>
                  </a:cubicBezTo>
                  <a:cubicBezTo>
                    <a:pt x="2501" y="9204"/>
                    <a:pt x="2513" y="8990"/>
                    <a:pt x="2548" y="8871"/>
                  </a:cubicBezTo>
                  <a:cubicBezTo>
                    <a:pt x="3049" y="7156"/>
                    <a:pt x="3156" y="4096"/>
                    <a:pt x="3156" y="4096"/>
                  </a:cubicBezTo>
                  <a:cubicBezTo>
                    <a:pt x="3477" y="1429"/>
                    <a:pt x="2322" y="1"/>
                    <a:pt x="23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1613575" y="1905700"/>
              <a:ext cx="113075" cy="198575"/>
            </a:xfrm>
            <a:custGeom>
              <a:avLst/>
              <a:gdLst/>
              <a:ahLst/>
              <a:cxnLst/>
              <a:rect l="l" t="t" r="r" b="b"/>
              <a:pathLst>
                <a:path w="4523" h="7943" extrusionOk="0">
                  <a:moveTo>
                    <a:pt x="2062" y="1"/>
                  </a:moveTo>
                  <a:cubicBezTo>
                    <a:pt x="1044" y="1"/>
                    <a:pt x="241" y="624"/>
                    <a:pt x="84" y="2073"/>
                  </a:cubicBezTo>
                  <a:cubicBezTo>
                    <a:pt x="1" y="2728"/>
                    <a:pt x="215" y="3323"/>
                    <a:pt x="560" y="3835"/>
                  </a:cubicBezTo>
                  <a:cubicBezTo>
                    <a:pt x="513" y="4561"/>
                    <a:pt x="453" y="5526"/>
                    <a:pt x="441" y="5669"/>
                  </a:cubicBezTo>
                  <a:cubicBezTo>
                    <a:pt x="418" y="5895"/>
                    <a:pt x="1346" y="6645"/>
                    <a:pt x="2072" y="6883"/>
                  </a:cubicBezTo>
                  <a:cubicBezTo>
                    <a:pt x="2227" y="6943"/>
                    <a:pt x="2358" y="6978"/>
                    <a:pt x="2465" y="6990"/>
                  </a:cubicBezTo>
                  <a:lnTo>
                    <a:pt x="2834" y="7943"/>
                  </a:lnTo>
                  <a:lnTo>
                    <a:pt x="3001" y="6895"/>
                  </a:lnTo>
                  <a:cubicBezTo>
                    <a:pt x="3001" y="6895"/>
                    <a:pt x="3204" y="6455"/>
                    <a:pt x="2918" y="5621"/>
                  </a:cubicBezTo>
                  <a:lnTo>
                    <a:pt x="2918" y="5621"/>
                  </a:lnTo>
                  <a:cubicBezTo>
                    <a:pt x="3037" y="5645"/>
                    <a:pt x="3144" y="5681"/>
                    <a:pt x="3215" y="5693"/>
                  </a:cubicBezTo>
                  <a:cubicBezTo>
                    <a:pt x="3236" y="5695"/>
                    <a:pt x="3256" y="5697"/>
                    <a:pt x="3276" y="5697"/>
                  </a:cubicBezTo>
                  <a:cubicBezTo>
                    <a:pt x="4105" y="5697"/>
                    <a:pt x="4522" y="3308"/>
                    <a:pt x="4394" y="2168"/>
                  </a:cubicBezTo>
                  <a:cubicBezTo>
                    <a:pt x="4287" y="1263"/>
                    <a:pt x="3847" y="704"/>
                    <a:pt x="3573" y="454"/>
                  </a:cubicBezTo>
                  <a:cubicBezTo>
                    <a:pt x="3477" y="370"/>
                    <a:pt x="3370" y="287"/>
                    <a:pt x="3239" y="239"/>
                  </a:cubicBezTo>
                  <a:cubicBezTo>
                    <a:pt x="2832" y="84"/>
                    <a:pt x="2433" y="1"/>
                    <a:pt x="2062"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1600200" y="1896375"/>
              <a:ext cx="136350" cy="105225"/>
            </a:xfrm>
            <a:custGeom>
              <a:avLst/>
              <a:gdLst/>
              <a:ahLst/>
              <a:cxnLst/>
              <a:rect l="l" t="t" r="r" b="b"/>
              <a:pathLst>
                <a:path w="5454" h="4209" extrusionOk="0">
                  <a:moveTo>
                    <a:pt x="2164" y="1"/>
                  </a:moveTo>
                  <a:cubicBezTo>
                    <a:pt x="1521" y="1"/>
                    <a:pt x="1111" y="244"/>
                    <a:pt x="869" y="696"/>
                  </a:cubicBezTo>
                  <a:cubicBezTo>
                    <a:pt x="869" y="696"/>
                    <a:pt x="464" y="898"/>
                    <a:pt x="298" y="1434"/>
                  </a:cubicBezTo>
                  <a:cubicBezTo>
                    <a:pt x="143" y="1958"/>
                    <a:pt x="0" y="3363"/>
                    <a:pt x="1107" y="4208"/>
                  </a:cubicBezTo>
                  <a:cubicBezTo>
                    <a:pt x="1107" y="4208"/>
                    <a:pt x="560" y="2529"/>
                    <a:pt x="1107" y="2256"/>
                  </a:cubicBezTo>
                  <a:cubicBezTo>
                    <a:pt x="1194" y="2214"/>
                    <a:pt x="1267" y="2196"/>
                    <a:pt x="1328" y="2196"/>
                  </a:cubicBezTo>
                  <a:cubicBezTo>
                    <a:pt x="1658" y="2196"/>
                    <a:pt x="1665" y="2724"/>
                    <a:pt x="1655" y="3125"/>
                  </a:cubicBezTo>
                  <a:cubicBezTo>
                    <a:pt x="1653" y="3215"/>
                    <a:pt x="1666" y="3255"/>
                    <a:pt x="1686" y="3255"/>
                  </a:cubicBezTo>
                  <a:cubicBezTo>
                    <a:pt x="1776" y="3255"/>
                    <a:pt x="2017" y="2475"/>
                    <a:pt x="1774" y="1815"/>
                  </a:cubicBezTo>
                  <a:lnTo>
                    <a:pt x="1774" y="1815"/>
                  </a:lnTo>
                  <a:cubicBezTo>
                    <a:pt x="1774" y="1815"/>
                    <a:pt x="2524" y="2006"/>
                    <a:pt x="3620" y="2232"/>
                  </a:cubicBezTo>
                  <a:cubicBezTo>
                    <a:pt x="3924" y="2298"/>
                    <a:pt x="4201" y="2328"/>
                    <a:pt x="4443" y="2328"/>
                  </a:cubicBezTo>
                  <a:cubicBezTo>
                    <a:pt x="5069" y="2328"/>
                    <a:pt x="5453" y="2124"/>
                    <a:pt x="5453" y="1815"/>
                  </a:cubicBezTo>
                  <a:cubicBezTo>
                    <a:pt x="5453" y="1374"/>
                    <a:pt x="4763" y="601"/>
                    <a:pt x="3381" y="208"/>
                  </a:cubicBezTo>
                  <a:cubicBezTo>
                    <a:pt x="2905" y="68"/>
                    <a:pt x="2502" y="1"/>
                    <a:pt x="2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6"/>
          <p:cNvGrpSpPr/>
          <p:nvPr/>
        </p:nvGrpSpPr>
        <p:grpSpPr>
          <a:xfrm>
            <a:off x="5702966" y="1365100"/>
            <a:ext cx="430646" cy="1188227"/>
            <a:chOff x="4604725" y="1923900"/>
            <a:chExt cx="350975" cy="968400"/>
          </a:xfrm>
        </p:grpSpPr>
        <p:sp>
          <p:nvSpPr>
            <p:cNvPr id="2068" name="Google Shape;2068;p56"/>
            <p:cNvSpPr/>
            <p:nvPr/>
          </p:nvSpPr>
          <p:spPr>
            <a:xfrm>
              <a:off x="4616725" y="2250100"/>
              <a:ext cx="22250" cy="43500"/>
            </a:xfrm>
            <a:custGeom>
              <a:avLst/>
              <a:gdLst/>
              <a:ahLst/>
              <a:cxnLst/>
              <a:rect l="l" t="t" r="r" b="b"/>
              <a:pathLst>
                <a:path w="890" h="1740" extrusionOk="0">
                  <a:moveTo>
                    <a:pt x="628" y="1"/>
                  </a:moveTo>
                  <a:lnTo>
                    <a:pt x="283" y="120"/>
                  </a:lnTo>
                  <a:cubicBezTo>
                    <a:pt x="283" y="120"/>
                    <a:pt x="282" y="120"/>
                    <a:pt x="282" y="120"/>
                  </a:cubicBezTo>
                  <a:lnTo>
                    <a:pt x="282" y="120"/>
                  </a:lnTo>
                  <a:cubicBezTo>
                    <a:pt x="255" y="120"/>
                    <a:pt x="1" y="994"/>
                    <a:pt x="545" y="1715"/>
                  </a:cubicBezTo>
                  <a:lnTo>
                    <a:pt x="890" y="1739"/>
                  </a:lnTo>
                  <a:lnTo>
                    <a:pt x="628" y="1"/>
                  </a:lnTo>
                  <a:close/>
                </a:path>
              </a:pathLst>
            </a:custGeom>
            <a:solidFill>
              <a:srgbClr val="E0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627950" y="2061050"/>
              <a:ext cx="169675" cy="234150"/>
            </a:xfrm>
            <a:custGeom>
              <a:avLst/>
              <a:gdLst/>
              <a:ahLst/>
              <a:cxnLst/>
              <a:rect l="l" t="t" r="r" b="b"/>
              <a:pathLst>
                <a:path w="6787" h="9366" extrusionOk="0">
                  <a:moveTo>
                    <a:pt x="6501" y="0"/>
                  </a:moveTo>
                  <a:cubicBezTo>
                    <a:pt x="6041" y="0"/>
                    <a:pt x="4971" y="146"/>
                    <a:pt x="4108" y="1372"/>
                  </a:cubicBezTo>
                  <a:cubicBezTo>
                    <a:pt x="3477" y="2253"/>
                    <a:pt x="3167" y="3943"/>
                    <a:pt x="2953" y="4896"/>
                  </a:cubicBezTo>
                  <a:cubicBezTo>
                    <a:pt x="2798" y="5694"/>
                    <a:pt x="2620" y="6968"/>
                    <a:pt x="429" y="7372"/>
                  </a:cubicBezTo>
                  <a:cubicBezTo>
                    <a:pt x="250" y="7396"/>
                    <a:pt x="119" y="7539"/>
                    <a:pt x="84" y="7718"/>
                  </a:cubicBezTo>
                  <a:cubicBezTo>
                    <a:pt x="24" y="8099"/>
                    <a:pt x="0" y="8789"/>
                    <a:pt x="358" y="9230"/>
                  </a:cubicBezTo>
                  <a:cubicBezTo>
                    <a:pt x="418" y="9311"/>
                    <a:pt x="522" y="9366"/>
                    <a:pt x="625" y="9366"/>
                  </a:cubicBezTo>
                  <a:cubicBezTo>
                    <a:pt x="643" y="9366"/>
                    <a:pt x="661" y="9364"/>
                    <a:pt x="679" y="9361"/>
                  </a:cubicBezTo>
                  <a:cubicBezTo>
                    <a:pt x="1667" y="9337"/>
                    <a:pt x="2048" y="9218"/>
                    <a:pt x="3072" y="8849"/>
                  </a:cubicBezTo>
                  <a:cubicBezTo>
                    <a:pt x="4977" y="8146"/>
                    <a:pt x="6787" y="360"/>
                    <a:pt x="6727" y="14"/>
                  </a:cubicBezTo>
                  <a:cubicBezTo>
                    <a:pt x="6727" y="14"/>
                    <a:pt x="6644" y="0"/>
                    <a:pt x="6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4706825" y="2746000"/>
              <a:ext cx="104800" cy="59250"/>
            </a:xfrm>
            <a:custGeom>
              <a:avLst/>
              <a:gdLst/>
              <a:ahLst/>
              <a:cxnLst/>
              <a:rect l="l" t="t" r="r" b="b"/>
              <a:pathLst>
                <a:path w="4192" h="2370" extrusionOk="0">
                  <a:moveTo>
                    <a:pt x="3668" y="1"/>
                  </a:moveTo>
                  <a:lnTo>
                    <a:pt x="2179" y="120"/>
                  </a:lnTo>
                  <a:cubicBezTo>
                    <a:pt x="2179" y="120"/>
                    <a:pt x="1036" y="1298"/>
                    <a:pt x="155" y="1882"/>
                  </a:cubicBezTo>
                  <a:cubicBezTo>
                    <a:pt x="1" y="1989"/>
                    <a:pt x="36" y="2251"/>
                    <a:pt x="251" y="2287"/>
                  </a:cubicBezTo>
                  <a:cubicBezTo>
                    <a:pt x="536" y="2322"/>
                    <a:pt x="905" y="2370"/>
                    <a:pt x="1310" y="2370"/>
                  </a:cubicBezTo>
                  <a:cubicBezTo>
                    <a:pt x="2239" y="2370"/>
                    <a:pt x="2156" y="1810"/>
                    <a:pt x="3049" y="1465"/>
                  </a:cubicBezTo>
                  <a:cubicBezTo>
                    <a:pt x="3953" y="1120"/>
                    <a:pt x="4192" y="1358"/>
                    <a:pt x="3668" y="1"/>
                  </a:cubicBez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4836300" y="2796600"/>
              <a:ext cx="65825" cy="95700"/>
            </a:xfrm>
            <a:custGeom>
              <a:avLst/>
              <a:gdLst/>
              <a:ahLst/>
              <a:cxnLst/>
              <a:rect l="l" t="t" r="r" b="b"/>
              <a:pathLst>
                <a:path w="2633" h="3828" extrusionOk="0">
                  <a:moveTo>
                    <a:pt x="691" y="1"/>
                  </a:moveTo>
                  <a:cubicBezTo>
                    <a:pt x="656" y="1013"/>
                    <a:pt x="334" y="2299"/>
                    <a:pt x="179" y="2668"/>
                  </a:cubicBezTo>
                  <a:cubicBezTo>
                    <a:pt x="1" y="3061"/>
                    <a:pt x="275" y="3656"/>
                    <a:pt x="787" y="3799"/>
                  </a:cubicBezTo>
                  <a:cubicBezTo>
                    <a:pt x="847" y="3818"/>
                    <a:pt x="910" y="3827"/>
                    <a:pt x="974" y="3827"/>
                  </a:cubicBezTo>
                  <a:cubicBezTo>
                    <a:pt x="1461" y="3827"/>
                    <a:pt x="2048" y="3316"/>
                    <a:pt x="2311" y="2906"/>
                  </a:cubicBezTo>
                  <a:cubicBezTo>
                    <a:pt x="2632" y="2430"/>
                    <a:pt x="2334" y="1965"/>
                    <a:pt x="2239" y="1346"/>
                  </a:cubicBezTo>
                  <a:cubicBezTo>
                    <a:pt x="2096" y="394"/>
                    <a:pt x="2084" y="1"/>
                    <a:pt x="2084" y="1"/>
                  </a:cubicBezTo>
                  <a:cubicBezTo>
                    <a:pt x="2084" y="1"/>
                    <a:pt x="1804" y="175"/>
                    <a:pt x="1391" y="175"/>
                  </a:cubicBezTo>
                  <a:cubicBezTo>
                    <a:pt x="1185" y="175"/>
                    <a:pt x="945" y="132"/>
                    <a:pt x="691" y="1"/>
                  </a:cubicBez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4728550" y="2389700"/>
              <a:ext cx="187550" cy="418550"/>
            </a:xfrm>
            <a:custGeom>
              <a:avLst/>
              <a:gdLst/>
              <a:ahLst/>
              <a:cxnLst/>
              <a:rect l="l" t="t" r="r" b="b"/>
              <a:pathLst>
                <a:path w="7502" h="16742" extrusionOk="0">
                  <a:moveTo>
                    <a:pt x="1" y="1"/>
                  </a:moveTo>
                  <a:cubicBezTo>
                    <a:pt x="36" y="179"/>
                    <a:pt x="108" y="370"/>
                    <a:pt x="203" y="549"/>
                  </a:cubicBezTo>
                  <a:cubicBezTo>
                    <a:pt x="298" y="1858"/>
                    <a:pt x="572" y="5144"/>
                    <a:pt x="703" y="6383"/>
                  </a:cubicBezTo>
                  <a:cubicBezTo>
                    <a:pt x="870" y="7930"/>
                    <a:pt x="1108" y="14360"/>
                    <a:pt x="1108" y="14360"/>
                  </a:cubicBezTo>
                  <a:cubicBezTo>
                    <a:pt x="1108" y="14360"/>
                    <a:pt x="1552" y="14540"/>
                    <a:pt x="2138" y="14540"/>
                  </a:cubicBezTo>
                  <a:cubicBezTo>
                    <a:pt x="2431" y="14540"/>
                    <a:pt x="2759" y="14495"/>
                    <a:pt x="3084" y="14360"/>
                  </a:cubicBezTo>
                  <a:cubicBezTo>
                    <a:pt x="3084" y="14360"/>
                    <a:pt x="3799" y="11455"/>
                    <a:pt x="3680" y="9871"/>
                  </a:cubicBezTo>
                  <a:cubicBezTo>
                    <a:pt x="3549" y="8276"/>
                    <a:pt x="3394" y="8383"/>
                    <a:pt x="3430" y="7692"/>
                  </a:cubicBezTo>
                  <a:cubicBezTo>
                    <a:pt x="3442" y="7407"/>
                    <a:pt x="3477" y="6561"/>
                    <a:pt x="3501" y="5561"/>
                  </a:cubicBezTo>
                  <a:cubicBezTo>
                    <a:pt x="3739" y="6549"/>
                    <a:pt x="3965" y="7502"/>
                    <a:pt x="4025" y="7776"/>
                  </a:cubicBezTo>
                  <a:cubicBezTo>
                    <a:pt x="4192" y="8419"/>
                    <a:pt x="4192" y="9169"/>
                    <a:pt x="4227" y="10300"/>
                  </a:cubicBezTo>
                  <a:cubicBezTo>
                    <a:pt x="4287" y="11431"/>
                    <a:pt x="4489" y="16455"/>
                    <a:pt x="4489" y="16455"/>
                  </a:cubicBezTo>
                  <a:cubicBezTo>
                    <a:pt x="4954" y="16670"/>
                    <a:pt x="5361" y="16741"/>
                    <a:pt x="5698" y="16741"/>
                  </a:cubicBezTo>
                  <a:cubicBezTo>
                    <a:pt x="6372" y="16741"/>
                    <a:pt x="6763" y="16455"/>
                    <a:pt x="6763" y="16455"/>
                  </a:cubicBezTo>
                  <a:cubicBezTo>
                    <a:pt x="7502" y="11443"/>
                    <a:pt x="6763" y="7764"/>
                    <a:pt x="6763" y="7764"/>
                  </a:cubicBezTo>
                  <a:cubicBezTo>
                    <a:pt x="7121" y="2644"/>
                    <a:pt x="6454" y="1"/>
                    <a:pt x="6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4728550" y="2389400"/>
              <a:ext cx="164625" cy="31875"/>
            </a:xfrm>
            <a:custGeom>
              <a:avLst/>
              <a:gdLst/>
              <a:ahLst/>
              <a:cxnLst/>
              <a:rect l="l" t="t" r="r" b="b"/>
              <a:pathLst>
                <a:path w="6585" h="1275" extrusionOk="0">
                  <a:moveTo>
                    <a:pt x="1" y="1"/>
                  </a:moveTo>
                  <a:cubicBezTo>
                    <a:pt x="48" y="275"/>
                    <a:pt x="179" y="561"/>
                    <a:pt x="370" y="834"/>
                  </a:cubicBezTo>
                  <a:cubicBezTo>
                    <a:pt x="1179" y="1108"/>
                    <a:pt x="2203" y="1275"/>
                    <a:pt x="3323" y="1275"/>
                  </a:cubicBezTo>
                  <a:cubicBezTo>
                    <a:pt x="4585" y="1275"/>
                    <a:pt x="5728" y="1073"/>
                    <a:pt x="6585" y="727"/>
                  </a:cubicBezTo>
                  <a:cubicBezTo>
                    <a:pt x="6502" y="251"/>
                    <a:pt x="6454" y="13"/>
                    <a:pt x="6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752075" y="2396950"/>
              <a:ext cx="29475" cy="23050"/>
            </a:xfrm>
            <a:custGeom>
              <a:avLst/>
              <a:gdLst/>
              <a:ahLst/>
              <a:cxnLst/>
              <a:rect l="l" t="t" r="r" b="b"/>
              <a:pathLst>
                <a:path w="1179" h="922" extrusionOk="0">
                  <a:moveTo>
                    <a:pt x="466" y="0"/>
                  </a:moveTo>
                  <a:cubicBezTo>
                    <a:pt x="258" y="0"/>
                    <a:pt x="69" y="155"/>
                    <a:pt x="48" y="366"/>
                  </a:cubicBezTo>
                  <a:cubicBezTo>
                    <a:pt x="0" y="604"/>
                    <a:pt x="167" y="830"/>
                    <a:pt x="405" y="866"/>
                  </a:cubicBezTo>
                  <a:lnTo>
                    <a:pt x="631" y="913"/>
                  </a:lnTo>
                  <a:cubicBezTo>
                    <a:pt x="659" y="919"/>
                    <a:pt x="686" y="922"/>
                    <a:pt x="714" y="922"/>
                  </a:cubicBezTo>
                  <a:cubicBezTo>
                    <a:pt x="922" y="922"/>
                    <a:pt x="1110" y="767"/>
                    <a:pt x="1131" y="556"/>
                  </a:cubicBezTo>
                  <a:cubicBezTo>
                    <a:pt x="1179" y="318"/>
                    <a:pt x="1012" y="80"/>
                    <a:pt x="774" y="56"/>
                  </a:cubicBezTo>
                  <a:lnTo>
                    <a:pt x="548" y="9"/>
                  </a:lnTo>
                  <a:cubicBezTo>
                    <a:pt x="520" y="3"/>
                    <a:pt x="493"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721125" y="2059600"/>
              <a:ext cx="180700" cy="342800"/>
            </a:xfrm>
            <a:custGeom>
              <a:avLst/>
              <a:gdLst/>
              <a:ahLst/>
              <a:cxnLst/>
              <a:rect l="l" t="t" r="r" b="b"/>
              <a:pathLst>
                <a:path w="7228" h="13712" extrusionOk="0">
                  <a:moveTo>
                    <a:pt x="2834" y="1"/>
                  </a:moveTo>
                  <a:cubicBezTo>
                    <a:pt x="2834" y="1"/>
                    <a:pt x="1929" y="120"/>
                    <a:pt x="1048" y="1180"/>
                  </a:cubicBezTo>
                  <a:cubicBezTo>
                    <a:pt x="167" y="2239"/>
                    <a:pt x="298" y="4894"/>
                    <a:pt x="298" y="4894"/>
                  </a:cubicBezTo>
                  <a:cubicBezTo>
                    <a:pt x="298" y="4894"/>
                    <a:pt x="36" y="9026"/>
                    <a:pt x="214" y="12121"/>
                  </a:cubicBezTo>
                  <a:cubicBezTo>
                    <a:pt x="0" y="12848"/>
                    <a:pt x="298" y="13395"/>
                    <a:pt x="322" y="13407"/>
                  </a:cubicBezTo>
                  <a:cubicBezTo>
                    <a:pt x="330" y="13393"/>
                    <a:pt x="352" y="13387"/>
                    <a:pt x="388" y="13387"/>
                  </a:cubicBezTo>
                  <a:cubicBezTo>
                    <a:pt x="650" y="13387"/>
                    <a:pt x="1656" y="13712"/>
                    <a:pt x="3524" y="13712"/>
                  </a:cubicBezTo>
                  <a:cubicBezTo>
                    <a:pt x="4431" y="13712"/>
                    <a:pt x="5542" y="13635"/>
                    <a:pt x="6870" y="13407"/>
                  </a:cubicBezTo>
                  <a:cubicBezTo>
                    <a:pt x="7227" y="12669"/>
                    <a:pt x="6715" y="12074"/>
                    <a:pt x="6715" y="12074"/>
                  </a:cubicBezTo>
                  <a:cubicBezTo>
                    <a:pt x="6656" y="11538"/>
                    <a:pt x="6584" y="11550"/>
                    <a:pt x="6525" y="11014"/>
                  </a:cubicBezTo>
                  <a:cubicBezTo>
                    <a:pt x="6298" y="9323"/>
                    <a:pt x="6525" y="7180"/>
                    <a:pt x="6715" y="4775"/>
                  </a:cubicBezTo>
                  <a:cubicBezTo>
                    <a:pt x="6870" y="2977"/>
                    <a:pt x="7084" y="989"/>
                    <a:pt x="7084" y="989"/>
                  </a:cubicBezTo>
                  <a:cubicBezTo>
                    <a:pt x="7084" y="989"/>
                    <a:pt x="6596" y="846"/>
                    <a:pt x="5644" y="406"/>
                  </a:cubicBezTo>
                  <a:lnTo>
                    <a:pt x="2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4715750" y="2058125"/>
              <a:ext cx="75925" cy="363825"/>
            </a:xfrm>
            <a:custGeom>
              <a:avLst/>
              <a:gdLst/>
              <a:ahLst/>
              <a:cxnLst/>
              <a:rect l="l" t="t" r="r" b="b"/>
              <a:pathLst>
                <a:path w="3037" h="14553" extrusionOk="0">
                  <a:moveTo>
                    <a:pt x="3037" y="0"/>
                  </a:moveTo>
                  <a:cubicBezTo>
                    <a:pt x="1" y="298"/>
                    <a:pt x="358" y="5406"/>
                    <a:pt x="215" y="7668"/>
                  </a:cubicBezTo>
                  <a:cubicBezTo>
                    <a:pt x="132" y="9442"/>
                    <a:pt x="120" y="14002"/>
                    <a:pt x="120" y="14002"/>
                  </a:cubicBezTo>
                  <a:cubicBezTo>
                    <a:pt x="514" y="14479"/>
                    <a:pt x="903" y="14553"/>
                    <a:pt x="1106" y="14553"/>
                  </a:cubicBezTo>
                  <a:cubicBezTo>
                    <a:pt x="1197" y="14553"/>
                    <a:pt x="1251" y="14538"/>
                    <a:pt x="1251" y="14538"/>
                  </a:cubicBezTo>
                  <a:cubicBezTo>
                    <a:pt x="965" y="10811"/>
                    <a:pt x="1156" y="4775"/>
                    <a:pt x="1465" y="3215"/>
                  </a:cubicBezTo>
                  <a:cubicBezTo>
                    <a:pt x="1775" y="1643"/>
                    <a:pt x="3037" y="0"/>
                    <a:pt x="3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4728250" y="2058125"/>
              <a:ext cx="63425" cy="202425"/>
            </a:xfrm>
            <a:custGeom>
              <a:avLst/>
              <a:gdLst/>
              <a:ahLst/>
              <a:cxnLst/>
              <a:rect l="l" t="t" r="r" b="b"/>
              <a:pathLst>
                <a:path w="2537" h="8097" extrusionOk="0">
                  <a:moveTo>
                    <a:pt x="2537" y="0"/>
                  </a:moveTo>
                  <a:cubicBezTo>
                    <a:pt x="2536" y="1"/>
                    <a:pt x="632" y="2251"/>
                    <a:pt x="167" y="3465"/>
                  </a:cubicBezTo>
                  <a:cubicBezTo>
                    <a:pt x="239" y="3644"/>
                    <a:pt x="620" y="4048"/>
                    <a:pt x="620" y="4048"/>
                  </a:cubicBezTo>
                  <a:lnTo>
                    <a:pt x="1" y="5168"/>
                  </a:lnTo>
                  <a:lnTo>
                    <a:pt x="644" y="8097"/>
                  </a:lnTo>
                  <a:cubicBezTo>
                    <a:pt x="644" y="8097"/>
                    <a:pt x="406" y="2798"/>
                    <a:pt x="2537"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4791650" y="2063475"/>
              <a:ext cx="111650" cy="364675"/>
            </a:xfrm>
            <a:custGeom>
              <a:avLst/>
              <a:gdLst/>
              <a:ahLst/>
              <a:cxnLst/>
              <a:rect l="l" t="t" r="r" b="b"/>
              <a:pathLst>
                <a:path w="4466" h="14587" extrusionOk="0">
                  <a:moveTo>
                    <a:pt x="2620" y="1"/>
                  </a:moveTo>
                  <a:cubicBezTo>
                    <a:pt x="1465" y="1882"/>
                    <a:pt x="358" y="2751"/>
                    <a:pt x="191" y="5787"/>
                  </a:cubicBezTo>
                  <a:cubicBezTo>
                    <a:pt x="1" y="8811"/>
                    <a:pt x="13" y="14479"/>
                    <a:pt x="13" y="14479"/>
                  </a:cubicBezTo>
                  <a:cubicBezTo>
                    <a:pt x="579" y="14555"/>
                    <a:pt x="1089" y="14586"/>
                    <a:pt x="1542" y="14586"/>
                  </a:cubicBezTo>
                  <a:cubicBezTo>
                    <a:pt x="3490" y="14586"/>
                    <a:pt x="4406" y="14014"/>
                    <a:pt x="4406" y="14014"/>
                  </a:cubicBezTo>
                  <a:cubicBezTo>
                    <a:pt x="4406" y="14014"/>
                    <a:pt x="4466" y="12657"/>
                    <a:pt x="4073" y="11514"/>
                  </a:cubicBezTo>
                  <a:cubicBezTo>
                    <a:pt x="3692" y="10371"/>
                    <a:pt x="3727" y="7085"/>
                    <a:pt x="3727" y="7085"/>
                  </a:cubicBezTo>
                  <a:lnTo>
                    <a:pt x="4263" y="810"/>
                  </a:lnTo>
                  <a:cubicBezTo>
                    <a:pt x="3585" y="358"/>
                    <a:pt x="2620" y="1"/>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4770925" y="2063475"/>
              <a:ext cx="86250" cy="208975"/>
            </a:xfrm>
            <a:custGeom>
              <a:avLst/>
              <a:gdLst/>
              <a:ahLst/>
              <a:cxnLst/>
              <a:rect l="l" t="t" r="r" b="b"/>
              <a:pathLst>
                <a:path w="3450" h="8359" extrusionOk="0">
                  <a:moveTo>
                    <a:pt x="3449" y="1"/>
                  </a:moveTo>
                  <a:lnTo>
                    <a:pt x="3449" y="1"/>
                  </a:lnTo>
                  <a:cubicBezTo>
                    <a:pt x="0" y="3057"/>
                    <a:pt x="899" y="8359"/>
                    <a:pt x="901" y="8359"/>
                  </a:cubicBezTo>
                  <a:cubicBezTo>
                    <a:pt x="901" y="8359"/>
                    <a:pt x="901" y="8359"/>
                    <a:pt x="901" y="8359"/>
                  </a:cubicBezTo>
                  <a:lnTo>
                    <a:pt x="2628" y="5763"/>
                  </a:lnTo>
                  <a:lnTo>
                    <a:pt x="2104" y="4596"/>
                  </a:lnTo>
                  <a:lnTo>
                    <a:pt x="3211" y="4049"/>
                  </a:lnTo>
                  <a:lnTo>
                    <a:pt x="3449"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4759225" y="2121525"/>
              <a:ext cx="32450" cy="278625"/>
            </a:xfrm>
            <a:custGeom>
              <a:avLst/>
              <a:gdLst/>
              <a:ahLst/>
              <a:cxnLst/>
              <a:rect l="l" t="t" r="r" b="b"/>
              <a:pathLst>
                <a:path w="1298" h="11145" extrusionOk="0">
                  <a:moveTo>
                    <a:pt x="1298" y="0"/>
                  </a:moveTo>
                  <a:cubicBezTo>
                    <a:pt x="941" y="858"/>
                    <a:pt x="703" y="1786"/>
                    <a:pt x="524" y="2703"/>
                  </a:cubicBezTo>
                  <a:cubicBezTo>
                    <a:pt x="322" y="3620"/>
                    <a:pt x="202" y="4560"/>
                    <a:pt x="119" y="5501"/>
                  </a:cubicBezTo>
                  <a:cubicBezTo>
                    <a:pt x="48" y="6454"/>
                    <a:pt x="0" y="7394"/>
                    <a:pt x="24" y="8335"/>
                  </a:cubicBezTo>
                  <a:cubicBezTo>
                    <a:pt x="24" y="8799"/>
                    <a:pt x="60" y="9263"/>
                    <a:pt x="83" y="9740"/>
                  </a:cubicBezTo>
                  <a:cubicBezTo>
                    <a:pt x="107" y="9978"/>
                    <a:pt x="143" y="10204"/>
                    <a:pt x="167" y="10442"/>
                  </a:cubicBezTo>
                  <a:cubicBezTo>
                    <a:pt x="179" y="10680"/>
                    <a:pt x="202" y="10906"/>
                    <a:pt x="238" y="11145"/>
                  </a:cubicBezTo>
                  <a:cubicBezTo>
                    <a:pt x="250" y="10668"/>
                    <a:pt x="226" y="10192"/>
                    <a:pt x="238" y="9728"/>
                  </a:cubicBezTo>
                  <a:lnTo>
                    <a:pt x="250" y="9025"/>
                  </a:lnTo>
                  <a:lnTo>
                    <a:pt x="250" y="8668"/>
                  </a:lnTo>
                  <a:lnTo>
                    <a:pt x="262" y="8311"/>
                  </a:lnTo>
                  <a:lnTo>
                    <a:pt x="286" y="7620"/>
                  </a:lnTo>
                  <a:cubicBezTo>
                    <a:pt x="286" y="7382"/>
                    <a:pt x="298" y="7156"/>
                    <a:pt x="310" y="6918"/>
                  </a:cubicBezTo>
                  <a:cubicBezTo>
                    <a:pt x="322" y="6454"/>
                    <a:pt x="369" y="5977"/>
                    <a:pt x="405" y="5513"/>
                  </a:cubicBezTo>
                  <a:cubicBezTo>
                    <a:pt x="476" y="4584"/>
                    <a:pt x="583" y="3656"/>
                    <a:pt x="726" y="2739"/>
                  </a:cubicBezTo>
                  <a:cubicBezTo>
                    <a:pt x="774" y="2513"/>
                    <a:pt x="798" y="2274"/>
                    <a:pt x="845" y="2048"/>
                  </a:cubicBezTo>
                  <a:lnTo>
                    <a:pt x="905" y="1703"/>
                  </a:lnTo>
                  <a:lnTo>
                    <a:pt x="976" y="1370"/>
                  </a:lnTo>
                  <a:cubicBezTo>
                    <a:pt x="1072" y="905"/>
                    <a:pt x="1179" y="441"/>
                    <a:pt x="1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4772900" y="2053350"/>
              <a:ext cx="18775" cy="49450"/>
            </a:xfrm>
            <a:custGeom>
              <a:avLst/>
              <a:gdLst/>
              <a:ahLst/>
              <a:cxnLst/>
              <a:rect l="l" t="t" r="r" b="b"/>
              <a:pathLst>
                <a:path w="751" h="1978" extrusionOk="0">
                  <a:moveTo>
                    <a:pt x="667" y="1"/>
                  </a:moveTo>
                  <a:cubicBezTo>
                    <a:pt x="167" y="537"/>
                    <a:pt x="1" y="1977"/>
                    <a:pt x="1" y="1977"/>
                  </a:cubicBezTo>
                  <a:lnTo>
                    <a:pt x="596" y="1680"/>
                  </a:lnTo>
                  <a:cubicBezTo>
                    <a:pt x="429" y="1358"/>
                    <a:pt x="751" y="191"/>
                    <a:pt x="751" y="191"/>
                  </a:cubicBezTo>
                  <a:lnTo>
                    <a:pt x="6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801175" y="2058125"/>
              <a:ext cx="61050" cy="56275"/>
            </a:xfrm>
            <a:custGeom>
              <a:avLst/>
              <a:gdLst/>
              <a:ahLst/>
              <a:cxnLst/>
              <a:rect l="l" t="t" r="r" b="b"/>
              <a:pathLst>
                <a:path w="2442" h="2251" extrusionOk="0">
                  <a:moveTo>
                    <a:pt x="1977" y="0"/>
                  </a:moveTo>
                  <a:cubicBezTo>
                    <a:pt x="1977" y="0"/>
                    <a:pt x="1656" y="1191"/>
                    <a:pt x="1" y="1560"/>
                  </a:cubicBezTo>
                  <a:lnTo>
                    <a:pt x="537" y="2251"/>
                  </a:lnTo>
                  <a:cubicBezTo>
                    <a:pt x="537" y="2251"/>
                    <a:pt x="1775" y="1643"/>
                    <a:pt x="2442" y="453"/>
                  </a:cubicBezTo>
                  <a:cubicBezTo>
                    <a:pt x="2430" y="453"/>
                    <a:pt x="2275" y="215"/>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687775" y="2269750"/>
              <a:ext cx="74725" cy="57250"/>
            </a:xfrm>
            <a:custGeom>
              <a:avLst/>
              <a:gdLst/>
              <a:ahLst/>
              <a:cxnLst/>
              <a:rect l="l" t="t" r="r" b="b"/>
              <a:pathLst>
                <a:path w="2989" h="2290" extrusionOk="0">
                  <a:moveTo>
                    <a:pt x="1703" y="1"/>
                  </a:moveTo>
                  <a:lnTo>
                    <a:pt x="1798" y="477"/>
                  </a:lnTo>
                  <a:cubicBezTo>
                    <a:pt x="1376" y="477"/>
                    <a:pt x="873" y="321"/>
                    <a:pt x="575" y="321"/>
                  </a:cubicBezTo>
                  <a:cubicBezTo>
                    <a:pt x="477" y="321"/>
                    <a:pt x="402" y="338"/>
                    <a:pt x="358" y="382"/>
                  </a:cubicBezTo>
                  <a:cubicBezTo>
                    <a:pt x="179" y="560"/>
                    <a:pt x="727" y="834"/>
                    <a:pt x="1405" y="870"/>
                  </a:cubicBezTo>
                  <a:cubicBezTo>
                    <a:pt x="1405" y="870"/>
                    <a:pt x="1305" y="970"/>
                    <a:pt x="1064" y="970"/>
                  </a:cubicBezTo>
                  <a:cubicBezTo>
                    <a:pt x="984" y="970"/>
                    <a:pt x="888" y="959"/>
                    <a:pt x="774" y="929"/>
                  </a:cubicBezTo>
                  <a:cubicBezTo>
                    <a:pt x="548" y="873"/>
                    <a:pt x="394" y="846"/>
                    <a:pt x="288" y="846"/>
                  </a:cubicBezTo>
                  <a:cubicBezTo>
                    <a:pt x="170" y="846"/>
                    <a:pt x="109" y="879"/>
                    <a:pt x="72" y="941"/>
                  </a:cubicBezTo>
                  <a:cubicBezTo>
                    <a:pt x="1" y="1060"/>
                    <a:pt x="179" y="1275"/>
                    <a:pt x="358" y="1334"/>
                  </a:cubicBezTo>
                  <a:cubicBezTo>
                    <a:pt x="655" y="1429"/>
                    <a:pt x="1179" y="1465"/>
                    <a:pt x="1453" y="1477"/>
                  </a:cubicBezTo>
                  <a:cubicBezTo>
                    <a:pt x="1453" y="1477"/>
                    <a:pt x="1215" y="1493"/>
                    <a:pt x="926" y="1493"/>
                  </a:cubicBezTo>
                  <a:cubicBezTo>
                    <a:pt x="781" y="1493"/>
                    <a:pt x="624" y="1489"/>
                    <a:pt x="477" y="1477"/>
                  </a:cubicBezTo>
                  <a:cubicBezTo>
                    <a:pt x="461" y="1476"/>
                    <a:pt x="445" y="1476"/>
                    <a:pt x="431" y="1476"/>
                  </a:cubicBezTo>
                  <a:cubicBezTo>
                    <a:pt x="36" y="1476"/>
                    <a:pt x="200" y="1777"/>
                    <a:pt x="441" y="1834"/>
                  </a:cubicBezTo>
                  <a:cubicBezTo>
                    <a:pt x="528" y="1854"/>
                    <a:pt x="655" y="1861"/>
                    <a:pt x="786" y="1861"/>
                  </a:cubicBezTo>
                  <a:cubicBezTo>
                    <a:pt x="1047" y="1861"/>
                    <a:pt x="1322" y="1834"/>
                    <a:pt x="1322" y="1834"/>
                  </a:cubicBezTo>
                  <a:lnTo>
                    <a:pt x="1322" y="1834"/>
                  </a:lnTo>
                  <a:cubicBezTo>
                    <a:pt x="1322" y="1834"/>
                    <a:pt x="858" y="1953"/>
                    <a:pt x="620" y="1989"/>
                  </a:cubicBezTo>
                  <a:cubicBezTo>
                    <a:pt x="382" y="2013"/>
                    <a:pt x="417" y="2120"/>
                    <a:pt x="417" y="2203"/>
                  </a:cubicBezTo>
                  <a:cubicBezTo>
                    <a:pt x="417" y="2259"/>
                    <a:pt x="522" y="2290"/>
                    <a:pt x="741" y="2290"/>
                  </a:cubicBezTo>
                  <a:cubicBezTo>
                    <a:pt x="899" y="2290"/>
                    <a:pt x="1115" y="2274"/>
                    <a:pt x="1394" y="2239"/>
                  </a:cubicBezTo>
                  <a:cubicBezTo>
                    <a:pt x="2072" y="2144"/>
                    <a:pt x="2775" y="1894"/>
                    <a:pt x="2882" y="1358"/>
                  </a:cubicBezTo>
                  <a:cubicBezTo>
                    <a:pt x="2989" y="822"/>
                    <a:pt x="2739" y="656"/>
                    <a:pt x="2477" y="465"/>
                  </a:cubicBezTo>
                  <a:cubicBezTo>
                    <a:pt x="2227" y="275"/>
                    <a:pt x="1703" y="1"/>
                    <a:pt x="1703"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4747300" y="2277200"/>
              <a:ext cx="18200" cy="47650"/>
            </a:xfrm>
            <a:custGeom>
              <a:avLst/>
              <a:gdLst/>
              <a:ahLst/>
              <a:cxnLst/>
              <a:rect l="l" t="t" r="r" b="b"/>
              <a:pathLst>
                <a:path w="728" h="1906" extrusionOk="0">
                  <a:moveTo>
                    <a:pt x="548" y="0"/>
                  </a:moveTo>
                  <a:lnTo>
                    <a:pt x="346" y="143"/>
                  </a:lnTo>
                  <a:cubicBezTo>
                    <a:pt x="1" y="893"/>
                    <a:pt x="429" y="1893"/>
                    <a:pt x="429" y="1893"/>
                  </a:cubicBezTo>
                  <a:lnTo>
                    <a:pt x="727" y="1905"/>
                  </a:lnTo>
                  <a:lnTo>
                    <a:pt x="727" y="1905"/>
                  </a:lnTo>
                  <a:lnTo>
                    <a:pt x="548" y="0"/>
                  </a:lnTo>
                  <a:close/>
                </a:path>
              </a:pathLst>
            </a:custGeom>
            <a:solidFill>
              <a:srgbClr val="E0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4756525" y="2083725"/>
              <a:ext cx="199175" cy="248125"/>
            </a:xfrm>
            <a:custGeom>
              <a:avLst/>
              <a:gdLst/>
              <a:ahLst/>
              <a:cxnLst/>
              <a:rect l="l" t="t" r="r" b="b"/>
              <a:pathLst>
                <a:path w="7967" h="9925" extrusionOk="0">
                  <a:moveTo>
                    <a:pt x="5668" y="0"/>
                  </a:moveTo>
                  <a:cubicBezTo>
                    <a:pt x="5668" y="0"/>
                    <a:pt x="4525" y="1417"/>
                    <a:pt x="4859" y="4072"/>
                  </a:cubicBezTo>
                  <a:cubicBezTo>
                    <a:pt x="4859" y="4072"/>
                    <a:pt x="4918" y="4548"/>
                    <a:pt x="5132" y="6275"/>
                  </a:cubicBezTo>
                  <a:cubicBezTo>
                    <a:pt x="5156" y="6394"/>
                    <a:pt x="5121" y="6775"/>
                    <a:pt x="5049" y="6882"/>
                  </a:cubicBezTo>
                  <a:cubicBezTo>
                    <a:pt x="4632" y="7465"/>
                    <a:pt x="1608" y="7299"/>
                    <a:pt x="239" y="7656"/>
                  </a:cubicBezTo>
                  <a:cubicBezTo>
                    <a:pt x="227" y="7656"/>
                    <a:pt x="191" y="7680"/>
                    <a:pt x="191" y="7704"/>
                  </a:cubicBezTo>
                  <a:cubicBezTo>
                    <a:pt x="156" y="7894"/>
                    <a:pt x="1" y="8859"/>
                    <a:pt x="394" y="9704"/>
                  </a:cubicBezTo>
                  <a:cubicBezTo>
                    <a:pt x="403" y="9731"/>
                    <a:pt x="418" y="9744"/>
                    <a:pt x="441" y="9744"/>
                  </a:cubicBezTo>
                  <a:cubicBezTo>
                    <a:pt x="448" y="9744"/>
                    <a:pt x="456" y="9743"/>
                    <a:pt x="465" y="9740"/>
                  </a:cubicBezTo>
                  <a:cubicBezTo>
                    <a:pt x="484" y="9735"/>
                    <a:pt x="517" y="9733"/>
                    <a:pt x="562" y="9733"/>
                  </a:cubicBezTo>
                  <a:cubicBezTo>
                    <a:pt x="991" y="9733"/>
                    <a:pt x="2539" y="9924"/>
                    <a:pt x="4052" y="9924"/>
                  </a:cubicBezTo>
                  <a:cubicBezTo>
                    <a:pt x="5679" y="9924"/>
                    <a:pt x="7265" y="9703"/>
                    <a:pt x="7383" y="8787"/>
                  </a:cubicBezTo>
                  <a:cubicBezTo>
                    <a:pt x="7383" y="8787"/>
                    <a:pt x="7966" y="4644"/>
                    <a:pt x="7573" y="2893"/>
                  </a:cubicBezTo>
                  <a:cubicBezTo>
                    <a:pt x="7157" y="1119"/>
                    <a:pt x="6799" y="405"/>
                    <a:pt x="5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4604725" y="2138500"/>
              <a:ext cx="139325" cy="203900"/>
            </a:xfrm>
            <a:custGeom>
              <a:avLst/>
              <a:gdLst/>
              <a:ahLst/>
              <a:cxnLst/>
              <a:rect l="l" t="t" r="r" b="b"/>
              <a:pathLst>
                <a:path w="5573" h="8156" extrusionOk="0">
                  <a:moveTo>
                    <a:pt x="1" y="0"/>
                  </a:moveTo>
                  <a:lnTo>
                    <a:pt x="1310" y="6703"/>
                  </a:lnTo>
                  <a:lnTo>
                    <a:pt x="5573" y="8156"/>
                  </a:lnTo>
                  <a:lnTo>
                    <a:pt x="4275" y="1464"/>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4617550" y="2247225"/>
              <a:ext cx="35125" cy="49650"/>
            </a:xfrm>
            <a:custGeom>
              <a:avLst/>
              <a:gdLst/>
              <a:ahLst/>
              <a:cxnLst/>
              <a:rect l="l" t="t" r="r" b="b"/>
              <a:pathLst>
                <a:path w="1405" h="1986" extrusionOk="0">
                  <a:moveTo>
                    <a:pt x="542" y="1"/>
                  </a:moveTo>
                  <a:cubicBezTo>
                    <a:pt x="247" y="1"/>
                    <a:pt x="1" y="266"/>
                    <a:pt x="12" y="580"/>
                  </a:cubicBezTo>
                  <a:cubicBezTo>
                    <a:pt x="23" y="1045"/>
                    <a:pt x="95" y="1533"/>
                    <a:pt x="297" y="1735"/>
                  </a:cubicBezTo>
                  <a:cubicBezTo>
                    <a:pt x="467" y="1918"/>
                    <a:pt x="697" y="1985"/>
                    <a:pt x="869" y="1985"/>
                  </a:cubicBezTo>
                  <a:cubicBezTo>
                    <a:pt x="1000" y="1985"/>
                    <a:pt x="1097" y="1946"/>
                    <a:pt x="1107" y="1890"/>
                  </a:cubicBezTo>
                  <a:cubicBezTo>
                    <a:pt x="1143" y="1735"/>
                    <a:pt x="667" y="1521"/>
                    <a:pt x="666" y="1521"/>
                  </a:cubicBezTo>
                  <a:lnTo>
                    <a:pt x="666" y="1521"/>
                  </a:lnTo>
                  <a:cubicBezTo>
                    <a:pt x="666" y="1521"/>
                    <a:pt x="780" y="1545"/>
                    <a:pt x="901" y="1545"/>
                  </a:cubicBezTo>
                  <a:cubicBezTo>
                    <a:pt x="1046" y="1545"/>
                    <a:pt x="1203" y="1510"/>
                    <a:pt x="1190" y="1354"/>
                  </a:cubicBezTo>
                  <a:cubicBezTo>
                    <a:pt x="1180" y="1230"/>
                    <a:pt x="1058" y="1167"/>
                    <a:pt x="923" y="1135"/>
                  </a:cubicBezTo>
                  <a:lnTo>
                    <a:pt x="923" y="1135"/>
                  </a:lnTo>
                  <a:cubicBezTo>
                    <a:pt x="1089" y="1129"/>
                    <a:pt x="1251" y="1090"/>
                    <a:pt x="1274" y="961"/>
                  </a:cubicBezTo>
                  <a:cubicBezTo>
                    <a:pt x="1318" y="720"/>
                    <a:pt x="653" y="610"/>
                    <a:pt x="549" y="594"/>
                  </a:cubicBezTo>
                  <a:lnTo>
                    <a:pt x="549" y="594"/>
                  </a:lnTo>
                  <a:cubicBezTo>
                    <a:pt x="589" y="600"/>
                    <a:pt x="716" y="616"/>
                    <a:pt x="859" y="616"/>
                  </a:cubicBezTo>
                  <a:cubicBezTo>
                    <a:pt x="1096" y="616"/>
                    <a:pt x="1379" y="572"/>
                    <a:pt x="1393" y="366"/>
                  </a:cubicBezTo>
                  <a:cubicBezTo>
                    <a:pt x="1405" y="187"/>
                    <a:pt x="1012" y="68"/>
                    <a:pt x="631" y="9"/>
                  </a:cubicBezTo>
                  <a:cubicBezTo>
                    <a:pt x="601" y="3"/>
                    <a:pt x="571" y="1"/>
                    <a:pt x="542"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4749450" y="1923900"/>
              <a:ext cx="111875" cy="197950"/>
            </a:xfrm>
            <a:custGeom>
              <a:avLst/>
              <a:gdLst/>
              <a:ahLst/>
              <a:cxnLst/>
              <a:rect l="l" t="t" r="r" b="b"/>
              <a:pathLst>
                <a:path w="4475" h="7918" extrusionOk="0">
                  <a:moveTo>
                    <a:pt x="2438" y="1"/>
                  </a:moveTo>
                  <a:cubicBezTo>
                    <a:pt x="2074" y="1"/>
                    <a:pt x="1683" y="83"/>
                    <a:pt x="1284" y="238"/>
                  </a:cubicBezTo>
                  <a:cubicBezTo>
                    <a:pt x="1165" y="273"/>
                    <a:pt x="1046" y="357"/>
                    <a:pt x="939" y="452"/>
                  </a:cubicBezTo>
                  <a:cubicBezTo>
                    <a:pt x="689" y="714"/>
                    <a:pt x="236" y="1250"/>
                    <a:pt x="129" y="2155"/>
                  </a:cubicBezTo>
                  <a:cubicBezTo>
                    <a:pt x="1" y="3276"/>
                    <a:pt x="434" y="5682"/>
                    <a:pt x="1249" y="5682"/>
                  </a:cubicBezTo>
                  <a:cubicBezTo>
                    <a:pt x="1264" y="5682"/>
                    <a:pt x="1280" y="5681"/>
                    <a:pt x="1296" y="5679"/>
                  </a:cubicBezTo>
                  <a:cubicBezTo>
                    <a:pt x="1379" y="5667"/>
                    <a:pt x="1486" y="5655"/>
                    <a:pt x="1594" y="5607"/>
                  </a:cubicBezTo>
                  <a:lnTo>
                    <a:pt x="1594" y="5607"/>
                  </a:lnTo>
                  <a:cubicBezTo>
                    <a:pt x="1308" y="6441"/>
                    <a:pt x="1522" y="6870"/>
                    <a:pt x="1522" y="6870"/>
                  </a:cubicBezTo>
                  <a:lnTo>
                    <a:pt x="1677" y="7917"/>
                  </a:lnTo>
                  <a:lnTo>
                    <a:pt x="2058" y="6965"/>
                  </a:lnTo>
                  <a:cubicBezTo>
                    <a:pt x="2153" y="6941"/>
                    <a:pt x="2296" y="6917"/>
                    <a:pt x="2439" y="6870"/>
                  </a:cubicBezTo>
                  <a:cubicBezTo>
                    <a:pt x="3153" y="6631"/>
                    <a:pt x="4082" y="5869"/>
                    <a:pt x="4058" y="5655"/>
                  </a:cubicBezTo>
                  <a:cubicBezTo>
                    <a:pt x="4046" y="5512"/>
                    <a:pt x="3987" y="4560"/>
                    <a:pt x="3939" y="3833"/>
                  </a:cubicBezTo>
                  <a:cubicBezTo>
                    <a:pt x="4284" y="3298"/>
                    <a:pt x="4475" y="2702"/>
                    <a:pt x="4403" y="2059"/>
                  </a:cubicBezTo>
                  <a:cubicBezTo>
                    <a:pt x="4237" y="626"/>
                    <a:pt x="3442" y="1"/>
                    <a:pt x="2438"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4748450" y="1998000"/>
              <a:ext cx="102775" cy="77175"/>
            </a:xfrm>
            <a:custGeom>
              <a:avLst/>
              <a:gdLst/>
              <a:ahLst/>
              <a:cxnLst/>
              <a:rect l="l" t="t" r="r" b="b"/>
              <a:pathLst>
                <a:path w="4111" h="3087" extrusionOk="0">
                  <a:moveTo>
                    <a:pt x="3515" y="0"/>
                  </a:moveTo>
                  <a:cubicBezTo>
                    <a:pt x="2550" y="357"/>
                    <a:pt x="1991" y="988"/>
                    <a:pt x="1991" y="988"/>
                  </a:cubicBezTo>
                  <a:cubicBezTo>
                    <a:pt x="1581" y="778"/>
                    <a:pt x="1213" y="718"/>
                    <a:pt x="924" y="718"/>
                  </a:cubicBezTo>
                  <a:cubicBezTo>
                    <a:pt x="525" y="718"/>
                    <a:pt x="276" y="834"/>
                    <a:pt x="276" y="834"/>
                  </a:cubicBezTo>
                  <a:cubicBezTo>
                    <a:pt x="1" y="1792"/>
                    <a:pt x="276" y="3086"/>
                    <a:pt x="1431" y="3086"/>
                  </a:cubicBezTo>
                  <a:cubicBezTo>
                    <a:pt x="1524" y="3086"/>
                    <a:pt x="1624" y="3078"/>
                    <a:pt x="1729" y="3060"/>
                  </a:cubicBezTo>
                  <a:cubicBezTo>
                    <a:pt x="3122" y="2822"/>
                    <a:pt x="4110" y="655"/>
                    <a:pt x="4110" y="655"/>
                  </a:cubicBezTo>
                  <a:lnTo>
                    <a:pt x="4110" y="655"/>
                  </a:lnTo>
                  <a:cubicBezTo>
                    <a:pt x="4012" y="688"/>
                    <a:pt x="3929" y="702"/>
                    <a:pt x="3859" y="702"/>
                  </a:cubicBezTo>
                  <a:cubicBezTo>
                    <a:pt x="3369" y="702"/>
                    <a:pt x="3515" y="0"/>
                    <a:pt x="3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6"/>
          <p:cNvGrpSpPr/>
          <p:nvPr/>
        </p:nvGrpSpPr>
        <p:grpSpPr>
          <a:xfrm>
            <a:off x="7831566" y="1360253"/>
            <a:ext cx="330186" cy="1202521"/>
            <a:chOff x="6508250" y="1919950"/>
            <a:chExt cx="269100" cy="980050"/>
          </a:xfrm>
        </p:grpSpPr>
        <p:sp>
          <p:nvSpPr>
            <p:cNvPr id="2091" name="Google Shape;2091;p56"/>
            <p:cNvSpPr/>
            <p:nvPr/>
          </p:nvSpPr>
          <p:spPr>
            <a:xfrm>
              <a:off x="6637425" y="2750475"/>
              <a:ext cx="101525" cy="64050"/>
            </a:xfrm>
            <a:custGeom>
              <a:avLst/>
              <a:gdLst/>
              <a:ahLst/>
              <a:cxnLst/>
              <a:rect l="l" t="t" r="r" b="b"/>
              <a:pathLst>
                <a:path w="4061" h="2562" extrusionOk="0">
                  <a:moveTo>
                    <a:pt x="417" y="0"/>
                  </a:moveTo>
                  <a:cubicBezTo>
                    <a:pt x="298" y="310"/>
                    <a:pt x="227" y="536"/>
                    <a:pt x="179" y="703"/>
                  </a:cubicBezTo>
                  <a:cubicBezTo>
                    <a:pt x="179" y="703"/>
                    <a:pt x="24" y="1012"/>
                    <a:pt x="12" y="1167"/>
                  </a:cubicBezTo>
                  <a:cubicBezTo>
                    <a:pt x="0" y="1298"/>
                    <a:pt x="143" y="1405"/>
                    <a:pt x="739" y="1608"/>
                  </a:cubicBezTo>
                  <a:cubicBezTo>
                    <a:pt x="1334" y="1822"/>
                    <a:pt x="1596" y="2239"/>
                    <a:pt x="2310" y="2465"/>
                  </a:cubicBezTo>
                  <a:cubicBezTo>
                    <a:pt x="2532" y="2530"/>
                    <a:pt x="2782" y="2561"/>
                    <a:pt x="3021" y="2561"/>
                  </a:cubicBezTo>
                  <a:cubicBezTo>
                    <a:pt x="3564" y="2561"/>
                    <a:pt x="4053" y="2401"/>
                    <a:pt x="4037" y="2120"/>
                  </a:cubicBezTo>
                  <a:cubicBezTo>
                    <a:pt x="4061" y="2024"/>
                    <a:pt x="4037" y="1929"/>
                    <a:pt x="3941" y="1858"/>
                  </a:cubicBezTo>
                  <a:cubicBezTo>
                    <a:pt x="3060" y="1286"/>
                    <a:pt x="1917" y="107"/>
                    <a:pt x="1917" y="107"/>
                  </a:cubicBezTo>
                  <a:lnTo>
                    <a:pt x="417" y="0"/>
                  </a:ln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6542175" y="2801075"/>
              <a:ext cx="70275" cy="98925"/>
            </a:xfrm>
            <a:custGeom>
              <a:avLst/>
              <a:gdLst/>
              <a:ahLst/>
              <a:cxnLst/>
              <a:rect l="l" t="t" r="r" b="b"/>
              <a:pathLst>
                <a:path w="2811" h="3957" extrusionOk="0">
                  <a:moveTo>
                    <a:pt x="667" y="0"/>
                  </a:moveTo>
                  <a:cubicBezTo>
                    <a:pt x="667" y="0"/>
                    <a:pt x="584" y="119"/>
                    <a:pt x="524" y="512"/>
                  </a:cubicBezTo>
                  <a:cubicBezTo>
                    <a:pt x="465" y="917"/>
                    <a:pt x="405" y="1524"/>
                    <a:pt x="286" y="1977"/>
                  </a:cubicBezTo>
                  <a:cubicBezTo>
                    <a:pt x="179" y="2441"/>
                    <a:pt x="0" y="2727"/>
                    <a:pt x="429" y="3203"/>
                  </a:cubicBezTo>
                  <a:cubicBezTo>
                    <a:pt x="811" y="3627"/>
                    <a:pt x="1315" y="3957"/>
                    <a:pt x="1766" y="3957"/>
                  </a:cubicBezTo>
                  <a:cubicBezTo>
                    <a:pt x="1821" y="3957"/>
                    <a:pt x="1876" y="3952"/>
                    <a:pt x="1929" y="3941"/>
                  </a:cubicBezTo>
                  <a:cubicBezTo>
                    <a:pt x="2429" y="3894"/>
                    <a:pt x="2810" y="3382"/>
                    <a:pt x="2620" y="2786"/>
                  </a:cubicBezTo>
                  <a:lnTo>
                    <a:pt x="2608" y="2751"/>
                  </a:lnTo>
                  <a:cubicBezTo>
                    <a:pt x="2584" y="2727"/>
                    <a:pt x="2584" y="2703"/>
                    <a:pt x="2572" y="2667"/>
                  </a:cubicBezTo>
                  <a:cubicBezTo>
                    <a:pt x="2406" y="2298"/>
                    <a:pt x="2096" y="1012"/>
                    <a:pt x="2048" y="0"/>
                  </a:cubicBezTo>
                  <a:cubicBezTo>
                    <a:pt x="1798" y="131"/>
                    <a:pt x="1562" y="175"/>
                    <a:pt x="1357" y="175"/>
                  </a:cubicBezTo>
                  <a:cubicBezTo>
                    <a:pt x="948" y="175"/>
                    <a:pt x="667" y="0"/>
                    <a:pt x="667" y="0"/>
                  </a:cubicBez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6530575" y="2394175"/>
              <a:ext cx="187550" cy="418225"/>
            </a:xfrm>
            <a:custGeom>
              <a:avLst/>
              <a:gdLst/>
              <a:ahLst/>
              <a:cxnLst/>
              <a:rect l="l" t="t" r="r" b="b"/>
              <a:pathLst>
                <a:path w="7502" h="16729" extrusionOk="0">
                  <a:moveTo>
                    <a:pt x="1060" y="0"/>
                  </a:moveTo>
                  <a:cubicBezTo>
                    <a:pt x="1060" y="0"/>
                    <a:pt x="405" y="2656"/>
                    <a:pt x="750" y="7763"/>
                  </a:cubicBezTo>
                  <a:cubicBezTo>
                    <a:pt x="750" y="7763"/>
                    <a:pt x="0" y="11442"/>
                    <a:pt x="750" y="16443"/>
                  </a:cubicBezTo>
                  <a:cubicBezTo>
                    <a:pt x="750" y="16443"/>
                    <a:pt x="1137" y="16729"/>
                    <a:pt x="1810" y="16729"/>
                  </a:cubicBezTo>
                  <a:cubicBezTo>
                    <a:pt x="2147" y="16729"/>
                    <a:pt x="2556" y="16657"/>
                    <a:pt x="3024" y="16443"/>
                  </a:cubicBezTo>
                  <a:cubicBezTo>
                    <a:pt x="3024" y="16443"/>
                    <a:pt x="3227" y="11430"/>
                    <a:pt x="3274" y="10287"/>
                  </a:cubicBezTo>
                  <a:cubicBezTo>
                    <a:pt x="3334" y="9156"/>
                    <a:pt x="3334" y="8406"/>
                    <a:pt x="3489" y="7763"/>
                  </a:cubicBezTo>
                  <a:cubicBezTo>
                    <a:pt x="3560" y="7489"/>
                    <a:pt x="3786" y="6549"/>
                    <a:pt x="4001" y="5549"/>
                  </a:cubicBezTo>
                  <a:cubicBezTo>
                    <a:pt x="4036" y="6549"/>
                    <a:pt x="4060" y="7394"/>
                    <a:pt x="4084" y="7680"/>
                  </a:cubicBezTo>
                  <a:cubicBezTo>
                    <a:pt x="4108" y="8359"/>
                    <a:pt x="3965" y="8263"/>
                    <a:pt x="3822" y="9847"/>
                  </a:cubicBezTo>
                  <a:cubicBezTo>
                    <a:pt x="3691" y="11442"/>
                    <a:pt x="4417" y="14347"/>
                    <a:pt x="4417" y="14347"/>
                  </a:cubicBezTo>
                  <a:cubicBezTo>
                    <a:pt x="4747" y="14482"/>
                    <a:pt x="5077" y="14527"/>
                    <a:pt x="5372" y="14527"/>
                  </a:cubicBezTo>
                  <a:cubicBezTo>
                    <a:pt x="5961" y="14527"/>
                    <a:pt x="6406" y="14347"/>
                    <a:pt x="6406" y="14347"/>
                  </a:cubicBezTo>
                  <a:cubicBezTo>
                    <a:pt x="6406" y="14347"/>
                    <a:pt x="6644" y="7918"/>
                    <a:pt x="6799" y="6370"/>
                  </a:cubicBezTo>
                  <a:cubicBezTo>
                    <a:pt x="6941" y="5132"/>
                    <a:pt x="7203" y="1846"/>
                    <a:pt x="7311" y="536"/>
                  </a:cubicBezTo>
                  <a:cubicBezTo>
                    <a:pt x="7394" y="370"/>
                    <a:pt x="7477" y="179"/>
                    <a:pt x="7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6674325" y="2067350"/>
              <a:ext cx="103025" cy="201575"/>
            </a:xfrm>
            <a:custGeom>
              <a:avLst/>
              <a:gdLst/>
              <a:ahLst/>
              <a:cxnLst/>
              <a:rect l="l" t="t" r="r" b="b"/>
              <a:pathLst>
                <a:path w="4121" h="8063" extrusionOk="0">
                  <a:moveTo>
                    <a:pt x="1" y="0"/>
                  </a:moveTo>
                  <a:lnTo>
                    <a:pt x="1132" y="7311"/>
                  </a:lnTo>
                  <a:cubicBezTo>
                    <a:pt x="1132" y="7311"/>
                    <a:pt x="2237" y="8062"/>
                    <a:pt x="3002" y="8062"/>
                  </a:cubicBezTo>
                  <a:cubicBezTo>
                    <a:pt x="3219" y="8062"/>
                    <a:pt x="3408" y="8002"/>
                    <a:pt x="3537" y="7847"/>
                  </a:cubicBezTo>
                  <a:cubicBezTo>
                    <a:pt x="4120" y="7144"/>
                    <a:pt x="3418" y="4465"/>
                    <a:pt x="2775" y="2798"/>
                  </a:cubicBezTo>
                  <a:cubicBezTo>
                    <a:pt x="2144" y="1132"/>
                    <a:pt x="275" y="14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6553775" y="2393575"/>
              <a:ext cx="164350" cy="32175"/>
            </a:xfrm>
            <a:custGeom>
              <a:avLst/>
              <a:gdLst/>
              <a:ahLst/>
              <a:cxnLst/>
              <a:rect l="l" t="t" r="r" b="b"/>
              <a:pathLst>
                <a:path w="6574" h="1287" extrusionOk="0">
                  <a:moveTo>
                    <a:pt x="132" y="1"/>
                  </a:moveTo>
                  <a:cubicBezTo>
                    <a:pt x="132" y="24"/>
                    <a:pt x="72" y="263"/>
                    <a:pt x="1" y="739"/>
                  </a:cubicBezTo>
                  <a:cubicBezTo>
                    <a:pt x="846" y="1084"/>
                    <a:pt x="1989" y="1287"/>
                    <a:pt x="3251" y="1287"/>
                  </a:cubicBezTo>
                  <a:cubicBezTo>
                    <a:pt x="4370" y="1287"/>
                    <a:pt x="5394" y="1120"/>
                    <a:pt x="6204" y="846"/>
                  </a:cubicBezTo>
                  <a:cubicBezTo>
                    <a:pt x="6394" y="572"/>
                    <a:pt x="6525" y="286"/>
                    <a:pt x="65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6665400" y="2401400"/>
              <a:ext cx="29200" cy="23075"/>
            </a:xfrm>
            <a:custGeom>
              <a:avLst/>
              <a:gdLst/>
              <a:ahLst/>
              <a:cxnLst/>
              <a:rect l="l" t="t" r="r" b="b"/>
              <a:pathLst>
                <a:path w="1168" h="923" extrusionOk="0">
                  <a:moveTo>
                    <a:pt x="702" y="1"/>
                  </a:moveTo>
                  <a:cubicBezTo>
                    <a:pt x="675" y="1"/>
                    <a:pt x="647" y="4"/>
                    <a:pt x="620" y="9"/>
                  </a:cubicBezTo>
                  <a:lnTo>
                    <a:pt x="394" y="57"/>
                  </a:lnTo>
                  <a:cubicBezTo>
                    <a:pt x="155" y="81"/>
                    <a:pt x="1" y="319"/>
                    <a:pt x="36" y="557"/>
                  </a:cubicBezTo>
                  <a:cubicBezTo>
                    <a:pt x="68" y="767"/>
                    <a:pt x="258" y="922"/>
                    <a:pt x="466" y="922"/>
                  </a:cubicBezTo>
                  <a:cubicBezTo>
                    <a:pt x="493" y="922"/>
                    <a:pt x="521" y="919"/>
                    <a:pt x="548" y="914"/>
                  </a:cubicBezTo>
                  <a:lnTo>
                    <a:pt x="775" y="866"/>
                  </a:lnTo>
                  <a:cubicBezTo>
                    <a:pt x="1013" y="831"/>
                    <a:pt x="1167" y="604"/>
                    <a:pt x="1132" y="366"/>
                  </a:cubicBezTo>
                  <a:cubicBezTo>
                    <a:pt x="1100" y="156"/>
                    <a:pt x="910" y="1"/>
                    <a:pt x="7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6545150" y="2063775"/>
              <a:ext cx="180700" cy="342800"/>
            </a:xfrm>
            <a:custGeom>
              <a:avLst/>
              <a:gdLst/>
              <a:ahLst/>
              <a:cxnLst/>
              <a:rect l="l" t="t" r="r" b="b"/>
              <a:pathLst>
                <a:path w="7228" h="13712" extrusionOk="0">
                  <a:moveTo>
                    <a:pt x="4403" y="0"/>
                  </a:moveTo>
                  <a:cubicBezTo>
                    <a:pt x="4397" y="0"/>
                    <a:pt x="4394" y="1"/>
                    <a:pt x="4394" y="1"/>
                  </a:cubicBezTo>
                  <a:lnTo>
                    <a:pt x="1572" y="405"/>
                  </a:lnTo>
                  <a:cubicBezTo>
                    <a:pt x="620" y="846"/>
                    <a:pt x="132" y="977"/>
                    <a:pt x="132" y="977"/>
                  </a:cubicBezTo>
                  <a:cubicBezTo>
                    <a:pt x="132" y="977"/>
                    <a:pt x="358" y="2977"/>
                    <a:pt x="501" y="4775"/>
                  </a:cubicBezTo>
                  <a:cubicBezTo>
                    <a:pt x="703" y="7168"/>
                    <a:pt x="917" y="9311"/>
                    <a:pt x="703" y="11014"/>
                  </a:cubicBezTo>
                  <a:cubicBezTo>
                    <a:pt x="643" y="11550"/>
                    <a:pt x="560" y="11538"/>
                    <a:pt x="501" y="12073"/>
                  </a:cubicBezTo>
                  <a:cubicBezTo>
                    <a:pt x="501" y="12073"/>
                    <a:pt x="1" y="12669"/>
                    <a:pt x="358" y="13407"/>
                  </a:cubicBezTo>
                  <a:cubicBezTo>
                    <a:pt x="1682" y="13635"/>
                    <a:pt x="2790" y="13712"/>
                    <a:pt x="3696" y="13712"/>
                  </a:cubicBezTo>
                  <a:cubicBezTo>
                    <a:pt x="5561" y="13712"/>
                    <a:pt x="6568" y="13386"/>
                    <a:pt x="6837" y="13386"/>
                  </a:cubicBezTo>
                  <a:cubicBezTo>
                    <a:pt x="6874" y="13386"/>
                    <a:pt x="6897" y="13393"/>
                    <a:pt x="6906" y="13407"/>
                  </a:cubicBezTo>
                  <a:cubicBezTo>
                    <a:pt x="6918" y="13407"/>
                    <a:pt x="7228" y="12859"/>
                    <a:pt x="7013" y="12133"/>
                  </a:cubicBezTo>
                  <a:cubicBezTo>
                    <a:pt x="7192" y="9037"/>
                    <a:pt x="6918" y="4906"/>
                    <a:pt x="6918" y="4906"/>
                  </a:cubicBezTo>
                  <a:cubicBezTo>
                    <a:pt x="6918" y="4906"/>
                    <a:pt x="6918" y="2096"/>
                    <a:pt x="6037" y="1024"/>
                  </a:cubicBezTo>
                  <a:cubicBezTo>
                    <a:pt x="5223" y="32"/>
                    <a:pt x="4492" y="0"/>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6655275" y="2062575"/>
              <a:ext cx="75925" cy="363850"/>
            </a:xfrm>
            <a:custGeom>
              <a:avLst/>
              <a:gdLst/>
              <a:ahLst/>
              <a:cxnLst/>
              <a:rect l="l" t="t" r="r" b="b"/>
              <a:pathLst>
                <a:path w="3037" h="14554" extrusionOk="0">
                  <a:moveTo>
                    <a:pt x="1" y="1"/>
                  </a:moveTo>
                  <a:cubicBezTo>
                    <a:pt x="1" y="1"/>
                    <a:pt x="1251" y="1644"/>
                    <a:pt x="1561" y="3216"/>
                  </a:cubicBezTo>
                  <a:cubicBezTo>
                    <a:pt x="1870" y="4775"/>
                    <a:pt x="2073" y="10812"/>
                    <a:pt x="1787" y="14538"/>
                  </a:cubicBezTo>
                  <a:cubicBezTo>
                    <a:pt x="1787" y="14538"/>
                    <a:pt x="1839" y="14553"/>
                    <a:pt x="1929" y="14553"/>
                  </a:cubicBezTo>
                  <a:cubicBezTo>
                    <a:pt x="2129" y="14553"/>
                    <a:pt x="2515" y="14479"/>
                    <a:pt x="2918" y="14003"/>
                  </a:cubicBezTo>
                  <a:cubicBezTo>
                    <a:pt x="2918" y="14003"/>
                    <a:pt x="2906" y="9443"/>
                    <a:pt x="2811" y="7669"/>
                  </a:cubicBezTo>
                  <a:cubicBezTo>
                    <a:pt x="2680" y="5406"/>
                    <a:pt x="3037" y="29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6543950" y="2067950"/>
              <a:ext cx="111650" cy="364650"/>
            </a:xfrm>
            <a:custGeom>
              <a:avLst/>
              <a:gdLst/>
              <a:ahLst/>
              <a:cxnLst/>
              <a:rect l="l" t="t" r="r" b="b"/>
              <a:pathLst>
                <a:path w="4466" h="14586" extrusionOk="0">
                  <a:moveTo>
                    <a:pt x="1846" y="0"/>
                  </a:moveTo>
                  <a:cubicBezTo>
                    <a:pt x="1846" y="0"/>
                    <a:pt x="668" y="298"/>
                    <a:pt x="191" y="810"/>
                  </a:cubicBezTo>
                  <a:lnTo>
                    <a:pt x="727" y="7084"/>
                  </a:lnTo>
                  <a:cubicBezTo>
                    <a:pt x="727" y="7084"/>
                    <a:pt x="775" y="10371"/>
                    <a:pt x="394" y="11514"/>
                  </a:cubicBezTo>
                  <a:cubicBezTo>
                    <a:pt x="1" y="12657"/>
                    <a:pt x="60" y="14014"/>
                    <a:pt x="60" y="14014"/>
                  </a:cubicBezTo>
                  <a:cubicBezTo>
                    <a:pt x="60" y="14014"/>
                    <a:pt x="969" y="14586"/>
                    <a:pt x="2920" y="14586"/>
                  </a:cubicBezTo>
                  <a:cubicBezTo>
                    <a:pt x="3374" y="14586"/>
                    <a:pt x="3885" y="14555"/>
                    <a:pt x="4454" y="14478"/>
                  </a:cubicBezTo>
                  <a:cubicBezTo>
                    <a:pt x="4454" y="14478"/>
                    <a:pt x="4466" y="8811"/>
                    <a:pt x="4275" y="5787"/>
                  </a:cubicBezTo>
                  <a:cubicBezTo>
                    <a:pt x="4097" y="2751"/>
                    <a:pt x="2977" y="1881"/>
                    <a:pt x="1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6655275" y="2125975"/>
              <a:ext cx="30100" cy="278650"/>
            </a:xfrm>
            <a:custGeom>
              <a:avLst/>
              <a:gdLst/>
              <a:ahLst/>
              <a:cxnLst/>
              <a:rect l="l" t="t" r="r" b="b"/>
              <a:pathLst>
                <a:path w="1204" h="11146" extrusionOk="0">
                  <a:moveTo>
                    <a:pt x="1" y="1"/>
                  </a:moveTo>
                  <a:lnTo>
                    <a:pt x="1" y="1"/>
                  </a:lnTo>
                  <a:cubicBezTo>
                    <a:pt x="132" y="441"/>
                    <a:pt x="251" y="894"/>
                    <a:pt x="322" y="1382"/>
                  </a:cubicBezTo>
                  <a:cubicBezTo>
                    <a:pt x="382" y="1608"/>
                    <a:pt x="429" y="1846"/>
                    <a:pt x="477" y="2061"/>
                  </a:cubicBezTo>
                  <a:cubicBezTo>
                    <a:pt x="525" y="2287"/>
                    <a:pt x="549" y="2525"/>
                    <a:pt x="596" y="2751"/>
                  </a:cubicBezTo>
                  <a:cubicBezTo>
                    <a:pt x="739" y="3668"/>
                    <a:pt x="858" y="4597"/>
                    <a:pt x="941" y="5537"/>
                  </a:cubicBezTo>
                  <a:cubicBezTo>
                    <a:pt x="1013" y="6454"/>
                    <a:pt x="1061" y="7395"/>
                    <a:pt x="1072" y="8335"/>
                  </a:cubicBezTo>
                  <a:lnTo>
                    <a:pt x="1084" y="8693"/>
                  </a:lnTo>
                  <a:lnTo>
                    <a:pt x="1084" y="9050"/>
                  </a:lnTo>
                  <a:lnTo>
                    <a:pt x="1084" y="9740"/>
                  </a:lnTo>
                  <a:cubicBezTo>
                    <a:pt x="1084" y="10205"/>
                    <a:pt x="1061" y="10669"/>
                    <a:pt x="1061" y="11145"/>
                  </a:cubicBezTo>
                  <a:cubicBezTo>
                    <a:pt x="1084" y="10681"/>
                    <a:pt x="1132" y="10205"/>
                    <a:pt x="1156" y="9740"/>
                  </a:cubicBezTo>
                  <a:lnTo>
                    <a:pt x="1191" y="9050"/>
                  </a:lnTo>
                  <a:lnTo>
                    <a:pt x="1203" y="8693"/>
                  </a:lnTo>
                  <a:lnTo>
                    <a:pt x="1203" y="8335"/>
                  </a:lnTo>
                  <a:lnTo>
                    <a:pt x="1203" y="7633"/>
                  </a:lnTo>
                  <a:cubicBezTo>
                    <a:pt x="1203" y="7407"/>
                    <a:pt x="1191" y="7169"/>
                    <a:pt x="1191" y="6930"/>
                  </a:cubicBezTo>
                  <a:cubicBezTo>
                    <a:pt x="1191" y="6454"/>
                    <a:pt x="1144" y="5990"/>
                    <a:pt x="1120" y="5514"/>
                  </a:cubicBezTo>
                  <a:cubicBezTo>
                    <a:pt x="1025" y="4585"/>
                    <a:pt x="906" y="3644"/>
                    <a:pt x="727" y="2716"/>
                  </a:cubicBezTo>
                  <a:cubicBezTo>
                    <a:pt x="549" y="1799"/>
                    <a:pt x="322" y="87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6655275" y="2057825"/>
              <a:ext cx="19075" cy="49425"/>
            </a:xfrm>
            <a:custGeom>
              <a:avLst/>
              <a:gdLst/>
              <a:ahLst/>
              <a:cxnLst/>
              <a:rect l="l" t="t" r="r" b="b"/>
              <a:pathLst>
                <a:path w="763" h="1977" extrusionOk="0">
                  <a:moveTo>
                    <a:pt x="84" y="0"/>
                  </a:moveTo>
                  <a:lnTo>
                    <a:pt x="13" y="191"/>
                  </a:lnTo>
                  <a:cubicBezTo>
                    <a:pt x="1" y="191"/>
                    <a:pt x="310" y="1358"/>
                    <a:pt x="168" y="1679"/>
                  </a:cubicBezTo>
                  <a:lnTo>
                    <a:pt x="763" y="1977"/>
                  </a:lnTo>
                  <a:cubicBezTo>
                    <a:pt x="763" y="1977"/>
                    <a:pt x="596" y="5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6585025" y="2062575"/>
              <a:ext cx="61050" cy="56300"/>
            </a:xfrm>
            <a:custGeom>
              <a:avLst/>
              <a:gdLst/>
              <a:ahLst/>
              <a:cxnLst/>
              <a:rect l="l" t="t" r="r" b="b"/>
              <a:pathLst>
                <a:path w="2442" h="2252" extrusionOk="0">
                  <a:moveTo>
                    <a:pt x="453" y="1"/>
                  </a:moveTo>
                  <a:cubicBezTo>
                    <a:pt x="156" y="215"/>
                    <a:pt x="1" y="453"/>
                    <a:pt x="1" y="453"/>
                  </a:cubicBezTo>
                  <a:cubicBezTo>
                    <a:pt x="668" y="1644"/>
                    <a:pt x="1906" y="2251"/>
                    <a:pt x="1906" y="2251"/>
                  </a:cubicBezTo>
                  <a:lnTo>
                    <a:pt x="2442" y="1561"/>
                  </a:lnTo>
                  <a:cubicBezTo>
                    <a:pt x="787" y="1192"/>
                    <a:pt x="453"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6585325" y="1928025"/>
              <a:ext cx="111575" cy="197100"/>
            </a:xfrm>
            <a:custGeom>
              <a:avLst/>
              <a:gdLst/>
              <a:ahLst/>
              <a:cxnLst/>
              <a:rect l="l" t="t" r="r" b="b"/>
              <a:pathLst>
                <a:path w="4463" h="7884" extrusionOk="0">
                  <a:moveTo>
                    <a:pt x="2036" y="1"/>
                  </a:moveTo>
                  <a:cubicBezTo>
                    <a:pt x="1030" y="1"/>
                    <a:pt x="238" y="622"/>
                    <a:pt x="72" y="2061"/>
                  </a:cubicBezTo>
                  <a:cubicBezTo>
                    <a:pt x="1" y="2716"/>
                    <a:pt x="203" y="3299"/>
                    <a:pt x="549" y="3811"/>
                  </a:cubicBezTo>
                  <a:cubicBezTo>
                    <a:pt x="501" y="4538"/>
                    <a:pt x="441" y="5490"/>
                    <a:pt x="430" y="5621"/>
                  </a:cubicBezTo>
                  <a:cubicBezTo>
                    <a:pt x="418" y="5847"/>
                    <a:pt x="1322" y="6585"/>
                    <a:pt x="2049" y="6847"/>
                  </a:cubicBezTo>
                  <a:cubicBezTo>
                    <a:pt x="2204" y="6883"/>
                    <a:pt x="2335" y="6931"/>
                    <a:pt x="2442" y="6931"/>
                  </a:cubicBezTo>
                  <a:lnTo>
                    <a:pt x="2811" y="7883"/>
                  </a:lnTo>
                  <a:lnTo>
                    <a:pt x="2977" y="6847"/>
                  </a:lnTo>
                  <a:cubicBezTo>
                    <a:pt x="2977" y="6847"/>
                    <a:pt x="3180" y="6395"/>
                    <a:pt x="2906" y="5573"/>
                  </a:cubicBezTo>
                  <a:lnTo>
                    <a:pt x="2906" y="5573"/>
                  </a:lnTo>
                  <a:cubicBezTo>
                    <a:pt x="3013" y="5609"/>
                    <a:pt x="3108" y="5633"/>
                    <a:pt x="3204" y="5657"/>
                  </a:cubicBezTo>
                  <a:cubicBezTo>
                    <a:pt x="3223" y="5660"/>
                    <a:pt x="3241" y="5661"/>
                    <a:pt x="3260" y="5661"/>
                  </a:cubicBezTo>
                  <a:cubicBezTo>
                    <a:pt x="4034" y="5661"/>
                    <a:pt x="4463" y="3273"/>
                    <a:pt x="4347" y="2156"/>
                  </a:cubicBezTo>
                  <a:cubicBezTo>
                    <a:pt x="4240" y="1251"/>
                    <a:pt x="3799" y="716"/>
                    <a:pt x="3537" y="454"/>
                  </a:cubicBezTo>
                  <a:cubicBezTo>
                    <a:pt x="3430" y="370"/>
                    <a:pt x="3335" y="299"/>
                    <a:pt x="3204" y="239"/>
                  </a:cubicBezTo>
                  <a:cubicBezTo>
                    <a:pt x="2799" y="83"/>
                    <a:pt x="2403" y="1"/>
                    <a:pt x="203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6576100" y="1919950"/>
              <a:ext cx="124450" cy="94450"/>
            </a:xfrm>
            <a:custGeom>
              <a:avLst/>
              <a:gdLst/>
              <a:ahLst/>
              <a:cxnLst/>
              <a:rect l="l" t="t" r="r" b="b"/>
              <a:pathLst>
                <a:path w="4978" h="3778" extrusionOk="0">
                  <a:moveTo>
                    <a:pt x="2512" y="0"/>
                  </a:moveTo>
                  <a:cubicBezTo>
                    <a:pt x="2320" y="0"/>
                    <a:pt x="2110" y="16"/>
                    <a:pt x="1882" y="50"/>
                  </a:cubicBezTo>
                  <a:cubicBezTo>
                    <a:pt x="382" y="277"/>
                    <a:pt x="513" y="1289"/>
                    <a:pt x="513" y="1289"/>
                  </a:cubicBezTo>
                  <a:cubicBezTo>
                    <a:pt x="513" y="1289"/>
                    <a:pt x="370" y="1396"/>
                    <a:pt x="191" y="1884"/>
                  </a:cubicBezTo>
                  <a:cubicBezTo>
                    <a:pt x="1" y="2372"/>
                    <a:pt x="322" y="3182"/>
                    <a:pt x="691" y="3777"/>
                  </a:cubicBezTo>
                  <a:cubicBezTo>
                    <a:pt x="691" y="3777"/>
                    <a:pt x="429" y="2479"/>
                    <a:pt x="965" y="2432"/>
                  </a:cubicBezTo>
                  <a:cubicBezTo>
                    <a:pt x="979" y="2430"/>
                    <a:pt x="993" y="2429"/>
                    <a:pt x="1007" y="2429"/>
                  </a:cubicBezTo>
                  <a:cubicBezTo>
                    <a:pt x="1531" y="2429"/>
                    <a:pt x="1870" y="3491"/>
                    <a:pt x="1870" y="3491"/>
                  </a:cubicBezTo>
                  <a:cubicBezTo>
                    <a:pt x="1870" y="3491"/>
                    <a:pt x="2084" y="2789"/>
                    <a:pt x="1870" y="2110"/>
                  </a:cubicBezTo>
                  <a:lnTo>
                    <a:pt x="1870" y="2110"/>
                  </a:lnTo>
                  <a:cubicBezTo>
                    <a:pt x="1870" y="2110"/>
                    <a:pt x="2653" y="2559"/>
                    <a:pt x="4346" y="2559"/>
                  </a:cubicBezTo>
                  <a:cubicBezTo>
                    <a:pt x="4544" y="2559"/>
                    <a:pt x="4754" y="2553"/>
                    <a:pt x="4978" y="2539"/>
                  </a:cubicBezTo>
                  <a:cubicBezTo>
                    <a:pt x="4978" y="2539"/>
                    <a:pt x="4775" y="1705"/>
                    <a:pt x="4430" y="1051"/>
                  </a:cubicBezTo>
                  <a:cubicBezTo>
                    <a:pt x="4127" y="495"/>
                    <a:pt x="3585" y="0"/>
                    <a:pt x="2512" y="0"/>
                  </a:cubicBezTo>
                  <a:close/>
                </a:path>
              </a:pathLst>
            </a:custGeom>
            <a:solidFill>
              <a:srgbClr val="5941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6696075" y="2190700"/>
              <a:ext cx="74425" cy="40075"/>
            </a:xfrm>
            <a:custGeom>
              <a:avLst/>
              <a:gdLst/>
              <a:ahLst/>
              <a:cxnLst/>
              <a:rect l="l" t="t" r="r" b="b"/>
              <a:pathLst>
                <a:path w="2977" h="1603" extrusionOk="0">
                  <a:moveTo>
                    <a:pt x="1942" y="0"/>
                  </a:moveTo>
                  <a:cubicBezTo>
                    <a:pt x="1829" y="0"/>
                    <a:pt x="1679" y="17"/>
                    <a:pt x="1476" y="43"/>
                  </a:cubicBezTo>
                  <a:cubicBezTo>
                    <a:pt x="1012" y="103"/>
                    <a:pt x="0" y="996"/>
                    <a:pt x="0" y="996"/>
                  </a:cubicBezTo>
                  <a:lnTo>
                    <a:pt x="1941" y="1603"/>
                  </a:lnTo>
                  <a:cubicBezTo>
                    <a:pt x="1941" y="1603"/>
                    <a:pt x="2977" y="1103"/>
                    <a:pt x="2786" y="936"/>
                  </a:cubicBezTo>
                  <a:cubicBezTo>
                    <a:pt x="2755" y="907"/>
                    <a:pt x="2700" y="895"/>
                    <a:pt x="2631" y="895"/>
                  </a:cubicBezTo>
                  <a:cubicBezTo>
                    <a:pt x="2307" y="895"/>
                    <a:pt x="1667" y="1162"/>
                    <a:pt x="1667" y="1162"/>
                  </a:cubicBezTo>
                  <a:cubicBezTo>
                    <a:pt x="1667" y="1162"/>
                    <a:pt x="2822" y="567"/>
                    <a:pt x="2607" y="400"/>
                  </a:cubicBezTo>
                  <a:cubicBezTo>
                    <a:pt x="2582" y="379"/>
                    <a:pt x="2540" y="370"/>
                    <a:pt x="2488" y="370"/>
                  </a:cubicBezTo>
                  <a:cubicBezTo>
                    <a:pt x="2127" y="370"/>
                    <a:pt x="1238" y="805"/>
                    <a:pt x="1238" y="805"/>
                  </a:cubicBezTo>
                  <a:cubicBezTo>
                    <a:pt x="1238" y="805"/>
                    <a:pt x="2310" y="234"/>
                    <a:pt x="2226" y="103"/>
                  </a:cubicBezTo>
                  <a:cubicBezTo>
                    <a:pt x="2173" y="29"/>
                    <a:pt x="2089" y="0"/>
                    <a:pt x="1942"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6582650" y="2296250"/>
              <a:ext cx="54500" cy="28000"/>
            </a:xfrm>
            <a:custGeom>
              <a:avLst/>
              <a:gdLst/>
              <a:ahLst/>
              <a:cxnLst/>
              <a:rect l="l" t="t" r="r" b="b"/>
              <a:pathLst>
                <a:path w="2180" h="1120" extrusionOk="0">
                  <a:moveTo>
                    <a:pt x="2180" y="0"/>
                  </a:moveTo>
                  <a:lnTo>
                    <a:pt x="108" y="429"/>
                  </a:lnTo>
                  <a:cubicBezTo>
                    <a:pt x="108" y="429"/>
                    <a:pt x="1" y="1108"/>
                    <a:pt x="215" y="1120"/>
                  </a:cubicBezTo>
                  <a:cubicBezTo>
                    <a:pt x="217" y="1120"/>
                    <a:pt x="220" y="1120"/>
                    <a:pt x="222" y="1120"/>
                  </a:cubicBezTo>
                  <a:cubicBezTo>
                    <a:pt x="426" y="1120"/>
                    <a:pt x="787" y="643"/>
                    <a:pt x="787" y="643"/>
                  </a:cubicBezTo>
                  <a:cubicBezTo>
                    <a:pt x="787" y="643"/>
                    <a:pt x="976" y="881"/>
                    <a:pt x="1136" y="881"/>
                  </a:cubicBezTo>
                  <a:cubicBezTo>
                    <a:pt x="1155" y="881"/>
                    <a:pt x="1174" y="877"/>
                    <a:pt x="1191" y="869"/>
                  </a:cubicBezTo>
                  <a:cubicBezTo>
                    <a:pt x="1346" y="810"/>
                    <a:pt x="1549" y="215"/>
                    <a:pt x="1549" y="215"/>
                  </a:cubicBezTo>
                  <a:cubicBezTo>
                    <a:pt x="1549" y="215"/>
                    <a:pt x="1594" y="727"/>
                    <a:pt x="1708" y="727"/>
                  </a:cubicBezTo>
                  <a:cubicBezTo>
                    <a:pt x="1710" y="727"/>
                    <a:pt x="1713" y="727"/>
                    <a:pt x="1715" y="727"/>
                  </a:cubicBezTo>
                  <a:cubicBezTo>
                    <a:pt x="1822" y="715"/>
                    <a:pt x="2180" y="0"/>
                    <a:pt x="218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6589500" y="2217075"/>
              <a:ext cx="50025" cy="41700"/>
            </a:xfrm>
            <a:custGeom>
              <a:avLst/>
              <a:gdLst/>
              <a:ahLst/>
              <a:cxnLst/>
              <a:rect l="l" t="t" r="r" b="b"/>
              <a:pathLst>
                <a:path w="2001" h="1668" extrusionOk="0">
                  <a:moveTo>
                    <a:pt x="2001" y="0"/>
                  </a:moveTo>
                  <a:cubicBezTo>
                    <a:pt x="1977" y="24"/>
                    <a:pt x="441" y="286"/>
                    <a:pt x="1" y="1667"/>
                  </a:cubicBezTo>
                  <a:lnTo>
                    <a:pt x="989" y="1667"/>
                  </a:lnTo>
                  <a:lnTo>
                    <a:pt x="2001"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6508250" y="2087875"/>
              <a:ext cx="218500" cy="228850"/>
            </a:xfrm>
            <a:custGeom>
              <a:avLst/>
              <a:gdLst/>
              <a:ahLst/>
              <a:cxnLst/>
              <a:rect l="l" t="t" r="r" b="b"/>
              <a:pathLst>
                <a:path w="8740" h="9154" extrusionOk="0">
                  <a:moveTo>
                    <a:pt x="1596" y="1"/>
                  </a:moveTo>
                  <a:cubicBezTo>
                    <a:pt x="465" y="406"/>
                    <a:pt x="95" y="1084"/>
                    <a:pt x="60" y="2894"/>
                  </a:cubicBezTo>
                  <a:cubicBezTo>
                    <a:pt x="0" y="6061"/>
                    <a:pt x="1131" y="8609"/>
                    <a:pt x="1131" y="8609"/>
                  </a:cubicBezTo>
                  <a:cubicBezTo>
                    <a:pt x="1391" y="9000"/>
                    <a:pt x="1860" y="9153"/>
                    <a:pt x="2440" y="9153"/>
                  </a:cubicBezTo>
                  <a:cubicBezTo>
                    <a:pt x="4545" y="9153"/>
                    <a:pt x="8115" y="7133"/>
                    <a:pt x="8442" y="7133"/>
                  </a:cubicBezTo>
                  <a:cubicBezTo>
                    <a:pt x="8466" y="7133"/>
                    <a:pt x="8501" y="7121"/>
                    <a:pt x="8501" y="7085"/>
                  </a:cubicBezTo>
                  <a:cubicBezTo>
                    <a:pt x="8739" y="6180"/>
                    <a:pt x="8394" y="5252"/>
                    <a:pt x="8323" y="5073"/>
                  </a:cubicBezTo>
                  <a:cubicBezTo>
                    <a:pt x="8323" y="5061"/>
                    <a:pt x="8311" y="5049"/>
                    <a:pt x="8275" y="5049"/>
                  </a:cubicBezTo>
                  <a:lnTo>
                    <a:pt x="3405" y="6442"/>
                  </a:lnTo>
                  <a:cubicBezTo>
                    <a:pt x="2655" y="5406"/>
                    <a:pt x="2596" y="4061"/>
                    <a:pt x="2596" y="4061"/>
                  </a:cubicBezTo>
                  <a:cubicBezTo>
                    <a:pt x="2715" y="1227"/>
                    <a:pt x="1596" y="1"/>
                    <a:pt x="15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6604675" y="2209900"/>
              <a:ext cx="162850" cy="65600"/>
            </a:xfrm>
            <a:custGeom>
              <a:avLst/>
              <a:gdLst/>
              <a:ahLst/>
              <a:cxnLst/>
              <a:rect l="l" t="t" r="r" b="b"/>
              <a:pathLst>
                <a:path w="6514" h="2624" extrusionOk="0">
                  <a:moveTo>
                    <a:pt x="2437" y="1"/>
                  </a:moveTo>
                  <a:cubicBezTo>
                    <a:pt x="1761" y="1"/>
                    <a:pt x="751" y="54"/>
                    <a:pt x="298" y="192"/>
                  </a:cubicBezTo>
                  <a:cubicBezTo>
                    <a:pt x="60" y="537"/>
                    <a:pt x="1" y="1764"/>
                    <a:pt x="1" y="1764"/>
                  </a:cubicBezTo>
                  <a:cubicBezTo>
                    <a:pt x="1" y="1764"/>
                    <a:pt x="295" y="1746"/>
                    <a:pt x="738" y="1746"/>
                  </a:cubicBezTo>
                  <a:cubicBezTo>
                    <a:pt x="1590" y="1746"/>
                    <a:pt x="2994" y="1813"/>
                    <a:pt x="3918" y="2204"/>
                  </a:cubicBezTo>
                  <a:cubicBezTo>
                    <a:pt x="4634" y="2514"/>
                    <a:pt x="5126" y="2624"/>
                    <a:pt x="5471" y="2624"/>
                  </a:cubicBezTo>
                  <a:cubicBezTo>
                    <a:pt x="6027" y="2624"/>
                    <a:pt x="6201" y="2340"/>
                    <a:pt x="6311" y="2157"/>
                  </a:cubicBezTo>
                  <a:cubicBezTo>
                    <a:pt x="6514" y="1799"/>
                    <a:pt x="6490" y="1145"/>
                    <a:pt x="5763" y="597"/>
                  </a:cubicBezTo>
                  <a:cubicBezTo>
                    <a:pt x="5299" y="240"/>
                    <a:pt x="4228" y="109"/>
                    <a:pt x="2918" y="13"/>
                  </a:cubicBezTo>
                  <a:cubicBezTo>
                    <a:pt x="2800" y="5"/>
                    <a:pt x="2632" y="1"/>
                    <a:pt x="2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6"/>
          <p:cNvGrpSpPr/>
          <p:nvPr/>
        </p:nvGrpSpPr>
        <p:grpSpPr>
          <a:xfrm>
            <a:off x="3204150" y="1350652"/>
            <a:ext cx="569757" cy="1165650"/>
            <a:chOff x="2698250" y="1912125"/>
            <a:chExt cx="464350" cy="950000"/>
          </a:xfrm>
        </p:grpSpPr>
        <p:sp>
          <p:nvSpPr>
            <p:cNvPr id="2111" name="Google Shape;2111;p56"/>
            <p:cNvSpPr/>
            <p:nvPr/>
          </p:nvSpPr>
          <p:spPr>
            <a:xfrm>
              <a:off x="2828625" y="2064675"/>
              <a:ext cx="104800" cy="251825"/>
            </a:xfrm>
            <a:custGeom>
              <a:avLst/>
              <a:gdLst/>
              <a:ahLst/>
              <a:cxnLst/>
              <a:rect l="l" t="t" r="r" b="b"/>
              <a:pathLst>
                <a:path w="4192" h="10073" extrusionOk="0">
                  <a:moveTo>
                    <a:pt x="143" y="0"/>
                  </a:moveTo>
                  <a:cubicBezTo>
                    <a:pt x="36" y="48"/>
                    <a:pt x="0" y="96"/>
                    <a:pt x="0" y="96"/>
                  </a:cubicBezTo>
                  <a:cubicBezTo>
                    <a:pt x="2405" y="2965"/>
                    <a:pt x="3346" y="10073"/>
                    <a:pt x="3346" y="10073"/>
                  </a:cubicBezTo>
                  <a:cubicBezTo>
                    <a:pt x="3346" y="10073"/>
                    <a:pt x="4191" y="1953"/>
                    <a:pt x="3429" y="48"/>
                  </a:cubicBezTo>
                  <a:cubicBezTo>
                    <a:pt x="2334" y="48"/>
                    <a:pt x="1226" y="36"/>
                    <a:pt x="143" y="0"/>
                  </a:cubicBezTo>
                  <a:close/>
                </a:path>
              </a:pathLst>
            </a:custGeom>
            <a:solidFill>
              <a:srgbClr val="ADE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2825050" y="1923550"/>
              <a:ext cx="111600" cy="171400"/>
            </a:xfrm>
            <a:custGeom>
              <a:avLst/>
              <a:gdLst/>
              <a:ahLst/>
              <a:cxnLst/>
              <a:rect l="l" t="t" r="r" b="b"/>
              <a:pathLst>
                <a:path w="4464" h="6856" extrusionOk="0">
                  <a:moveTo>
                    <a:pt x="2007" y="1"/>
                  </a:moveTo>
                  <a:cubicBezTo>
                    <a:pt x="864" y="1"/>
                    <a:pt x="0" y="695"/>
                    <a:pt x="0" y="2276"/>
                  </a:cubicBezTo>
                  <a:cubicBezTo>
                    <a:pt x="0" y="2931"/>
                    <a:pt x="274" y="3490"/>
                    <a:pt x="679" y="3955"/>
                  </a:cubicBezTo>
                  <a:cubicBezTo>
                    <a:pt x="631" y="4645"/>
                    <a:pt x="584" y="5431"/>
                    <a:pt x="572" y="5550"/>
                  </a:cubicBezTo>
                  <a:cubicBezTo>
                    <a:pt x="560" y="5776"/>
                    <a:pt x="1465" y="6514"/>
                    <a:pt x="2179" y="6753"/>
                  </a:cubicBezTo>
                  <a:cubicBezTo>
                    <a:pt x="2377" y="6818"/>
                    <a:pt x="2531" y="6855"/>
                    <a:pt x="2649" y="6855"/>
                  </a:cubicBezTo>
                  <a:cubicBezTo>
                    <a:pt x="2959" y="6855"/>
                    <a:pt x="3026" y="6604"/>
                    <a:pt x="3001" y="5967"/>
                  </a:cubicBezTo>
                  <a:cubicBezTo>
                    <a:pt x="2977" y="5788"/>
                    <a:pt x="2977" y="5598"/>
                    <a:pt x="2977" y="5383"/>
                  </a:cubicBezTo>
                  <a:lnTo>
                    <a:pt x="2977" y="5383"/>
                  </a:lnTo>
                  <a:cubicBezTo>
                    <a:pt x="3167" y="5443"/>
                    <a:pt x="3334" y="5455"/>
                    <a:pt x="3465" y="5455"/>
                  </a:cubicBezTo>
                  <a:cubicBezTo>
                    <a:pt x="3469" y="5455"/>
                    <a:pt x="3473" y="5455"/>
                    <a:pt x="3477" y="5455"/>
                  </a:cubicBezTo>
                  <a:cubicBezTo>
                    <a:pt x="4288" y="5455"/>
                    <a:pt x="4464" y="2985"/>
                    <a:pt x="4215" y="1871"/>
                  </a:cubicBezTo>
                  <a:cubicBezTo>
                    <a:pt x="4013" y="990"/>
                    <a:pt x="3513" y="502"/>
                    <a:pt x="3239" y="287"/>
                  </a:cubicBezTo>
                  <a:cubicBezTo>
                    <a:pt x="3132" y="216"/>
                    <a:pt x="3013" y="145"/>
                    <a:pt x="2882" y="121"/>
                  </a:cubicBezTo>
                  <a:cubicBezTo>
                    <a:pt x="2579" y="42"/>
                    <a:pt x="2285" y="1"/>
                    <a:pt x="2007"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2804800" y="1912125"/>
              <a:ext cx="164675" cy="103750"/>
            </a:xfrm>
            <a:custGeom>
              <a:avLst/>
              <a:gdLst/>
              <a:ahLst/>
              <a:cxnLst/>
              <a:rect l="l" t="t" r="r" b="b"/>
              <a:pathLst>
                <a:path w="6587" h="4150" extrusionOk="0">
                  <a:moveTo>
                    <a:pt x="2471" y="0"/>
                  </a:moveTo>
                  <a:cubicBezTo>
                    <a:pt x="2418" y="0"/>
                    <a:pt x="2364" y="2"/>
                    <a:pt x="2310" y="6"/>
                  </a:cubicBezTo>
                  <a:cubicBezTo>
                    <a:pt x="1394" y="78"/>
                    <a:pt x="1084" y="875"/>
                    <a:pt x="1084" y="875"/>
                  </a:cubicBezTo>
                  <a:cubicBezTo>
                    <a:pt x="1084" y="875"/>
                    <a:pt x="620" y="875"/>
                    <a:pt x="429" y="1376"/>
                  </a:cubicBezTo>
                  <a:cubicBezTo>
                    <a:pt x="298" y="1745"/>
                    <a:pt x="1" y="3173"/>
                    <a:pt x="1275" y="4150"/>
                  </a:cubicBezTo>
                  <a:cubicBezTo>
                    <a:pt x="1275" y="4150"/>
                    <a:pt x="1025" y="2733"/>
                    <a:pt x="1810" y="2697"/>
                  </a:cubicBezTo>
                  <a:cubicBezTo>
                    <a:pt x="1822" y="2697"/>
                    <a:pt x="1833" y="2696"/>
                    <a:pt x="1844" y="2696"/>
                  </a:cubicBezTo>
                  <a:cubicBezTo>
                    <a:pt x="2587" y="2696"/>
                    <a:pt x="2299" y="3852"/>
                    <a:pt x="2299" y="3852"/>
                  </a:cubicBezTo>
                  <a:cubicBezTo>
                    <a:pt x="2299" y="3852"/>
                    <a:pt x="2977" y="3007"/>
                    <a:pt x="2358" y="2042"/>
                  </a:cubicBezTo>
                  <a:lnTo>
                    <a:pt x="2358" y="2042"/>
                  </a:lnTo>
                  <a:cubicBezTo>
                    <a:pt x="2358" y="2043"/>
                    <a:pt x="2954" y="2852"/>
                    <a:pt x="4787" y="3102"/>
                  </a:cubicBezTo>
                  <a:cubicBezTo>
                    <a:pt x="4878" y="3114"/>
                    <a:pt x="4963" y="3119"/>
                    <a:pt x="5043" y="3119"/>
                  </a:cubicBezTo>
                  <a:cubicBezTo>
                    <a:pt x="6586" y="3119"/>
                    <a:pt x="6248" y="1035"/>
                    <a:pt x="5501" y="447"/>
                  </a:cubicBezTo>
                  <a:lnTo>
                    <a:pt x="5501" y="447"/>
                  </a:lnTo>
                  <a:cubicBezTo>
                    <a:pt x="5501" y="447"/>
                    <a:pt x="5382" y="908"/>
                    <a:pt x="5007" y="908"/>
                  </a:cubicBezTo>
                  <a:cubicBezTo>
                    <a:pt x="4923" y="908"/>
                    <a:pt x="4827" y="884"/>
                    <a:pt x="4715" y="828"/>
                  </a:cubicBezTo>
                  <a:cubicBezTo>
                    <a:pt x="4121" y="525"/>
                    <a:pt x="3336"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3083700" y="2311425"/>
              <a:ext cx="78900" cy="60775"/>
            </a:xfrm>
            <a:custGeom>
              <a:avLst/>
              <a:gdLst/>
              <a:ahLst/>
              <a:cxnLst/>
              <a:rect l="l" t="t" r="r" b="b"/>
              <a:pathLst>
                <a:path w="3156" h="2431" extrusionOk="0">
                  <a:moveTo>
                    <a:pt x="1001" y="1"/>
                  </a:moveTo>
                  <a:lnTo>
                    <a:pt x="215" y="882"/>
                  </a:lnTo>
                  <a:cubicBezTo>
                    <a:pt x="215" y="882"/>
                    <a:pt x="1" y="1691"/>
                    <a:pt x="1263" y="2322"/>
                  </a:cubicBezTo>
                  <a:cubicBezTo>
                    <a:pt x="1310" y="2358"/>
                    <a:pt x="1382" y="2370"/>
                    <a:pt x="1418" y="2382"/>
                  </a:cubicBezTo>
                  <a:cubicBezTo>
                    <a:pt x="1472" y="2415"/>
                    <a:pt x="1538" y="2431"/>
                    <a:pt x="1607" y="2431"/>
                  </a:cubicBezTo>
                  <a:cubicBezTo>
                    <a:pt x="1763" y="2431"/>
                    <a:pt x="1934" y="2348"/>
                    <a:pt x="2025" y="2191"/>
                  </a:cubicBezTo>
                  <a:lnTo>
                    <a:pt x="2037" y="2179"/>
                  </a:lnTo>
                  <a:lnTo>
                    <a:pt x="2061" y="2191"/>
                  </a:lnTo>
                  <a:cubicBezTo>
                    <a:pt x="2097" y="2206"/>
                    <a:pt x="2132" y="2214"/>
                    <a:pt x="2167" y="2214"/>
                  </a:cubicBezTo>
                  <a:cubicBezTo>
                    <a:pt x="2268" y="2214"/>
                    <a:pt x="2362" y="2149"/>
                    <a:pt x="2442" y="2025"/>
                  </a:cubicBezTo>
                  <a:lnTo>
                    <a:pt x="2501" y="1941"/>
                  </a:lnTo>
                  <a:cubicBezTo>
                    <a:pt x="2526" y="1953"/>
                    <a:pt x="2552" y="1958"/>
                    <a:pt x="2580" y="1958"/>
                  </a:cubicBezTo>
                  <a:cubicBezTo>
                    <a:pt x="2752" y="1958"/>
                    <a:pt x="2959" y="1757"/>
                    <a:pt x="2918" y="1644"/>
                  </a:cubicBezTo>
                  <a:cubicBezTo>
                    <a:pt x="2918" y="1644"/>
                    <a:pt x="2977" y="1608"/>
                    <a:pt x="3037" y="1536"/>
                  </a:cubicBezTo>
                  <a:cubicBezTo>
                    <a:pt x="3156" y="1370"/>
                    <a:pt x="3084" y="1132"/>
                    <a:pt x="2894" y="1036"/>
                  </a:cubicBezTo>
                  <a:cubicBezTo>
                    <a:pt x="2775" y="977"/>
                    <a:pt x="2656" y="894"/>
                    <a:pt x="2656" y="894"/>
                  </a:cubicBezTo>
                  <a:lnTo>
                    <a:pt x="2573" y="620"/>
                  </a:lnTo>
                  <a:cubicBezTo>
                    <a:pt x="2501" y="358"/>
                    <a:pt x="2322" y="155"/>
                    <a:pt x="2084" y="60"/>
                  </a:cubicBezTo>
                  <a:cubicBezTo>
                    <a:pt x="2025" y="48"/>
                    <a:pt x="1977" y="36"/>
                    <a:pt x="1941" y="36"/>
                  </a:cubicBezTo>
                  <a:cubicBezTo>
                    <a:pt x="1924" y="38"/>
                    <a:pt x="1899" y="38"/>
                    <a:pt x="1868" y="38"/>
                  </a:cubicBezTo>
                  <a:cubicBezTo>
                    <a:pt x="1622" y="38"/>
                    <a:pt x="1001" y="1"/>
                    <a:pt x="1001"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3078950" y="2307850"/>
              <a:ext cx="36325" cy="34550"/>
            </a:xfrm>
            <a:custGeom>
              <a:avLst/>
              <a:gdLst/>
              <a:ahLst/>
              <a:cxnLst/>
              <a:rect l="l" t="t" r="r" b="b"/>
              <a:pathLst>
                <a:path w="1453" h="1382" extrusionOk="0">
                  <a:moveTo>
                    <a:pt x="1239" y="1"/>
                  </a:moveTo>
                  <a:lnTo>
                    <a:pt x="0" y="858"/>
                  </a:lnTo>
                  <a:lnTo>
                    <a:pt x="262" y="1382"/>
                  </a:lnTo>
                  <a:cubicBezTo>
                    <a:pt x="1179" y="1310"/>
                    <a:pt x="1453" y="203"/>
                    <a:pt x="1453" y="203"/>
                  </a:cubicBezTo>
                  <a:lnTo>
                    <a:pt x="1239" y="1"/>
                  </a:lnTo>
                  <a:close/>
                </a:path>
              </a:pathLst>
            </a:custGeom>
            <a:solidFill>
              <a:srgbClr val="73B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2904525" y="2066225"/>
              <a:ext cx="205700" cy="274100"/>
            </a:xfrm>
            <a:custGeom>
              <a:avLst/>
              <a:gdLst/>
              <a:ahLst/>
              <a:cxnLst/>
              <a:rect l="l" t="t" r="r" b="b"/>
              <a:pathLst>
                <a:path w="8228" h="10964" extrusionOk="0">
                  <a:moveTo>
                    <a:pt x="687" y="1"/>
                  </a:moveTo>
                  <a:cubicBezTo>
                    <a:pt x="274" y="1"/>
                    <a:pt x="95" y="629"/>
                    <a:pt x="95" y="629"/>
                  </a:cubicBezTo>
                  <a:cubicBezTo>
                    <a:pt x="0" y="962"/>
                    <a:pt x="2298" y="6630"/>
                    <a:pt x="2989" y="7606"/>
                  </a:cubicBezTo>
                  <a:cubicBezTo>
                    <a:pt x="3655" y="8618"/>
                    <a:pt x="7096" y="10963"/>
                    <a:pt x="7096" y="10963"/>
                  </a:cubicBezTo>
                  <a:cubicBezTo>
                    <a:pt x="8013" y="10809"/>
                    <a:pt x="8227" y="9535"/>
                    <a:pt x="8227" y="9535"/>
                  </a:cubicBezTo>
                  <a:cubicBezTo>
                    <a:pt x="6168" y="7511"/>
                    <a:pt x="5310" y="7332"/>
                    <a:pt x="4965" y="6534"/>
                  </a:cubicBezTo>
                  <a:cubicBezTo>
                    <a:pt x="4620" y="5749"/>
                    <a:pt x="2989" y="3201"/>
                    <a:pt x="1774" y="1081"/>
                  </a:cubicBezTo>
                  <a:cubicBezTo>
                    <a:pt x="1307" y="254"/>
                    <a:pt x="950"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2720575" y="2696000"/>
              <a:ext cx="85750" cy="111725"/>
            </a:xfrm>
            <a:custGeom>
              <a:avLst/>
              <a:gdLst/>
              <a:ahLst/>
              <a:cxnLst/>
              <a:rect l="l" t="t" r="r" b="b"/>
              <a:pathLst>
                <a:path w="3430" h="4469" extrusionOk="0">
                  <a:moveTo>
                    <a:pt x="1310" y="0"/>
                  </a:moveTo>
                  <a:cubicBezTo>
                    <a:pt x="1000" y="203"/>
                    <a:pt x="774" y="369"/>
                    <a:pt x="631" y="489"/>
                  </a:cubicBezTo>
                  <a:cubicBezTo>
                    <a:pt x="631" y="489"/>
                    <a:pt x="310" y="739"/>
                    <a:pt x="179" y="810"/>
                  </a:cubicBezTo>
                  <a:cubicBezTo>
                    <a:pt x="0" y="905"/>
                    <a:pt x="48" y="1084"/>
                    <a:pt x="572" y="1703"/>
                  </a:cubicBezTo>
                  <a:cubicBezTo>
                    <a:pt x="1024" y="2263"/>
                    <a:pt x="953" y="2858"/>
                    <a:pt x="1477" y="3525"/>
                  </a:cubicBezTo>
                  <a:cubicBezTo>
                    <a:pt x="1881" y="4039"/>
                    <a:pt x="2611" y="4468"/>
                    <a:pt x="3033" y="4468"/>
                  </a:cubicBezTo>
                  <a:cubicBezTo>
                    <a:pt x="3158" y="4468"/>
                    <a:pt x="3256" y="4431"/>
                    <a:pt x="3310" y="4346"/>
                  </a:cubicBezTo>
                  <a:lnTo>
                    <a:pt x="3286" y="4322"/>
                  </a:lnTo>
                  <a:cubicBezTo>
                    <a:pt x="3382" y="4263"/>
                    <a:pt x="3429" y="4168"/>
                    <a:pt x="3382" y="4048"/>
                  </a:cubicBezTo>
                  <a:cubicBezTo>
                    <a:pt x="2929" y="2929"/>
                    <a:pt x="2631" y="1084"/>
                    <a:pt x="2631" y="1084"/>
                  </a:cubicBezTo>
                  <a:lnTo>
                    <a:pt x="1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2967925" y="2798400"/>
              <a:ext cx="128600" cy="63725"/>
            </a:xfrm>
            <a:custGeom>
              <a:avLst/>
              <a:gdLst/>
              <a:ahLst/>
              <a:cxnLst/>
              <a:rect l="l" t="t" r="r" b="b"/>
              <a:pathLst>
                <a:path w="5144" h="2549" extrusionOk="0">
                  <a:moveTo>
                    <a:pt x="1834" y="0"/>
                  </a:moveTo>
                  <a:lnTo>
                    <a:pt x="95" y="417"/>
                  </a:lnTo>
                  <a:cubicBezTo>
                    <a:pt x="60" y="822"/>
                    <a:pt x="60" y="1107"/>
                    <a:pt x="60" y="1310"/>
                  </a:cubicBezTo>
                  <a:cubicBezTo>
                    <a:pt x="60" y="1310"/>
                    <a:pt x="0" y="1727"/>
                    <a:pt x="48" y="1893"/>
                  </a:cubicBezTo>
                  <a:cubicBezTo>
                    <a:pt x="95" y="2060"/>
                    <a:pt x="286" y="2119"/>
                    <a:pt x="1048" y="2131"/>
                  </a:cubicBezTo>
                  <a:cubicBezTo>
                    <a:pt x="1810" y="2143"/>
                    <a:pt x="2239" y="2548"/>
                    <a:pt x="3132" y="2548"/>
                  </a:cubicBezTo>
                  <a:cubicBezTo>
                    <a:pt x="4025" y="2536"/>
                    <a:pt x="5144" y="1965"/>
                    <a:pt x="4977" y="1536"/>
                  </a:cubicBezTo>
                  <a:cubicBezTo>
                    <a:pt x="4965" y="1429"/>
                    <a:pt x="4906" y="1334"/>
                    <a:pt x="4763" y="1286"/>
                  </a:cubicBezTo>
                  <a:cubicBezTo>
                    <a:pt x="3560" y="941"/>
                    <a:pt x="1834" y="0"/>
                    <a:pt x="1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2745575" y="2291475"/>
              <a:ext cx="274450" cy="523275"/>
            </a:xfrm>
            <a:custGeom>
              <a:avLst/>
              <a:gdLst/>
              <a:ahLst/>
              <a:cxnLst/>
              <a:rect l="l" t="t" r="r" b="b"/>
              <a:pathLst>
                <a:path w="10978" h="20931" extrusionOk="0">
                  <a:moveTo>
                    <a:pt x="5239" y="1"/>
                  </a:moveTo>
                  <a:cubicBezTo>
                    <a:pt x="5084" y="858"/>
                    <a:pt x="4656" y="2882"/>
                    <a:pt x="4227" y="4823"/>
                  </a:cubicBezTo>
                  <a:lnTo>
                    <a:pt x="2870" y="4668"/>
                  </a:lnTo>
                  <a:lnTo>
                    <a:pt x="2870" y="4668"/>
                  </a:lnTo>
                  <a:cubicBezTo>
                    <a:pt x="3036" y="5168"/>
                    <a:pt x="3346" y="6085"/>
                    <a:pt x="3703" y="7168"/>
                  </a:cubicBezTo>
                  <a:cubicBezTo>
                    <a:pt x="3465" y="8288"/>
                    <a:pt x="3274" y="9133"/>
                    <a:pt x="3239" y="9395"/>
                  </a:cubicBezTo>
                  <a:cubicBezTo>
                    <a:pt x="3120" y="10169"/>
                    <a:pt x="2548" y="10431"/>
                    <a:pt x="1679" y="12050"/>
                  </a:cubicBezTo>
                  <a:cubicBezTo>
                    <a:pt x="1131" y="13098"/>
                    <a:pt x="0" y="16122"/>
                    <a:pt x="0" y="16122"/>
                  </a:cubicBezTo>
                  <a:cubicBezTo>
                    <a:pt x="655" y="17146"/>
                    <a:pt x="1846" y="17408"/>
                    <a:pt x="1846" y="17408"/>
                  </a:cubicBezTo>
                  <a:cubicBezTo>
                    <a:pt x="1846" y="17408"/>
                    <a:pt x="3810" y="14407"/>
                    <a:pt x="5287" y="11907"/>
                  </a:cubicBezTo>
                  <a:cubicBezTo>
                    <a:pt x="5596" y="12824"/>
                    <a:pt x="5822" y="13514"/>
                    <a:pt x="5894" y="13705"/>
                  </a:cubicBezTo>
                  <a:cubicBezTo>
                    <a:pt x="6144" y="14407"/>
                    <a:pt x="6239" y="14776"/>
                    <a:pt x="6620" y="16479"/>
                  </a:cubicBezTo>
                  <a:cubicBezTo>
                    <a:pt x="7013" y="18170"/>
                    <a:pt x="8930" y="20920"/>
                    <a:pt x="8930" y="20920"/>
                  </a:cubicBezTo>
                  <a:cubicBezTo>
                    <a:pt x="9007" y="20927"/>
                    <a:pt x="9084" y="20931"/>
                    <a:pt x="9159" y="20931"/>
                  </a:cubicBezTo>
                  <a:cubicBezTo>
                    <a:pt x="10191" y="20931"/>
                    <a:pt x="10978" y="20289"/>
                    <a:pt x="10978" y="20289"/>
                  </a:cubicBezTo>
                  <a:cubicBezTo>
                    <a:pt x="10978" y="20289"/>
                    <a:pt x="8597" y="13110"/>
                    <a:pt x="8275" y="11443"/>
                  </a:cubicBezTo>
                  <a:cubicBezTo>
                    <a:pt x="8085" y="10466"/>
                    <a:pt x="7644" y="8419"/>
                    <a:pt x="7335" y="6918"/>
                  </a:cubicBezTo>
                  <a:cubicBezTo>
                    <a:pt x="7823" y="4954"/>
                    <a:pt x="8358" y="2608"/>
                    <a:pt x="8358" y="2608"/>
                  </a:cubicBezTo>
                  <a:lnTo>
                    <a:pt x="5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2896475" y="2093250"/>
              <a:ext cx="15800" cy="189025"/>
            </a:xfrm>
            <a:custGeom>
              <a:avLst/>
              <a:gdLst/>
              <a:ahLst/>
              <a:cxnLst/>
              <a:rect l="l" t="t" r="r" b="b"/>
              <a:pathLst>
                <a:path w="632" h="7561" extrusionOk="0">
                  <a:moveTo>
                    <a:pt x="1" y="0"/>
                  </a:moveTo>
                  <a:cubicBezTo>
                    <a:pt x="1" y="631"/>
                    <a:pt x="25" y="1262"/>
                    <a:pt x="48" y="1881"/>
                  </a:cubicBezTo>
                  <a:cubicBezTo>
                    <a:pt x="72" y="2512"/>
                    <a:pt x="144" y="3155"/>
                    <a:pt x="179" y="3775"/>
                  </a:cubicBezTo>
                  <a:cubicBezTo>
                    <a:pt x="286" y="5037"/>
                    <a:pt x="417" y="6311"/>
                    <a:pt x="596" y="7561"/>
                  </a:cubicBezTo>
                  <a:cubicBezTo>
                    <a:pt x="632" y="6918"/>
                    <a:pt x="632" y="6287"/>
                    <a:pt x="596" y="5656"/>
                  </a:cubicBezTo>
                  <a:cubicBezTo>
                    <a:pt x="572" y="5025"/>
                    <a:pt x="525" y="4382"/>
                    <a:pt x="477" y="3763"/>
                  </a:cubicBezTo>
                  <a:cubicBezTo>
                    <a:pt x="417" y="3132"/>
                    <a:pt x="358" y="2501"/>
                    <a:pt x="286" y="1870"/>
                  </a:cubicBezTo>
                  <a:cubicBezTo>
                    <a:pt x="215" y="1250"/>
                    <a:pt x="120" y="6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2792000" y="2057200"/>
              <a:ext cx="176825" cy="374875"/>
            </a:xfrm>
            <a:custGeom>
              <a:avLst/>
              <a:gdLst/>
              <a:ahLst/>
              <a:cxnLst/>
              <a:rect l="l" t="t" r="r" b="b"/>
              <a:pathLst>
                <a:path w="7073" h="14995" extrusionOk="0">
                  <a:moveTo>
                    <a:pt x="4286" y="0"/>
                  </a:moveTo>
                  <a:cubicBezTo>
                    <a:pt x="4256" y="0"/>
                    <a:pt x="4239" y="2"/>
                    <a:pt x="4239" y="2"/>
                  </a:cubicBezTo>
                  <a:cubicBezTo>
                    <a:pt x="5728" y="2835"/>
                    <a:pt x="4775" y="9158"/>
                    <a:pt x="4775" y="9158"/>
                  </a:cubicBezTo>
                  <a:cubicBezTo>
                    <a:pt x="3906" y="4740"/>
                    <a:pt x="1668" y="323"/>
                    <a:pt x="1668" y="323"/>
                  </a:cubicBezTo>
                  <a:cubicBezTo>
                    <a:pt x="715" y="752"/>
                    <a:pt x="1" y="978"/>
                    <a:pt x="1" y="978"/>
                  </a:cubicBezTo>
                  <a:cubicBezTo>
                    <a:pt x="1" y="978"/>
                    <a:pt x="227" y="2954"/>
                    <a:pt x="370" y="4740"/>
                  </a:cubicBezTo>
                  <a:cubicBezTo>
                    <a:pt x="584" y="7110"/>
                    <a:pt x="655" y="9038"/>
                    <a:pt x="453" y="10729"/>
                  </a:cubicBezTo>
                  <a:cubicBezTo>
                    <a:pt x="298" y="11979"/>
                    <a:pt x="48" y="14265"/>
                    <a:pt x="48" y="14265"/>
                  </a:cubicBezTo>
                  <a:cubicBezTo>
                    <a:pt x="1616" y="14804"/>
                    <a:pt x="2855" y="14994"/>
                    <a:pt x="3821" y="14994"/>
                  </a:cubicBezTo>
                  <a:cubicBezTo>
                    <a:pt x="6121" y="14994"/>
                    <a:pt x="6882" y="13920"/>
                    <a:pt x="6882" y="13920"/>
                  </a:cubicBezTo>
                  <a:cubicBezTo>
                    <a:pt x="6799" y="9789"/>
                    <a:pt x="7073" y="4955"/>
                    <a:pt x="7073" y="4955"/>
                  </a:cubicBezTo>
                  <a:cubicBezTo>
                    <a:pt x="7073" y="4955"/>
                    <a:pt x="6847" y="2038"/>
                    <a:pt x="5989" y="978"/>
                  </a:cubicBezTo>
                  <a:cubicBezTo>
                    <a:pt x="5238" y="62"/>
                    <a:pt x="4479" y="0"/>
                    <a:pt x="4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2900050" y="2051275"/>
              <a:ext cx="45275" cy="265225"/>
            </a:xfrm>
            <a:custGeom>
              <a:avLst/>
              <a:gdLst/>
              <a:ahLst/>
              <a:cxnLst/>
              <a:rect l="l" t="t" r="r" b="b"/>
              <a:pathLst>
                <a:path w="1811" h="10609" extrusionOk="0">
                  <a:moveTo>
                    <a:pt x="1" y="0"/>
                  </a:moveTo>
                  <a:lnTo>
                    <a:pt x="1" y="0"/>
                  </a:lnTo>
                  <a:cubicBezTo>
                    <a:pt x="1167" y="3203"/>
                    <a:pt x="477" y="9252"/>
                    <a:pt x="477" y="9252"/>
                  </a:cubicBezTo>
                  <a:lnTo>
                    <a:pt x="596" y="10609"/>
                  </a:lnTo>
                  <a:lnTo>
                    <a:pt x="1810" y="5025"/>
                  </a:lnTo>
                  <a:lnTo>
                    <a:pt x="1167" y="4299"/>
                  </a:lnTo>
                  <a:lnTo>
                    <a:pt x="1632" y="3525"/>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2836650" y="2066750"/>
              <a:ext cx="78600" cy="249175"/>
            </a:xfrm>
            <a:custGeom>
              <a:avLst/>
              <a:gdLst/>
              <a:ahLst/>
              <a:cxnLst/>
              <a:rect l="l" t="t" r="r" b="b"/>
              <a:pathLst>
                <a:path w="3144" h="9967" extrusionOk="0">
                  <a:moveTo>
                    <a:pt x="1" y="1"/>
                  </a:moveTo>
                  <a:lnTo>
                    <a:pt x="215" y="3513"/>
                  </a:lnTo>
                  <a:lnTo>
                    <a:pt x="1322" y="3799"/>
                  </a:lnTo>
                  <a:lnTo>
                    <a:pt x="846" y="4954"/>
                  </a:lnTo>
                  <a:lnTo>
                    <a:pt x="3144" y="9966"/>
                  </a:lnTo>
                  <a:lnTo>
                    <a:pt x="3025" y="8609"/>
                  </a:lnTo>
                  <a:cubicBezTo>
                    <a:pt x="3025" y="8609"/>
                    <a:pt x="3025" y="8609"/>
                    <a:pt x="3025" y="8609"/>
                  </a:cubicBezTo>
                  <a:cubicBezTo>
                    <a:pt x="3010" y="8609"/>
                    <a:pt x="2199" y="198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2896475" y="2051275"/>
              <a:ext cx="16400" cy="50925"/>
            </a:xfrm>
            <a:custGeom>
              <a:avLst/>
              <a:gdLst/>
              <a:ahLst/>
              <a:cxnLst/>
              <a:rect l="l" t="t" r="r" b="b"/>
              <a:pathLst>
                <a:path w="656" h="2037" extrusionOk="0">
                  <a:moveTo>
                    <a:pt x="144" y="0"/>
                  </a:moveTo>
                  <a:lnTo>
                    <a:pt x="60" y="203"/>
                  </a:lnTo>
                  <a:lnTo>
                    <a:pt x="60" y="203"/>
                  </a:lnTo>
                  <a:cubicBezTo>
                    <a:pt x="60" y="203"/>
                    <a:pt x="60" y="203"/>
                    <a:pt x="60" y="203"/>
                  </a:cubicBezTo>
                  <a:lnTo>
                    <a:pt x="60" y="203"/>
                  </a:lnTo>
                  <a:cubicBezTo>
                    <a:pt x="60" y="203"/>
                    <a:pt x="60" y="203"/>
                    <a:pt x="60" y="203"/>
                  </a:cubicBezTo>
                  <a:lnTo>
                    <a:pt x="60" y="203"/>
                  </a:lnTo>
                  <a:lnTo>
                    <a:pt x="60" y="203"/>
                  </a:lnTo>
                  <a:cubicBezTo>
                    <a:pt x="63" y="209"/>
                    <a:pt x="225" y="1478"/>
                    <a:pt x="1" y="1679"/>
                  </a:cubicBezTo>
                  <a:lnTo>
                    <a:pt x="656" y="2036"/>
                  </a:lnTo>
                  <a:cubicBezTo>
                    <a:pt x="656" y="2036"/>
                    <a:pt x="656" y="52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2828025" y="2056025"/>
              <a:ext cx="68475" cy="55700"/>
            </a:xfrm>
            <a:custGeom>
              <a:avLst/>
              <a:gdLst/>
              <a:ahLst/>
              <a:cxnLst/>
              <a:rect l="l" t="t" r="r" b="b"/>
              <a:pathLst>
                <a:path w="2739" h="2228" extrusionOk="0">
                  <a:moveTo>
                    <a:pt x="465" y="1"/>
                  </a:moveTo>
                  <a:cubicBezTo>
                    <a:pt x="167" y="203"/>
                    <a:pt x="0" y="442"/>
                    <a:pt x="0" y="442"/>
                  </a:cubicBezTo>
                  <a:cubicBezTo>
                    <a:pt x="679" y="1632"/>
                    <a:pt x="2227" y="2227"/>
                    <a:pt x="2227" y="2227"/>
                  </a:cubicBezTo>
                  <a:lnTo>
                    <a:pt x="2739" y="1489"/>
                  </a:lnTo>
                  <a:cubicBezTo>
                    <a:pt x="1096" y="1108"/>
                    <a:pt x="46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2705375" y="2405175"/>
              <a:ext cx="67000" cy="67050"/>
            </a:xfrm>
            <a:custGeom>
              <a:avLst/>
              <a:gdLst/>
              <a:ahLst/>
              <a:cxnLst/>
              <a:rect l="l" t="t" r="r" b="b"/>
              <a:pathLst>
                <a:path w="2680" h="2682" extrusionOk="0">
                  <a:moveTo>
                    <a:pt x="465" y="1"/>
                  </a:moveTo>
                  <a:cubicBezTo>
                    <a:pt x="465" y="1"/>
                    <a:pt x="1" y="49"/>
                    <a:pt x="191" y="1168"/>
                  </a:cubicBezTo>
                  <a:cubicBezTo>
                    <a:pt x="191" y="1168"/>
                    <a:pt x="203" y="1465"/>
                    <a:pt x="263" y="1692"/>
                  </a:cubicBezTo>
                  <a:cubicBezTo>
                    <a:pt x="263" y="1692"/>
                    <a:pt x="287" y="2025"/>
                    <a:pt x="584" y="2073"/>
                  </a:cubicBezTo>
                  <a:cubicBezTo>
                    <a:pt x="584" y="2073"/>
                    <a:pt x="721" y="2347"/>
                    <a:pt x="1018" y="2347"/>
                  </a:cubicBezTo>
                  <a:cubicBezTo>
                    <a:pt x="1024" y="2347"/>
                    <a:pt x="1030" y="2347"/>
                    <a:pt x="1037" y="2347"/>
                  </a:cubicBezTo>
                  <a:cubicBezTo>
                    <a:pt x="1037" y="2347"/>
                    <a:pt x="1202" y="2576"/>
                    <a:pt x="1443" y="2576"/>
                  </a:cubicBezTo>
                  <a:cubicBezTo>
                    <a:pt x="1477" y="2576"/>
                    <a:pt x="1512" y="2571"/>
                    <a:pt x="1549" y="2561"/>
                  </a:cubicBezTo>
                  <a:cubicBezTo>
                    <a:pt x="1549" y="2561"/>
                    <a:pt x="1683" y="2682"/>
                    <a:pt x="1842" y="2682"/>
                  </a:cubicBezTo>
                  <a:cubicBezTo>
                    <a:pt x="1942" y="2682"/>
                    <a:pt x="2052" y="2634"/>
                    <a:pt x="2144" y="2477"/>
                  </a:cubicBezTo>
                  <a:cubicBezTo>
                    <a:pt x="2192" y="2418"/>
                    <a:pt x="2204" y="2323"/>
                    <a:pt x="2204" y="2204"/>
                  </a:cubicBezTo>
                  <a:cubicBezTo>
                    <a:pt x="2204" y="2013"/>
                    <a:pt x="2073" y="1727"/>
                    <a:pt x="2073" y="1727"/>
                  </a:cubicBezTo>
                  <a:lnTo>
                    <a:pt x="2073" y="1596"/>
                  </a:lnTo>
                  <a:cubicBezTo>
                    <a:pt x="2073" y="1596"/>
                    <a:pt x="2132" y="1656"/>
                    <a:pt x="2263" y="1775"/>
                  </a:cubicBezTo>
                  <a:cubicBezTo>
                    <a:pt x="2331" y="1843"/>
                    <a:pt x="2407" y="1923"/>
                    <a:pt x="2471" y="1923"/>
                  </a:cubicBezTo>
                  <a:cubicBezTo>
                    <a:pt x="2518" y="1923"/>
                    <a:pt x="2559" y="1878"/>
                    <a:pt x="2585" y="1751"/>
                  </a:cubicBezTo>
                  <a:cubicBezTo>
                    <a:pt x="2680" y="1454"/>
                    <a:pt x="2156" y="775"/>
                    <a:pt x="2156" y="775"/>
                  </a:cubicBezTo>
                  <a:cubicBezTo>
                    <a:pt x="2144" y="751"/>
                    <a:pt x="2132" y="715"/>
                    <a:pt x="2108" y="703"/>
                  </a:cubicBezTo>
                  <a:cubicBezTo>
                    <a:pt x="2013" y="620"/>
                    <a:pt x="1549" y="1"/>
                    <a:pt x="1549"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2706575" y="2403100"/>
              <a:ext cx="44975" cy="19225"/>
            </a:xfrm>
            <a:custGeom>
              <a:avLst/>
              <a:gdLst/>
              <a:ahLst/>
              <a:cxnLst/>
              <a:rect l="l" t="t" r="r" b="b"/>
              <a:pathLst>
                <a:path w="1799" h="769" extrusionOk="0">
                  <a:moveTo>
                    <a:pt x="1620" y="1"/>
                  </a:moveTo>
                  <a:lnTo>
                    <a:pt x="72" y="358"/>
                  </a:lnTo>
                  <a:lnTo>
                    <a:pt x="1" y="763"/>
                  </a:lnTo>
                  <a:cubicBezTo>
                    <a:pt x="1" y="763"/>
                    <a:pt x="77" y="769"/>
                    <a:pt x="202" y="769"/>
                  </a:cubicBezTo>
                  <a:cubicBezTo>
                    <a:pt x="568" y="769"/>
                    <a:pt x="1345" y="716"/>
                    <a:pt x="1798" y="298"/>
                  </a:cubicBezTo>
                  <a:lnTo>
                    <a:pt x="1620" y="1"/>
                  </a:lnTo>
                  <a:close/>
                </a:path>
              </a:pathLst>
            </a:custGeom>
            <a:solidFill>
              <a:srgbClr val="73B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2698250" y="2081625"/>
              <a:ext cx="122350" cy="334850"/>
            </a:xfrm>
            <a:custGeom>
              <a:avLst/>
              <a:gdLst/>
              <a:ahLst/>
              <a:cxnLst/>
              <a:rect l="l" t="t" r="r" b="b"/>
              <a:pathLst>
                <a:path w="4894" h="13394" extrusionOk="0">
                  <a:moveTo>
                    <a:pt x="3763" y="1"/>
                  </a:moveTo>
                  <a:cubicBezTo>
                    <a:pt x="3024" y="227"/>
                    <a:pt x="2393" y="763"/>
                    <a:pt x="1667" y="2406"/>
                  </a:cubicBezTo>
                  <a:cubicBezTo>
                    <a:pt x="953" y="4049"/>
                    <a:pt x="131" y="7561"/>
                    <a:pt x="131" y="7561"/>
                  </a:cubicBezTo>
                  <a:cubicBezTo>
                    <a:pt x="0" y="9538"/>
                    <a:pt x="167" y="13372"/>
                    <a:pt x="167" y="13372"/>
                  </a:cubicBezTo>
                  <a:cubicBezTo>
                    <a:pt x="276" y="13387"/>
                    <a:pt x="384" y="13393"/>
                    <a:pt x="491" y="13393"/>
                  </a:cubicBezTo>
                  <a:cubicBezTo>
                    <a:pt x="1400" y="13393"/>
                    <a:pt x="2191" y="12907"/>
                    <a:pt x="2191" y="12907"/>
                  </a:cubicBezTo>
                  <a:cubicBezTo>
                    <a:pt x="2084" y="11490"/>
                    <a:pt x="2453" y="9228"/>
                    <a:pt x="2429" y="8157"/>
                  </a:cubicBezTo>
                  <a:cubicBezTo>
                    <a:pt x="2417" y="8026"/>
                    <a:pt x="2429" y="7907"/>
                    <a:pt x="2489" y="7788"/>
                  </a:cubicBezTo>
                  <a:cubicBezTo>
                    <a:pt x="3310" y="6240"/>
                    <a:pt x="4084" y="4061"/>
                    <a:pt x="4084" y="4061"/>
                  </a:cubicBezTo>
                  <a:cubicBezTo>
                    <a:pt x="4894" y="1549"/>
                    <a:pt x="3763" y="1"/>
                    <a:pt x="3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56"/>
          <p:cNvGrpSpPr/>
          <p:nvPr/>
        </p:nvGrpSpPr>
        <p:grpSpPr>
          <a:xfrm>
            <a:off x="927482" y="1329916"/>
            <a:ext cx="375002" cy="1200098"/>
            <a:chOff x="881450" y="1895225"/>
            <a:chExt cx="305625" cy="978075"/>
          </a:xfrm>
        </p:grpSpPr>
        <p:sp>
          <p:nvSpPr>
            <p:cNvPr id="2130" name="Google Shape;2130;p56"/>
            <p:cNvSpPr/>
            <p:nvPr/>
          </p:nvSpPr>
          <p:spPr>
            <a:xfrm>
              <a:off x="893850" y="2049775"/>
              <a:ext cx="162550" cy="216925"/>
            </a:xfrm>
            <a:custGeom>
              <a:avLst/>
              <a:gdLst/>
              <a:ahLst/>
              <a:cxnLst/>
              <a:rect l="l" t="t" r="r" b="b"/>
              <a:pathLst>
                <a:path w="6502" h="8677" extrusionOk="0">
                  <a:moveTo>
                    <a:pt x="5394" y="1"/>
                  </a:moveTo>
                  <a:cubicBezTo>
                    <a:pt x="5394" y="1"/>
                    <a:pt x="4025" y="1203"/>
                    <a:pt x="3549" y="3823"/>
                  </a:cubicBezTo>
                  <a:cubicBezTo>
                    <a:pt x="3549" y="3823"/>
                    <a:pt x="3358" y="4752"/>
                    <a:pt x="3132" y="5871"/>
                  </a:cubicBezTo>
                  <a:cubicBezTo>
                    <a:pt x="3108" y="5990"/>
                    <a:pt x="2965" y="6347"/>
                    <a:pt x="2870" y="6418"/>
                  </a:cubicBezTo>
                  <a:cubicBezTo>
                    <a:pt x="2410" y="6773"/>
                    <a:pt x="1773" y="7189"/>
                    <a:pt x="796" y="7189"/>
                  </a:cubicBezTo>
                  <a:cubicBezTo>
                    <a:pt x="560" y="7189"/>
                    <a:pt x="303" y="7165"/>
                    <a:pt x="24" y="7109"/>
                  </a:cubicBezTo>
                  <a:lnTo>
                    <a:pt x="0" y="8407"/>
                  </a:lnTo>
                  <a:cubicBezTo>
                    <a:pt x="220" y="8426"/>
                    <a:pt x="1130" y="8677"/>
                    <a:pt x="2098" y="8677"/>
                  </a:cubicBezTo>
                  <a:cubicBezTo>
                    <a:pt x="2964" y="8677"/>
                    <a:pt x="3876" y="8476"/>
                    <a:pt x="4382" y="7728"/>
                  </a:cubicBezTo>
                  <a:cubicBezTo>
                    <a:pt x="4382" y="7728"/>
                    <a:pt x="5751" y="5013"/>
                    <a:pt x="6108" y="3406"/>
                  </a:cubicBezTo>
                  <a:cubicBezTo>
                    <a:pt x="6501" y="1644"/>
                    <a:pt x="6358" y="727"/>
                    <a:pt x="5394" y="1"/>
                  </a:cubicBezTo>
                  <a:close/>
                </a:path>
              </a:pathLst>
            </a:custGeom>
            <a:solidFill>
              <a:srgbClr val="FFBE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956950" y="2049775"/>
              <a:ext cx="104200" cy="214050"/>
            </a:xfrm>
            <a:custGeom>
              <a:avLst/>
              <a:gdLst/>
              <a:ahLst/>
              <a:cxnLst/>
              <a:rect l="l" t="t" r="r" b="b"/>
              <a:pathLst>
                <a:path w="4168" h="8562" extrusionOk="0">
                  <a:moveTo>
                    <a:pt x="3203" y="1"/>
                  </a:moveTo>
                  <a:cubicBezTo>
                    <a:pt x="3203" y="1"/>
                    <a:pt x="1560" y="346"/>
                    <a:pt x="1025" y="3835"/>
                  </a:cubicBezTo>
                  <a:cubicBezTo>
                    <a:pt x="1025" y="3835"/>
                    <a:pt x="834" y="4775"/>
                    <a:pt x="608" y="5883"/>
                  </a:cubicBezTo>
                  <a:cubicBezTo>
                    <a:pt x="584" y="6002"/>
                    <a:pt x="524" y="6085"/>
                    <a:pt x="1" y="6335"/>
                  </a:cubicBezTo>
                  <a:lnTo>
                    <a:pt x="36" y="8562"/>
                  </a:lnTo>
                  <a:cubicBezTo>
                    <a:pt x="810" y="8562"/>
                    <a:pt x="1537" y="8228"/>
                    <a:pt x="1858" y="7752"/>
                  </a:cubicBezTo>
                  <a:cubicBezTo>
                    <a:pt x="1858" y="7752"/>
                    <a:pt x="3227" y="5025"/>
                    <a:pt x="3584" y="3418"/>
                  </a:cubicBezTo>
                  <a:cubicBezTo>
                    <a:pt x="3977" y="1656"/>
                    <a:pt x="4168" y="715"/>
                    <a:pt x="3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943850" y="2200400"/>
              <a:ext cx="31875" cy="67600"/>
            </a:xfrm>
            <a:custGeom>
              <a:avLst/>
              <a:gdLst/>
              <a:ahLst/>
              <a:cxnLst/>
              <a:rect l="l" t="t" r="r" b="b"/>
              <a:pathLst>
                <a:path w="1275" h="2704" extrusionOk="0">
                  <a:moveTo>
                    <a:pt x="981" y="1"/>
                  </a:moveTo>
                  <a:cubicBezTo>
                    <a:pt x="888" y="1"/>
                    <a:pt x="742" y="52"/>
                    <a:pt x="406" y="155"/>
                  </a:cubicBezTo>
                  <a:cubicBezTo>
                    <a:pt x="36" y="179"/>
                    <a:pt x="215" y="798"/>
                    <a:pt x="239" y="1489"/>
                  </a:cubicBezTo>
                  <a:cubicBezTo>
                    <a:pt x="286" y="2156"/>
                    <a:pt x="1" y="2572"/>
                    <a:pt x="239" y="2656"/>
                  </a:cubicBezTo>
                  <a:cubicBezTo>
                    <a:pt x="322" y="2690"/>
                    <a:pt x="406" y="2704"/>
                    <a:pt x="487" y="2704"/>
                  </a:cubicBezTo>
                  <a:cubicBezTo>
                    <a:pt x="798" y="2704"/>
                    <a:pt x="1060" y="2501"/>
                    <a:pt x="1060" y="2501"/>
                  </a:cubicBezTo>
                  <a:cubicBezTo>
                    <a:pt x="1275" y="1263"/>
                    <a:pt x="1132" y="36"/>
                    <a:pt x="1048" y="12"/>
                  </a:cubicBezTo>
                  <a:cubicBezTo>
                    <a:pt x="1028" y="5"/>
                    <a:pt x="1007" y="1"/>
                    <a:pt x="981" y="1"/>
                  </a:cubicBezTo>
                  <a:close/>
                </a:path>
              </a:pathLst>
            </a:custGeom>
            <a:solidFill>
              <a:srgbClr val="72B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951300" y="2732600"/>
              <a:ext cx="108375" cy="60525"/>
            </a:xfrm>
            <a:custGeom>
              <a:avLst/>
              <a:gdLst/>
              <a:ahLst/>
              <a:cxnLst/>
              <a:rect l="l" t="t" r="r" b="b"/>
              <a:pathLst>
                <a:path w="4335" h="2421" extrusionOk="0">
                  <a:moveTo>
                    <a:pt x="3798" y="1"/>
                  </a:moveTo>
                  <a:lnTo>
                    <a:pt x="2286" y="120"/>
                  </a:lnTo>
                  <a:cubicBezTo>
                    <a:pt x="2286" y="120"/>
                    <a:pt x="1120" y="1322"/>
                    <a:pt x="227" y="1906"/>
                  </a:cubicBezTo>
                  <a:cubicBezTo>
                    <a:pt x="60" y="2025"/>
                    <a:pt x="0" y="2120"/>
                    <a:pt x="179" y="2203"/>
                  </a:cubicBezTo>
                  <a:cubicBezTo>
                    <a:pt x="452" y="2352"/>
                    <a:pt x="811" y="2421"/>
                    <a:pt x="1105" y="2421"/>
                  </a:cubicBezTo>
                  <a:cubicBezTo>
                    <a:pt x="1234" y="2421"/>
                    <a:pt x="1350" y="2408"/>
                    <a:pt x="1441" y="2382"/>
                  </a:cubicBezTo>
                  <a:cubicBezTo>
                    <a:pt x="2465" y="2132"/>
                    <a:pt x="2239" y="1834"/>
                    <a:pt x="3156" y="1477"/>
                  </a:cubicBezTo>
                  <a:cubicBezTo>
                    <a:pt x="4084" y="1132"/>
                    <a:pt x="4334" y="1370"/>
                    <a:pt x="37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963800" y="2553425"/>
              <a:ext cx="98850" cy="227825"/>
            </a:xfrm>
            <a:custGeom>
              <a:avLst/>
              <a:gdLst/>
              <a:ahLst/>
              <a:cxnLst/>
              <a:rect l="l" t="t" r="r" b="b"/>
              <a:pathLst>
                <a:path w="3954" h="9113" extrusionOk="0">
                  <a:moveTo>
                    <a:pt x="1501" y="0"/>
                  </a:moveTo>
                  <a:lnTo>
                    <a:pt x="1501" y="0"/>
                  </a:lnTo>
                  <a:cubicBezTo>
                    <a:pt x="1644" y="2322"/>
                    <a:pt x="1786" y="7287"/>
                    <a:pt x="1786" y="7287"/>
                  </a:cubicBezTo>
                  <a:cubicBezTo>
                    <a:pt x="1786" y="7287"/>
                    <a:pt x="846" y="8263"/>
                    <a:pt x="0" y="8882"/>
                  </a:cubicBezTo>
                  <a:cubicBezTo>
                    <a:pt x="151" y="9048"/>
                    <a:pt x="329" y="9112"/>
                    <a:pt x="518" y="9112"/>
                  </a:cubicBezTo>
                  <a:cubicBezTo>
                    <a:pt x="900" y="9112"/>
                    <a:pt x="1329" y="8855"/>
                    <a:pt x="1679" y="8656"/>
                  </a:cubicBezTo>
                  <a:cubicBezTo>
                    <a:pt x="2239" y="8335"/>
                    <a:pt x="2596" y="8049"/>
                    <a:pt x="2929" y="7882"/>
                  </a:cubicBezTo>
                  <a:cubicBezTo>
                    <a:pt x="3275" y="7739"/>
                    <a:pt x="3358" y="7323"/>
                    <a:pt x="3358" y="7323"/>
                  </a:cubicBezTo>
                  <a:cubicBezTo>
                    <a:pt x="3358" y="7323"/>
                    <a:pt x="3953" y="3894"/>
                    <a:pt x="3822" y="2274"/>
                  </a:cubicBezTo>
                  <a:cubicBezTo>
                    <a:pt x="3715" y="917"/>
                    <a:pt x="3537" y="965"/>
                    <a:pt x="3489" y="608"/>
                  </a:cubicBezTo>
                  <a:cubicBezTo>
                    <a:pt x="2822" y="417"/>
                    <a:pt x="2155" y="227"/>
                    <a:pt x="1501"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1071250" y="2779650"/>
              <a:ext cx="66100" cy="93650"/>
            </a:xfrm>
            <a:custGeom>
              <a:avLst/>
              <a:gdLst/>
              <a:ahLst/>
              <a:cxnLst/>
              <a:rect l="l" t="t" r="r" b="b"/>
              <a:pathLst>
                <a:path w="2644" h="3746" extrusionOk="0">
                  <a:moveTo>
                    <a:pt x="846" y="0"/>
                  </a:moveTo>
                  <a:cubicBezTo>
                    <a:pt x="560" y="1143"/>
                    <a:pt x="358" y="2155"/>
                    <a:pt x="155" y="2548"/>
                  </a:cubicBezTo>
                  <a:cubicBezTo>
                    <a:pt x="1" y="2929"/>
                    <a:pt x="429" y="3536"/>
                    <a:pt x="953" y="3703"/>
                  </a:cubicBezTo>
                  <a:cubicBezTo>
                    <a:pt x="1050" y="3732"/>
                    <a:pt x="1149" y="3745"/>
                    <a:pt x="1246" y="3745"/>
                  </a:cubicBezTo>
                  <a:cubicBezTo>
                    <a:pt x="1675" y="3745"/>
                    <a:pt x="2092" y="3484"/>
                    <a:pt x="2334" y="3096"/>
                  </a:cubicBezTo>
                  <a:cubicBezTo>
                    <a:pt x="2644" y="2619"/>
                    <a:pt x="2513" y="1976"/>
                    <a:pt x="2406" y="1357"/>
                  </a:cubicBezTo>
                  <a:cubicBezTo>
                    <a:pt x="2263" y="405"/>
                    <a:pt x="2251" y="0"/>
                    <a:pt x="2251" y="0"/>
                  </a:cubicBezTo>
                  <a:cubicBezTo>
                    <a:pt x="2251" y="0"/>
                    <a:pt x="1970" y="169"/>
                    <a:pt x="1554" y="169"/>
                  </a:cubicBezTo>
                  <a:cubicBezTo>
                    <a:pt x="1346" y="169"/>
                    <a:pt x="1104" y="127"/>
                    <a:pt x="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1083750" y="2578425"/>
              <a:ext cx="63725" cy="274250"/>
            </a:xfrm>
            <a:custGeom>
              <a:avLst/>
              <a:gdLst/>
              <a:ahLst/>
              <a:cxnLst/>
              <a:rect l="l" t="t" r="r" b="b"/>
              <a:pathLst>
                <a:path w="2549" h="10970" extrusionOk="0">
                  <a:moveTo>
                    <a:pt x="1" y="0"/>
                  </a:moveTo>
                  <a:lnTo>
                    <a:pt x="1" y="0"/>
                  </a:lnTo>
                  <a:cubicBezTo>
                    <a:pt x="48" y="453"/>
                    <a:pt x="24" y="893"/>
                    <a:pt x="120" y="1786"/>
                  </a:cubicBezTo>
                  <a:cubicBezTo>
                    <a:pt x="263" y="2858"/>
                    <a:pt x="358" y="3548"/>
                    <a:pt x="358" y="8037"/>
                  </a:cubicBezTo>
                  <a:cubicBezTo>
                    <a:pt x="334" y="8549"/>
                    <a:pt x="286" y="9299"/>
                    <a:pt x="179" y="9799"/>
                  </a:cubicBezTo>
                  <a:cubicBezTo>
                    <a:pt x="84" y="10323"/>
                    <a:pt x="84" y="10799"/>
                    <a:pt x="739" y="10954"/>
                  </a:cubicBezTo>
                  <a:cubicBezTo>
                    <a:pt x="790" y="10964"/>
                    <a:pt x="838" y="10969"/>
                    <a:pt x="885" y="10969"/>
                  </a:cubicBezTo>
                  <a:cubicBezTo>
                    <a:pt x="1441" y="10969"/>
                    <a:pt x="1711" y="10281"/>
                    <a:pt x="1668" y="9644"/>
                  </a:cubicBezTo>
                  <a:cubicBezTo>
                    <a:pt x="1644" y="9132"/>
                    <a:pt x="1703" y="8513"/>
                    <a:pt x="1751" y="8216"/>
                  </a:cubicBezTo>
                  <a:lnTo>
                    <a:pt x="1763" y="8192"/>
                  </a:lnTo>
                  <a:cubicBezTo>
                    <a:pt x="2549" y="4727"/>
                    <a:pt x="2477" y="2203"/>
                    <a:pt x="2346" y="798"/>
                  </a:cubicBezTo>
                  <a:cubicBezTo>
                    <a:pt x="1537" y="608"/>
                    <a:pt x="763" y="322"/>
                    <a:pt x="1"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969150" y="2295575"/>
              <a:ext cx="215225" cy="326025"/>
            </a:xfrm>
            <a:custGeom>
              <a:avLst/>
              <a:gdLst/>
              <a:ahLst/>
              <a:cxnLst/>
              <a:rect l="l" t="t" r="r" b="b"/>
              <a:pathLst>
                <a:path w="8609" h="13041" extrusionOk="0">
                  <a:moveTo>
                    <a:pt x="3417" y="0"/>
                  </a:moveTo>
                  <a:cubicBezTo>
                    <a:pt x="1848" y="0"/>
                    <a:pt x="298" y="242"/>
                    <a:pt x="298" y="242"/>
                  </a:cubicBezTo>
                  <a:cubicBezTo>
                    <a:pt x="1" y="3944"/>
                    <a:pt x="739" y="11934"/>
                    <a:pt x="739" y="11934"/>
                  </a:cubicBezTo>
                  <a:cubicBezTo>
                    <a:pt x="739" y="11934"/>
                    <a:pt x="1346" y="13041"/>
                    <a:pt x="4144" y="13041"/>
                  </a:cubicBezTo>
                  <a:cubicBezTo>
                    <a:pt x="6728" y="13041"/>
                    <a:pt x="7371" y="12243"/>
                    <a:pt x="7371" y="12243"/>
                  </a:cubicBezTo>
                  <a:cubicBezTo>
                    <a:pt x="7787" y="9588"/>
                    <a:pt x="8609" y="4564"/>
                    <a:pt x="6359" y="635"/>
                  </a:cubicBezTo>
                  <a:cubicBezTo>
                    <a:pt x="5818" y="140"/>
                    <a:pt x="4612"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975100" y="2038725"/>
              <a:ext cx="175650" cy="283175"/>
            </a:xfrm>
            <a:custGeom>
              <a:avLst/>
              <a:gdLst/>
              <a:ahLst/>
              <a:cxnLst/>
              <a:rect l="l" t="t" r="r" b="b"/>
              <a:pathLst>
                <a:path w="7026" h="11327" extrusionOk="0">
                  <a:moveTo>
                    <a:pt x="3411" y="0"/>
                  </a:moveTo>
                  <a:cubicBezTo>
                    <a:pt x="2879" y="0"/>
                    <a:pt x="2379" y="277"/>
                    <a:pt x="2084" y="741"/>
                  </a:cubicBezTo>
                  <a:cubicBezTo>
                    <a:pt x="2025" y="836"/>
                    <a:pt x="1965" y="943"/>
                    <a:pt x="1894" y="1062"/>
                  </a:cubicBezTo>
                  <a:cubicBezTo>
                    <a:pt x="1322" y="2003"/>
                    <a:pt x="882" y="2610"/>
                    <a:pt x="406" y="3455"/>
                  </a:cubicBezTo>
                  <a:cubicBezTo>
                    <a:pt x="1" y="4182"/>
                    <a:pt x="37" y="4777"/>
                    <a:pt x="465" y="5777"/>
                  </a:cubicBezTo>
                  <a:cubicBezTo>
                    <a:pt x="715" y="6372"/>
                    <a:pt x="930" y="6860"/>
                    <a:pt x="596" y="8325"/>
                  </a:cubicBezTo>
                  <a:cubicBezTo>
                    <a:pt x="406" y="9170"/>
                    <a:pt x="334" y="9277"/>
                    <a:pt x="49" y="10516"/>
                  </a:cubicBezTo>
                  <a:cubicBezTo>
                    <a:pt x="49" y="10516"/>
                    <a:pt x="555" y="11326"/>
                    <a:pt x="2811" y="11326"/>
                  </a:cubicBezTo>
                  <a:cubicBezTo>
                    <a:pt x="3648" y="11326"/>
                    <a:pt x="4726" y="11215"/>
                    <a:pt x="6109" y="10909"/>
                  </a:cubicBezTo>
                  <a:cubicBezTo>
                    <a:pt x="6109" y="10909"/>
                    <a:pt x="5704" y="9325"/>
                    <a:pt x="5894" y="8384"/>
                  </a:cubicBezTo>
                  <a:cubicBezTo>
                    <a:pt x="6252" y="6670"/>
                    <a:pt x="6668" y="5872"/>
                    <a:pt x="6883" y="3431"/>
                  </a:cubicBezTo>
                  <a:cubicBezTo>
                    <a:pt x="7026" y="1598"/>
                    <a:pt x="6883" y="872"/>
                    <a:pt x="6883" y="872"/>
                  </a:cubicBezTo>
                  <a:cubicBezTo>
                    <a:pt x="6883" y="872"/>
                    <a:pt x="6371" y="729"/>
                    <a:pt x="5406" y="288"/>
                  </a:cubicBezTo>
                  <a:lnTo>
                    <a:pt x="3620" y="14"/>
                  </a:lnTo>
                  <a:cubicBezTo>
                    <a:pt x="3550" y="5"/>
                    <a:pt x="3481" y="0"/>
                    <a:pt x="34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1044475" y="2036700"/>
              <a:ext cx="14000" cy="43775"/>
            </a:xfrm>
            <a:custGeom>
              <a:avLst/>
              <a:gdLst/>
              <a:ahLst/>
              <a:cxnLst/>
              <a:rect l="l" t="t" r="r" b="b"/>
              <a:pathLst>
                <a:path w="560" h="1751" extrusionOk="0">
                  <a:moveTo>
                    <a:pt x="441" y="0"/>
                  </a:moveTo>
                  <a:cubicBezTo>
                    <a:pt x="0" y="441"/>
                    <a:pt x="0" y="1750"/>
                    <a:pt x="0" y="1750"/>
                  </a:cubicBezTo>
                  <a:lnTo>
                    <a:pt x="560" y="1441"/>
                  </a:lnTo>
                  <a:cubicBezTo>
                    <a:pt x="369" y="1274"/>
                    <a:pt x="524" y="155"/>
                    <a:pt x="524" y="155"/>
                  </a:cubicBez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1058450" y="2040550"/>
              <a:ext cx="59550" cy="48250"/>
            </a:xfrm>
            <a:custGeom>
              <a:avLst/>
              <a:gdLst/>
              <a:ahLst/>
              <a:cxnLst/>
              <a:rect l="l" t="t" r="r" b="b"/>
              <a:pathLst>
                <a:path w="2382" h="1930" extrusionOk="0">
                  <a:moveTo>
                    <a:pt x="2382" y="358"/>
                  </a:moveTo>
                  <a:cubicBezTo>
                    <a:pt x="2382" y="358"/>
                    <a:pt x="2382" y="358"/>
                    <a:pt x="2382" y="359"/>
                  </a:cubicBezTo>
                  <a:lnTo>
                    <a:pt x="2382" y="359"/>
                  </a:lnTo>
                  <a:cubicBezTo>
                    <a:pt x="2382" y="359"/>
                    <a:pt x="2382" y="358"/>
                    <a:pt x="2382" y="358"/>
                  </a:cubicBezTo>
                  <a:close/>
                  <a:moveTo>
                    <a:pt x="1989" y="1"/>
                  </a:moveTo>
                  <a:cubicBezTo>
                    <a:pt x="1989" y="1"/>
                    <a:pt x="1429" y="965"/>
                    <a:pt x="1" y="1287"/>
                  </a:cubicBezTo>
                  <a:lnTo>
                    <a:pt x="453" y="1930"/>
                  </a:lnTo>
                  <a:cubicBezTo>
                    <a:pt x="453" y="1930"/>
                    <a:pt x="1810" y="1394"/>
                    <a:pt x="2382" y="359"/>
                  </a:cubicBezTo>
                  <a:lnTo>
                    <a:pt x="2382" y="359"/>
                  </a:lnTo>
                  <a:cubicBezTo>
                    <a:pt x="2382" y="359"/>
                    <a:pt x="2382" y="359"/>
                    <a:pt x="2382" y="359"/>
                  </a:cubicBezTo>
                  <a:cubicBezTo>
                    <a:pt x="2374" y="359"/>
                    <a:pt x="2232" y="163"/>
                    <a:pt x="1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1004275" y="1904225"/>
              <a:ext cx="43775" cy="208700"/>
            </a:xfrm>
            <a:custGeom>
              <a:avLst/>
              <a:gdLst/>
              <a:ahLst/>
              <a:cxnLst/>
              <a:rect l="l" t="t" r="r" b="b"/>
              <a:pathLst>
                <a:path w="1751" h="8348" extrusionOk="0">
                  <a:moveTo>
                    <a:pt x="1751" y="1"/>
                  </a:moveTo>
                  <a:cubicBezTo>
                    <a:pt x="1751" y="1"/>
                    <a:pt x="834" y="453"/>
                    <a:pt x="429" y="2203"/>
                  </a:cubicBezTo>
                  <a:cubicBezTo>
                    <a:pt x="1" y="4073"/>
                    <a:pt x="406" y="6728"/>
                    <a:pt x="406" y="6728"/>
                  </a:cubicBezTo>
                  <a:cubicBezTo>
                    <a:pt x="406" y="6728"/>
                    <a:pt x="382" y="7526"/>
                    <a:pt x="917" y="8347"/>
                  </a:cubicBezTo>
                  <a:cubicBezTo>
                    <a:pt x="917" y="8347"/>
                    <a:pt x="1418" y="7514"/>
                    <a:pt x="1453" y="6728"/>
                  </a:cubicBezTo>
                  <a:cubicBezTo>
                    <a:pt x="1501" y="5930"/>
                    <a:pt x="1441" y="1322"/>
                    <a:pt x="1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1018275" y="1901025"/>
              <a:ext cx="115200" cy="173550"/>
            </a:xfrm>
            <a:custGeom>
              <a:avLst/>
              <a:gdLst/>
              <a:ahLst/>
              <a:cxnLst/>
              <a:rect l="l" t="t" r="r" b="b"/>
              <a:pathLst>
                <a:path w="4608" h="6942" extrusionOk="0">
                  <a:moveTo>
                    <a:pt x="2567" y="0"/>
                  </a:moveTo>
                  <a:cubicBezTo>
                    <a:pt x="2278" y="0"/>
                    <a:pt x="1971" y="44"/>
                    <a:pt x="1655" y="129"/>
                  </a:cubicBezTo>
                  <a:cubicBezTo>
                    <a:pt x="1524" y="153"/>
                    <a:pt x="1405" y="224"/>
                    <a:pt x="1286" y="296"/>
                  </a:cubicBezTo>
                  <a:cubicBezTo>
                    <a:pt x="1000" y="522"/>
                    <a:pt x="477" y="1022"/>
                    <a:pt x="274" y="1927"/>
                  </a:cubicBezTo>
                  <a:cubicBezTo>
                    <a:pt x="0" y="3070"/>
                    <a:pt x="179" y="5618"/>
                    <a:pt x="1048" y="5618"/>
                  </a:cubicBezTo>
                  <a:cubicBezTo>
                    <a:pt x="1167" y="5618"/>
                    <a:pt x="1322" y="5582"/>
                    <a:pt x="1500" y="5534"/>
                  </a:cubicBezTo>
                  <a:lnTo>
                    <a:pt x="1500" y="5534"/>
                  </a:lnTo>
                  <a:cubicBezTo>
                    <a:pt x="1500" y="5760"/>
                    <a:pt x="1500" y="5975"/>
                    <a:pt x="1489" y="6165"/>
                  </a:cubicBezTo>
                  <a:cubicBezTo>
                    <a:pt x="1454" y="6721"/>
                    <a:pt x="1520" y="6941"/>
                    <a:pt x="1799" y="6941"/>
                  </a:cubicBezTo>
                  <a:cubicBezTo>
                    <a:pt x="1903" y="6941"/>
                    <a:pt x="2035" y="6911"/>
                    <a:pt x="2203" y="6856"/>
                  </a:cubicBezTo>
                  <a:cubicBezTo>
                    <a:pt x="2834" y="6642"/>
                    <a:pt x="3620" y="5999"/>
                    <a:pt x="3608" y="5808"/>
                  </a:cubicBezTo>
                  <a:cubicBezTo>
                    <a:pt x="3596" y="5701"/>
                    <a:pt x="3548" y="5046"/>
                    <a:pt x="3513" y="4463"/>
                  </a:cubicBezTo>
                  <a:cubicBezTo>
                    <a:pt x="4132" y="3915"/>
                    <a:pt x="4608" y="3201"/>
                    <a:pt x="4608" y="2331"/>
                  </a:cubicBezTo>
                  <a:cubicBezTo>
                    <a:pt x="4608" y="718"/>
                    <a:pt x="3735" y="0"/>
                    <a:pt x="2567"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1032800" y="1895225"/>
              <a:ext cx="120625" cy="239725"/>
            </a:xfrm>
            <a:custGeom>
              <a:avLst/>
              <a:gdLst/>
              <a:ahLst/>
              <a:cxnLst/>
              <a:rect l="l" t="t" r="r" b="b"/>
              <a:pathLst>
                <a:path w="4825" h="9589" extrusionOk="0">
                  <a:moveTo>
                    <a:pt x="1774" y="0"/>
                  </a:moveTo>
                  <a:cubicBezTo>
                    <a:pt x="613" y="0"/>
                    <a:pt x="0" y="833"/>
                    <a:pt x="74" y="1230"/>
                  </a:cubicBezTo>
                  <a:cubicBezTo>
                    <a:pt x="74" y="1230"/>
                    <a:pt x="1360" y="2361"/>
                    <a:pt x="2086" y="2694"/>
                  </a:cubicBezTo>
                  <a:cubicBezTo>
                    <a:pt x="2813" y="3016"/>
                    <a:pt x="2039" y="9588"/>
                    <a:pt x="2039" y="9588"/>
                  </a:cubicBezTo>
                  <a:cubicBezTo>
                    <a:pt x="2039" y="9588"/>
                    <a:pt x="2682" y="8755"/>
                    <a:pt x="3027" y="8255"/>
                  </a:cubicBezTo>
                  <a:cubicBezTo>
                    <a:pt x="3372" y="7778"/>
                    <a:pt x="3825" y="6874"/>
                    <a:pt x="4337" y="6528"/>
                  </a:cubicBezTo>
                  <a:cubicBezTo>
                    <a:pt x="4337" y="6528"/>
                    <a:pt x="4003" y="6207"/>
                    <a:pt x="4337" y="4683"/>
                  </a:cubicBezTo>
                  <a:cubicBezTo>
                    <a:pt x="4658" y="3171"/>
                    <a:pt x="4825" y="980"/>
                    <a:pt x="2920" y="242"/>
                  </a:cubicBezTo>
                  <a:cubicBezTo>
                    <a:pt x="2494" y="70"/>
                    <a:pt x="2111" y="0"/>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881450" y="2110825"/>
              <a:ext cx="137300" cy="199400"/>
            </a:xfrm>
            <a:custGeom>
              <a:avLst/>
              <a:gdLst/>
              <a:ahLst/>
              <a:cxnLst/>
              <a:rect l="l" t="t" r="r" b="b"/>
              <a:pathLst>
                <a:path w="5492" h="7976" extrusionOk="0">
                  <a:moveTo>
                    <a:pt x="195" y="1"/>
                  </a:moveTo>
                  <a:cubicBezTo>
                    <a:pt x="82" y="1"/>
                    <a:pt x="0" y="103"/>
                    <a:pt x="20" y="214"/>
                  </a:cubicBezTo>
                  <a:lnTo>
                    <a:pt x="1235" y="6512"/>
                  </a:lnTo>
                  <a:cubicBezTo>
                    <a:pt x="1247" y="6572"/>
                    <a:pt x="1294" y="6632"/>
                    <a:pt x="1354" y="6643"/>
                  </a:cubicBezTo>
                  <a:lnTo>
                    <a:pt x="5223" y="7965"/>
                  </a:lnTo>
                  <a:cubicBezTo>
                    <a:pt x="5243" y="7972"/>
                    <a:pt x="5264" y="7976"/>
                    <a:pt x="5284" y="7976"/>
                  </a:cubicBezTo>
                  <a:cubicBezTo>
                    <a:pt x="5394" y="7976"/>
                    <a:pt x="5492" y="7873"/>
                    <a:pt x="5461" y="7763"/>
                  </a:cubicBezTo>
                  <a:lnTo>
                    <a:pt x="4247" y="1464"/>
                  </a:lnTo>
                  <a:cubicBezTo>
                    <a:pt x="4223" y="1405"/>
                    <a:pt x="4187" y="1345"/>
                    <a:pt x="4128" y="1333"/>
                  </a:cubicBezTo>
                  <a:lnTo>
                    <a:pt x="258" y="12"/>
                  </a:lnTo>
                  <a:cubicBezTo>
                    <a:pt x="236" y="4"/>
                    <a:pt x="215" y="1"/>
                    <a:pt x="1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888825" y="2222700"/>
              <a:ext cx="35400" cy="48475"/>
            </a:xfrm>
            <a:custGeom>
              <a:avLst/>
              <a:gdLst/>
              <a:ahLst/>
              <a:cxnLst/>
              <a:rect l="l" t="t" r="r" b="b"/>
              <a:pathLst>
                <a:path w="1416" h="1939" extrusionOk="0">
                  <a:moveTo>
                    <a:pt x="580" y="0"/>
                  </a:moveTo>
                  <a:cubicBezTo>
                    <a:pt x="253" y="0"/>
                    <a:pt x="1" y="288"/>
                    <a:pt x="47" y="621"/>
                  </a:cubicBezTo>
                  <a:cubicBezTo>
                    <a:pt x="118" y="1073"/>
                    <a:pt x="237" y="1561"/>
                    <a:pt x="463" y="1752"/>
                  </a:cubicBezTo>
                  <a:cubicBezTo>
                    <a:pt x="623" y="1889"/>
                    <a:pt x="818" y="1938"/>
                    <a:pt x="980" y="1938"/>
                  </a:cubicBezTo>
                  <a:cubicBezTo>
                    <a:pt x="1155" y="1938"/>
                    <a:pt x="1291" y="1879"/>
                    <a:pt x="1297" y="1811"/>
                  </a:cubicBezTo>
                  <a:cubicBezTo>
                    <a:pt x="1309" y="1668"/>
                    <a:pt x="809" y="1502"/>
                    <a:pt x="809" y="1502"/>
                  </a:cubicBezTo>
                  <a:lnTo>
                    <a:pt x="809" y="1502"/>
                  </a:lnTo>
                  <a:cubicBezTo>
                    <a:pt x="809" y="1502"/>
                    <a:pt x="856" y="1507"/>
                    <a:pt x="922" y="1507"/>
                  </a:cubicBezTo>
                  <a:cubicBezTo>
                    <a:pt x="1079" y="1507"/>
                    <a:pt x="1342" y="1477"/>
                    <a:pt x="1309" y="1275"/>
                  </a:cubicBezTo>
                  <a:cubicBezTo>
                    <a:pt x="1289" y="1160"/>
                    <a:pt x="1178" y="1108"/>
                    <a:pt x="1053" y="1088"/>
                  </a:cubicBezTo>
                  <a:lnTo>
                    <a:pt x="1053" y="1088"/>
                  </a:lnTo>
                  <a:cubicBezTo>
                    <a:pt x="1214" y="1067"/>
                    <a:pt x="1363" y="1014"/>
                    <a:pt x="1368" y="894"/>
                  </a:cubicBezTo>
                  <a:cubicBezTo>
                    <a:pt x="1389" y="662"/>
                    <a:pt x="808" y="618"/>
                    <a:pt x="632" y="610"/>
                  </a:cubicBezTo>
                  <a:lnTo>
                    <a:pt x="632" y="610"/>
                  </a:lnTo>
                  <a:cubicBezTo>
                    <a:pt x="645" y="611"/>
                    <a:pt x="660" y="611"/>
                    <a:pt x="678" y="611"/>
                  </a:cubicBezTo>
                  <a:cubicBezTo>
                    <a:pt x="896" y="611"/>
                    <a:pt x="1416" y="581"/>
                    <a:pt x="1416" y="299"/>
                  </a:cubicBezTo>
                  <a:cubicBezTo>
                    <a:pt x="1392" y="85"/>
                    <a:pt x="987" y="13"/>
                    <a:pt x="618" y="1"/>
                  </a:cubicBezTo>
                  <a:cubicBezTo>
                    <a:pt x="605" y="1"/>
                    <a:pt x="592" y="0"/>
                    <a:pt x="580" y="0"/>
                  </a:cubicBezTo>
                  <a:close/>
                </a:path>
              </a:pathLst>
            </a:custGeom>
            <a:solidFill>
              <a:srgbClr val="FFBE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962025" y="2058425"/>
              <a:ext cx="225050" cy="242250"/>
            </a:xfrm>
            <a:custGeom>
              <a:avLst/>
              <a:gdLst/>
              <a:ahLst/>
              <a:cxnLst/>
              <a:rect l="l" t="t" r="r" b="b"/>
              <a:pathLst>
                <a:path w="9002" h="9690" extrusionOk="0">
                  <a:moveTo>
                    <a:pt x="7168" y="0"/>
                  </a:moveTo>
                  <a:cubicBezTo>
                    <a:pt x="7168" y="0"/>
                    <a:pt x="6215" y="1536"/>
                    <a:pt x="6525" y="4191"/>
                  </a:cubicBezTo>
                  <a:cubicBezTo>
                    <a:pt x="6525" y="4191"/>
                    <a:pt x="6608" y="5144"/>
                    <a:pt x="6739" y="6275"/>
                  </a:cubicBezTo>
                  <a:cubicBezTo>
                    <a:pt x="6751" y="6394"/>
                    <a:pt x="6715" y="6775"/>
                    <a:pt x="6644" y="6882"/>
                  </a:cubicBezTo>
                  <a:cubicBezTo>
                    <a:pt x="6227" y="7465"/>
                    <a:pt x="4155" y="7906"/>
                    <a:pt x="2715" y="8061"/>
                  </a:cubicBezTo>
                  <a:cubicBezTo>
                    <a:pt x="2643" y="7977"/>
                    <a:pt x="2572" y="7918"/>
                    <a:pt x="2488" y="7858"/>
                  </a:cubicBezTo>
                  <a:cubicBezTo>
                    <a:pt x="2238" y="7668"/>
                    <a:pt x="1762" y="7406"/>
                    <a:pt x="1762" y="7406"/>
                  </a:cubicBezTo>
                  <a:lnTo>
                    <a:pt x="1762" y="7406"/>
                  </a:lnTo>
                  <a:lnTo>
                    <a:pt x="1845" y="7858"/>
                  </a:lnTo>
                  <a:cubicBezTo>
                    <a:pt x="1426" y="7858"/>
                    <a:pt x="899" y="7718"/>
                    <a:pt x="586" y="7718"/>
                  </a:cubicBezTo>
                  <a:cubicBezTo>
                    <a:pt x="482" y="7718"/>
                    <a:pt x="402" y="7733"/>
                    <a:pt x="357" y="7775"/>
                  </a:cubicBezTo>
                  <a:cubicBezTo>
                    <a:pt x="191" y="7954"/>
                    <a:pt x="738" y="8239"/>
                    <a:pt x="1417" y="8263"/>
                  </a:cubicBezTo>
                  <a:cubicBezTo>
                    <a:pt x="1417" y="8263"/>
                    <a:pt x="1316" y="8364"/>
                    <a:pt x="1070" y="8364"/>
                  </a:cubicBezTo>
                  <a:cubicBezTo>
                    <a:pt x="988" y="8364"/>
                    <a:pt x="890" y="8352"/>
                    <a:pt x="774" y="8323"/>
                  </a:cubicBezTo>
                  <a:cubicBezTo>
                    <a:pt x="548" y="8266"/>
                    <a:pt x="397" y="8239"/>
                    <a:pt x="293" y="8239"/>
                  </a:cubicBezTo>
                  <a:cubicBezTo>
                    <a:pt x="178" y="8239"/>
                    <a:pt x="121" y="8272"/>
                    <a:pt x="83" y="8335"/>
                  </a:cubicBezTo>
                  <a:cubicBezTo>
                    <a:pt x="0" y="8454"/>
                    <a:pt x="179" y="8668"/>
                    <a:pt x="357" y="8728"/>
                  </a:cubicBezTo>
                  <a:cubicBezTo>
                    <a:pt x="655" y="8835"/>
                    <a:pt x="1179" y="8858"/>
                    <a:pt x="1464" y="8870"/>
                  </a:cubicBezTo>
                  <a:cubicBezTo>
                    <a:pt x="1464" y="8870"/>
                    <a:pt x="1226" y="8886"/>
                    <a:pt x="937" y="8886"/>
                  </a:cubicBezTo>
                  <a:cubicBezTo>
                    <a:pt x="792" y="8886"/>
                    <a:pt x="635" y="8882"/>
                    <a:pt x="488" y="8870"/>
                  </a:cubicBezTo>
                  <a:cubicBezTo>
                    <a:pt x="472" y="8870"/>
                    <a:pt x="457" y="8869"/>
                    <a:pt x="442" y="8869"/>
                  </a:cubicBezTo>
                  <a:cubicBezTo>
                    <a:pt x="48" y="8869"/>
                    <a:pt x="211" y="9170"/>
                    <a:pt x="452" y="9228"/>
                  </a:cubicBezTo>
                  <a:cubicBezTo>
                    <a:pt x="536" y="9247"/>
                    <a:pt x="661" y="9254"/>
                    <a:pt x="792" y="9254"/>
                  </a:cubicBezTo>
                  <a:cubicBezTo>
                    <a:pt x="1053" y="9254"/>
                    <a:pt x="1333" y="9228"/>
                    <a:pt x="1334" y="9228"/>
                  </a:cubicBezTo>
                  <a:lnTo>
                    <a:pt x="1334" y="9228"/>
                  </a:lnTo>
                  <a:cubicBezTo>
                    <a:pt x="1333" y="9228"/>
                    <a:pt x="869" y="9347"/>
                    <a:pt x="631" y="9382"/>
                  </a:cubicBezTo>
                  <a:cubicBezTo>
                    <a:pt x="393" y="9406"/>
                    <a:pt x="429" y="9513"/>
                    <a:pt x="429" y="9609"/>
                  </a:cubicBezTo>
                  <a:cubicBezTo>
                    <a:pt x="429" y="9657"/>
                    <a:pt x="533" y="9689"/>
                    <a:pt x="751" y="9689"/>
                  </a:cubicBezTo>
                  <a:cubicBezTo>
                    <a:pt x="908" y="9689"/>
                    <a:pt x="1125" y="9672"/>
                    <a:pt x="1405" y="9632"/>
                  </a:cubicBezTo>
                  <a:cubicBezTo>
                    <a:pt x="1798" y="9573"/>
                    <a:pt x="2215" y="9466"/>
                    <a:pt x="2488" y="9275"/>
                  </a:cubicBezTo>
                  <a:cubicBezTo>
                    <a:pt x="2893" y="9192"/>
                    <a:pt x="7906" y="9490"/>
                    <a:pt x="8477" y="7668"/>
                  </a:cubicBezTo>
                  <a:cubicBezTo>
                    <a:pt x="8477" y="7668"/>
                    <a:pt x="9001" y="4667"/>
                    <a:pt x="8846" y="3024"/>
                  </a:cubicBezTo>
                  <a:cubicBezTo>
                    <a:pt x="8703" y="1227"/>
                    <a:pt x="8299" y="393"/>
                    <a:pt x="7168" y="0"/>
                  </a:cubicBezTo>
                  <a:close/>
                </a:path>
              </a:pathLst>
            </a:custGeom>
            <a:solidFill>
              <a:srgbClr val="FFBE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1117400" y="2058425"/>
              <a:ext cx="69075" cy="224750"/>
            </a:xfrm>
            <a:custGeom>
              <a:avLst/>
              <a:gdLst/>
              <a:ahLst/>
              <a:cxnLst/>
              <a:rect l="l" t="t" r="r" b="b"/>
              <a:pathLst>
                <a:path w="2763" h="8990" extrusionOk="0">
                  <a:moveTo>
                    <a:pt x="953" y="0"/>
                  </a:moveTo>
                  <a:cubicBezTo>
                    <a:pt x="953" y="0"/>
                    <a:pt x="0" y="1536"/>
                    <a:pt x="310" y="4191"/>
                  </a:cubicBezTo>
                  <a:cubicBezTo>
                    <a:pt x="310" y="4191"/>
                    <a:pt x="393" y="5144"/>
                    <a:pt x="524" y="6275"/>
                  </a:cubicBezTo>
                  <a:cubicBezTo>
                    <a:pt x="536" y="6394"/>
                    <a:pt x="488" y="6477"/>
                    <a:pt x="72" y="6882"/>
                  </a:cubicBezTo>
                  <a:lnTo>
                    <a:pt x="762" y="8989"/>
                  </a:lnTo>
                  <a:cubicBezTo>
                    <a:pt x="1500" y="8751"/>
                    <a:pt x="2096" y="8216"/>
                    <a:pt x="2262" y="7668"/>
                  </a:cubicBezTo>
                  <a:cubicBezTo>
                    <a:pt x="2262" y="7668"/>
                    <a:pt x="2762" y="4644"/>
                    <a:pt x="2631" y="3024"/>
                  </a:cubicBezTo>
                  <a:cubicBezTo>
                    <a:pt x="2488" y="1227"/>
                    <a:pt x="2084" y="393"/>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1106075" y="2219150"/>
              <a:ext cx="42300" cy="69400"/>
            </a:xfrm>
            <a:custGeom>
              <a:avLst/>
              <a:gdLst/>
              <a:ahLst/>
              <a:cxnLst/>
              <a:rect l="l" t="t" r="r" b="b"/>
              <a:pathLst>
                <a:path w="1692" h="2776" extrusionOk="0">
                  <a:moveTo>
                    <a:pt x="941" y="1"/>
                  </a:moveTo>
                  <a:cubicBezTo>
                    <a:pt x="858" y="1"/>
                    <a:pt x="751" y="96"/>
                    <a:pt x="382" y="346"/>
                  </a:cubicBezTo>
                  <a:cubicBezTo>
                    <a:pt x="1" y="465"/>
                    <a:pt x="382" y="1013"/>
                    <a:pt x="620" y="1644"/>
                  </a:cubicBezTo>
                  <a:cubicBezTo>
                    <a:pt x="858" y="2275"/>
                    <a:pt x="703" y="2751"/>
                    <a:pt x="953" y="2775"/>
                  </a:cubicBezTo>
                  <a:cubicBezTo>
                    <a:pt x="965" y="2775"/>
                    <a:pt x="977" y="2776"/>
                    <a:pt x="989" y="2776"/>
                  </a:cubicBezTo>
                  <a:cubicBezTo>
                    <a:pt x="1410" y="2776"/>
                    <a:pt x="1691" y="2370"/>
                    <a:pt x="1691" y="2370"/>
                  </a:cubicBezTo>
                  <a:cubicBezTo>
                    <a:pt x="1525" y="1132"/>
                    <a:pt x="1036" y="1"/>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56"/>
          <p:cNvGrpSpPr/>
          <p:nvPr/>
        </p:nvGrpSpPr>
        <p:grpSpPr>
          <a:xfrm>
            <a:off x="6410413" y="1380775"/>
            <a:ext cx="514634" cy="1135527"/>
            <a:chOff x="5183975" y="1936675"/>
            <a:chExt cx="419425" cy="925450"/>
          </a:xfrm>
        </p:grpSpPr>
        <p:sp>
          <p:nvSpPr>
            <p:cNvPr id="2150" name="Google Shape;2150;p56"/>
            <p:cNvSpPr/>
            <p:nvPr/>
          </p:nvSpPr>
          <p:spPr>
            <a:xfrm>
              <a:off x="5456025" y="2032525"/>
              <a:ext cx="46175" cy="68775"/>
            </a:xfrm>
            <a:custGeom>
              <a:avLst/>
              <a:gdLst/>
              <a:ahLst/>
              <a:cxnLst/>
              <a:rect l="l" t="t" r="r" b="b"/>
              <a:pathLst>
                <a:path w="1847" h="2751" extrusionOk="0">
                  <a:moveTo>
                    <a:pt x="572" y="0"/>
                  </a:moveTo>
                  <a:cubicBezTo>
                    <a:pt x="60" y="548"/>
                    <a:pt x="1" y="1036"/>
                    <a:pt x="1" y="1036"/>
                  </a:cubicBezTo>
                  <a:cubicBezTo>
                    <a:pt x="298" y="1084"/>
                    <a:pt x="715" y="2215"/>
                    <a:pt x="1144" y="2751"/>
                  </a:cubicBezTo>
                  <a:cubicBezTo>
                    <a:pt x="1239" y="2667"/>
                    <a:pt x="1322" y="1905"/>
                    <a:pt x="1429" y="1810"/>
                  </a:cubicBezTo>
                  <a:cubicBezTo>
                    <a:pt x="1560" y="1620"/>
                    <a:pt x="1703" y="1774"/>
                    <a:pt x="1846" y="1572"/>
                  </a:cubicBezTo>
                  <a:cubicBezTo>
                    <a:pt x="1203" y="953"/>
                    <a:pt x="572" y="0"/>
                    <a:pt x="572" y="0"/>
                  </a:cubicBezTo>
                  <a:close/>
                </a:path>
              </a:pathLst>
            </a:custGeom>
            <a:solidFill>
              <a:srgbClr val="FFBE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5412875" y="1990075"/>
              <a:ext cx="58950" cy="70150"/>
            </a:xfrm>
            <a:custGeom>
              <a:avLst/>
              <a:gdLst/>
              <a:ahLst/>
              <a:cxnLst/>
              <a:rect l="l" t="t" r="r" b="b"/>
              <a:pathLst>
                <a:path w="2358" h="2806" extrusionOk="0">
                  <a:moveTo>
                    <a:pt x="1389" y="0"/>
                  </a:moveTo>
                  <a:cubicBezTo>
                    <a:pt x="1257" y="0"/>
                    <a:pt x="1291" y="149"/>
                    <a:pt x="1310" y="282"/>
                  </a:cubicBezTo>
                  <a:cubicBezTo>
                    <a:pt x="1346" y="448"/>
                    <a:pt x="1357" y="532"/>
                    <a:pt x="1357" y="532"/>
                  </a:cubicBezTo>
                  <a:lnTo>
                    <a:pt x="1238" y="460"/>
                  </a:lnTo>
                  <a:cubicBezTo>
                    <a:pt x="1238" y="460"/>
                    <a:pt x="1072" y="210"/>
                    <a:pt x="905" y="103"/>
                  </a:cubicBezTo>
                  <a:cubicBezTo>
                    <a:pt x="822" y="43"/>
                    <a:pt x="726" y="8"/>
                    <a:pt x="655" y="8"/>
                  </a:cubicBezTo>
                  <a:cubicBezTo>
                    <a:pt x="649" y="8"/>
                    <a:pt x="643" y="7"/>
                    <a:pt x="638" y="7"/>
                  </a:cubicBezTo>
                  <a:cubicBezTo>
                    <a:pt x="193" y="7"/>
                    <a:pt x="274" y="460"/>
                    <a:pt x="274" y="460"/>
                  </a:cubicBezTo>
                  <a:cubicBezTo>
                    <a:pt x="48" y="674"/>
                    <a:pt x="179" y="996"/>
                    <a:pt x="179" y="996"/>
                  </a:cubicBezTo>
                  <a:cubicBezTo>
                    <a:pt x="0" y="1234"/>
                    <a:pt x="155" y="1520"/>
                    <a:pt x="155" y="1520"/>
                  </a:cubicBezTo>
                  <a:cubicBezTo>
                    <a:pt x="12" y="1782"/>
                    <a:pt x="298" y="1984"/>
                    <a:pt x="298" y="1984"/>
                  </a:cubicBezTo>
                  <a:cubicBezTo>
                    <a:pt x="453" y="2163"/>
                    <a:pt x="691" y="2318"/>
                    <a:pt x="691" y="2318"/>
                  </a:cubicBezTo>
                  <a:cubicBezTo>
                    <a:pt x="1102" y="2711"/>
                    <a:pt x="1378" y="2806"/>
                    <a:pt x="1548" y="2806"/>
                  </a:cubicBezTo>
                  <a:cubicBezTo>
                    <a:pt x="1707" y="2806"/>
                    <a:pt x="1774" y="2722"/>
                    <a:pt x="1774" y="2722"/>
                  </a:cubicBezTo>
                  <a:lnTo>
                    <a:pt x="2358" y="1829"/>
                  </a:lnTo>
                  <a:cubicBezTo>
                    <a:pt x="2358" y="1829"/>
                    <a:pt x="2084" y="1127"/>
                    <a:pt x="2072" y="996"/>
                  </a:cubicBezTo>
                  <a:cubicBezTo>
                    <a:pt x="2072" y="984"/>
                    <a:pt x="2060" y="948"/>
                    <a:pt x="2036" y="924"/>
                  </a:cubicBezTo>
                  <a:cubicBezTo>
                    <a:pt x="2036" y="924"/>
                    <a:pt x="1762" y="139"/>
                    <a:pt x="1524" y="32"/>
                  </a:cubicBezTo>
                  <a:cubicBezTo>
                    <a:pt x="1466" y="10"/>
                    <a:pt x="1422" y="0"/>
                    <a:pt x="1389"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5403925" y="1981000"/>
              <a:ext cx="55400" cy="85050"/>
            </a:xfrm>
            <a:custGeom>
              <a:avLst/>
              <a:gdLst/>
              <a:ahLst/>
              <a:cxnLst/>
              <a:rect l="l" t="t" r="r" b="b"/>
              <a:pathLst>
                <a:path w="2216" h="3402" extrusionOk="0">
                  <a:moveTo>
                    <a:pt x="636" y="1"/>
                  </a:moveTo>
                  <a:cubicBezTo>
                    <a:pt x="512" y="1"/>
                    <a:pt x="393" y="104"/>
                    <a:pt x="370" y="228"/>
                  </a:cubicBezTo>
                  <a:lnTo>
                    <a:pt x="13" y="2942"/>
                  </a:lnTo>
                  <a:cubicBezTo>
                    <a:pt x="1" y="3073"/>
                    <a:pt x="108" y="3204"/>
                    <a:pt x="239" y="3216"/>
                  </a:cubicBezTo>
                  <a:lnTo>
                    <a:pt x="1561" y="3395"/>
                  </a:lnTo>
                  <a:cubicBezTo>
                    <a:pt x="1581" y="3400"/>
                    <a:pt x="1601" y="3402"/>
                    <a:pt x="1620" y="3402"/>
                  </a:cubicBezTo>
                  <a:cubicBezTo>
                    <a:pt x="1745" y="3402"/>
                    <a:pt x="1836" y="3305"/>
                    <a:pt x="1846" y="3181"/>
                  </a:cubicBezTo>
                  <a:lnTo>
                    <a:pt x="2204" y="466"/>
                  </a:lnTo>
                  <a:cubicBezTo>
                    <a:pt x="2216" y="335"/>
                    <a:pt x="2120" y="204"/>
                    <a:pt x="1977" y="180"/>
                  </a:cubicBezTo>
                  <a:lnTo>
                    <a:pt x="656" y="2"/>
                  </a:lnTo>
                  <a:cubicBezTo>
                    <a:pt x="649" y="1"/>
                    <a:pt x="642"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5408100" y="1985175"/>
              <a:ext cx="47950" cy="77175"/>
            </a:xfrm>
            <a:custGeom>
              <a:avLst/>
              <a:gdLst/>
              <a:ahLst/>
              <a:cxnLst/>
              <a:rect l="l" t="t" r="r" b="b"/>
              <a:pathLst>
                <a:path w="1918" h="3087" extrusionOk="0">
                  <a:moveTo>
                    <a:pt x="573" y="0"/>
                  </a:moveTo>
                  <a:cubicBezTo>
                    <a:pt x="462" y="0"/>
                    <a:pt x="357" y="80"/>
                    <a:pt x="346" y="192"/>
                  </a:cubicBezTo>
                  <a:lnTo>
                    <a:pt x="13" y="2680"/>
                  </a:lnTo>
                  <a:cubicBezTo>
                    <a:pt x="1" y="2799"/>
                    <a:pt x="84" y="2918"/>
                    <a:pt x="203" y="2930"/>
                  </a:cubicBezTo>
                  <a:lnTo>
                    <a:pt x="1322" y="3085"/>
                  </a:lnTo>
                  <a:cubicBezTo>
                    <a:pt x="1330" y="3086"/>
                    <a:pt x="1337" y="3086"/>
                    <a:pt x="1345" y="3086"/>
                  </a:cubicBezTo>
                  <a:cubicBezTo>
                    <a:pt x="1455" y="3086"/>
                    <a:pt x="1550" y="3005"/>
                    <a:pt x="1572" y="2883"/>
                  </a:cubicBezTo>
                  <a:lnTo>
                    <a:pt x="1906" y="406"/>
                  </a:lnTo>
                  <a:cubicBezTo>
                    <a:pt x="1918" y="287"/>
                    <a:pt x="1834" y="168"/>
                    <a:pt x="1715" y="156"/>
                  </a:cubicBezTo>
                  <a:lnTo>
                    <a:pt x="596" y="1"/>
                  </a:lnTo>
                  <a:cubicBezTo>
                    <a:pt x="588" y="1"/>
                    <a:pt x="581" y="0"/>
                    <a:pt x="5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5386975" y="2033125"/>
              <a:ext cx="166100" cy="160475"/>
            </a:xfrm>
            <a:custGeom>
              <a:avLst/>
              <a:gdLst/>
              <a:ahLst/>
              <a:cxnLst/>
              <a:rect l="l" t="t" r="r" b="b"/>
              <a:pathLst>
                <a:path w="6644" h="6419" extrusionOk="0">
                  <a:moveTo>
                    <a:pt x="3667" y="0"/>
                  </a:moveTo>
                  <a:cubicBezTo>
                    <a:pt x="3310" y="1000"/>
                    <a:pt x="2691" y="1250"/>
                    <a:pt x="2691" y="1250"/>
                  </a:cubicBezTo>
                  <a:cubicBezTo>
                    <a:pt x="2941" y="1584"/>
                    <a:pt x="4203" y="3739"/>
                    <a:pt x="4203" y="3739"/>
                  </a:cubicBezTo>
                  <a:cubicBezTo>
                    <a:pt x="3048" y="2822"/>
                    <a:pt x="1310" y="1953"/>
                    <a:pt x="1310" y="1953"/>
                  </a:cubicBezTo>
                  <a:lnTo>
                    <a:pt x="1310" y="1953"/>
                  </a:lnTo>
                  <a:cubicBezTo>
                    <a:pt x="0" y="2298"/>
                    <a:pt x="2370" y="5084"/>
                    <a:pt x="2370" y="5084"/>
                  </a:cubicBezTo>
                  <a:cubicBezTo>
                    <a:pt x="2370" y="5084"/>
                    <a:pt x="4687" y="6419"/>
                    <a:pt x="5650" y="6419"/>
                  </a:cubicBezTo>
                  <a:cubicBezTo>
                    <a:pt x="5704" y="6419"/>
                    <a:pt x="5754" y="6415"/>
                    <a:pt x="5799" y="6406"/>
                  </a:cubicBezTo>
                  <a:cubicBezTo>
                    <a:pt x="6644" y="6239"/>
                    <a:pt x="6632" y="5334"/>
                    <a:pt x="6346" y="4525"/>
                  </a:cubicBezTo>
                  <a:cubicBezTo>
                    <a:pt x="6061" y="3727"/>
                    <a:pt x="3667"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237550" y="2699875"/>
              <a:ext cx="81875" cy="109375"/>
            </a:xfrm>
            <a:custGeom>
              <a:avLst/>
              <a:gdLst/>
              <a:ahLst/>
              <a:cxnLst/>
              <a:rect l="l" t="t" r="r" b="b"/>
              <a:pathLst>
                <a:path w="3275" h="4375" extrusionOk="0">
                  <a:moveTo>
                    <a:pt x="1215" y="0"/>
                  </a:moveTo>
                  <a:cubicBezTo>
                    <a:pt x="893" y="214"/>
                    <a:pt x="691" y="357"/>
                    <a:pt x="536" y="500"/>
                  </a:cubicBezTo>
                  <a:cubicBezTo>
                    <a:pt x="536" y="500"/>
                    <a:pt x="203" y="691"/>
                    <a:pt x="108" y="810"/>
                  </a:cubicBezTo>
                  <a:cubicBezTo>
                    <a:pt x="0" y="929"/>
                    <a:pt x="72" y="1107"/>
                    <a:pt x="489" y="1691"/>
                  </a:cubicBezTo>
                  <a:cubicBezTo>
                    <a:pt x="905" y="2250"/>
                    <a:pt x="870" y="2798"/>
                    <a:pt x="1370" y="3453"/>
                  </a:cubicBezTo>
                  <a:cubicBezTo>
                    <a:pt x="1763" y="3956"/>
                    <a:pt x="2479" y="4375"/>
                    <a:pt x="2893" y="4375"/>
                  </a:cubicBezTo>
                  <a:cubicBezTo>
                    <a:pt x="3018" y="4375"/>
                    <a:pt x="3115" y="4336"/>
                    <a:pt x="3167" y="4251"/>
                  </a:cubicBezTo>
                  <a:lnTo>
                    <a:pt x="3156" y="4227"/>
                  </a:lnTo>
                  <a:cubicBezTo>
                    <a:pt x="3239" y="4191"/>
                    <a:pt x="3275" y="4072"/>
                    <a:pt x="3239" y="3965"/>
                  </a:cubicBezTo>
                  <a:cubicBezTo>
                    <a:pt x="2798" y="2881"/>
                    <a:pt x="2501" y="1060"/>
                    <a:pt x="2501" y="1060"/>
                  </a:cubicBezTo>
                  <a:lnTo>
                    <a:pt x="1215" y="0"/>
                  </a:ln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5478050" y="2800475"/>
              <a:ext cx="125350" cy="61650"/>
            </a:xfrm>
            <a:custGeom>
              <a:avLst/>
              <a:gdLst/>
              <a:ahLst/>
              <a:cxnLst/>
              <a:rect l="l" t="t" r="r" b="b"/>
              <a:pathLst>
                <a:path w="5014" h="2466" extrusionOk="0">
                  <a:moveTo>
                    <a:pt x="1798" y="0"/>
                  </a:moveTo>
                  <a:lnTo>
                    <a:pt x="84" y="405"/>
                  </a:lnTo>
                  <a:cubicBezTo>
                    <a:pt x="60" y="786"/>
                    <a:pt x="60" y="1072"/>
                    <a:pt x="60" y="1263"/>
                  </a:cubicBezTo>
                  <a:cubicBezTo>
                    <a:pt x="60" y="1263"/>
                    <a:pt x="1" y="1667"/>
                    <a:pt x="48" y="1834"/>
                  </a:cubicBezTo>
                  <a:cubicBezTo>
                    <a:pt x="84" y="1989"/>
                    <a:pt x="286" y="2048"/>
                    <a:pt x="1013" y="2072"/>
                  </a:cubicBezTo>
                  <a:cubicBezTo>
                    <a:pt x="1751" y="2084"/>
                    <a:pt x="2191" y="2465"/>
                    <a:pt x="3049" y="2465"/>
                  </a:cubicBezTo>
                  <a:cubicBezTo>
                    <a:pt x="3930" y="2465"/>
                    <a:pt x="5013" y="1917"/>
                    <a:pt x="4870" y="1489"/>
                  </a:cubicBezTo>
                  <a:cubicBezTo>
                    <a:pt x="4846" y="1382"/>
                    <a:pt x="4787" y="1274"/>
                    <a:pt x="4668" y="1251"/>
                  </a:cubicBezTo>
                  <a:cubicBezTo>
                    <a:pt x="3501" y="905"/>
                    <a:pt x="1798" y="0"/>
                    <a:pt x="1798" y="0"/>
                  </a:cubicBezTo>
                  <a:close/>
                </a:path>
              </a:pathLst>
            </a:custGeom>
            <a:solidFill>
              <a:srgbClr val="B84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5259575" y="2303975"/>
              <a:ext cx="269100" cy="512225"/>
            </a:xfrm>
            <a:custGeom>
              <a:avLst/>
              <a:gdLst/>
              <a:ahLst/>
              <a:cxnLst/>
              <a:rect l="l" t="t" r="r" b="b"/>
              <a:pathLst>
                <a:path w="10764" h="20489" extrusionOk="0">
                  <a:moveTo>
                    <a:pt x="5132" y="1"/>
                  </a:moveTo>
                  <a:cubicBezTo>
                    <a:pt x="5061" y="394"/>
                    <a:pt x="4942" y="1037"/>
                    <a:pt x="4775" y="1787"/>
                  </a:cubicBezTo>
                  <a:lnTo>
                    <a:pt x="2834" y="2025"/>
                  </a:lnTo>
                  <a:cubicBezTo>
                    <a:pt x="2632" y="2775"/>
                    <a:pt x="3084" y="4763"/>
                    <a:pt x="3679" y="6883"/>
                  </a:cubicBezTo>
                  <a:cubicBezTo>
                    <a:pt x="3429" y="8038"/>
                    <a:pt x="3227" y="8954"/>
                    <a:pt x="3191" y="9204"/>
                  </a:cubicBezTo>
                  <a:cubicBezTo>
                    <a:pt x="3072" y="9966"/>
                    <a:pt x="2501" y="10228"/>
                    <a:pt x="1655" y="11812"/>
                  </a:cubicBezTo>
                  <a:cubicBezTo>
                    <a:pt x="1120" y="12824"/>
                    <a:pt x="0" y="15777"/>
                    <a:pt x="0" y="15777"/>
                  </a:cubicBezTo>
                  <a:cubicBezTo>
                    <a:pt x="643" y="16777"/>
                    <a:pt x="1822" y="17051"/>
                    <a:pt x="1822" y="17051"/>
                  </a:cubicBezTo>
                  <a:cubicBezTo>
                    <a:pt x="1822" y="17051"/>
                    <a:pt x="3739" y="14110"/>
                    <a:pt x="5168" y="11669"/>
                  </a:cubicBezTo>
                  <a:cubicBezTo>
                    <a:pt x="5477" y="12598"/>
                    <a:pt x="5715" y="13253"/>
                    <a:pt x="5775" y="13431"/>
                  </a:cubicBezTo>
                  <a:cubicBezTo>
                    <a:pt x="6013" y="14110"/>
                    <a:pt x="6108" y="14467"/>
                    <a:pt x="6489" y="16134"/>
                  </a:cubicBezTo>
                  <a:cubicBezTo>
                    <a:pt x="6858" y="17801"/>
                    <a:pt x="8752" y="20480"/>
                    <a:pt x="8752" y="20480"/>
                  </a:cubicBezTo>
                  <a:cubicBezTo>
                    <a:pt x="8822" y="20486"/>
                    <a:pt x="8892" y="20488"/>
                    <a:pt x="8961" y="20488"/>
                  </a:cubicBezTo>
                  <a:cubicBezTo>
                    <a:pt x="9989" y="20488"/>
                    <a:pt x="10764" y="19860"/>
                    <a:pt x="10764" y="19860"/>
                  </a:cubicBezTo>
                  <a:cubicBezTo>
                    <a:pt x="10764" y="19860"/>
                    <a:pt x="8442" y="12836"/>
                    <a:pt x="8132" y="11217"/>
                  </a:cubicBezTo>
                  <a:cubicBezTo>
                    <a:pt x="7978" y="10502"/>
                    <a:pt x="7620" y="8538"/>
                    <a:pt x="7263" y="6549"/>
                  </a:cubicBezTo>
                  <a:cubicBezTo>
                    <a:pt x="7728" y="4680"/>
                    <a:pt x="8204" y="2549"/>
                    <a:pt x="8204" y="2549"/>
                  </a:cubicBezTo>
                  <a:lnTo>
                    <a:pt x="51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5311675" y="2079200"/>
              <a:ext cx="163125" cy="316525"/>
            </a:xfrm>
            <a:custGeom>
              <a:avLst/>
              <a:gdLst/>
              <a:ahLst/>
              <a:cxnLst/>
              <a:rect l="l" t="t" r="r" b="b"/>
              <a:pathLst>
                <a:path w="6525" h="12661" extrusionOk="0">
                  <a:moveTo>
                    <a:pt x="3864" y="0"/>
                  </a:moveTo>
                  <a:cubicBezTo>
                    <a:pt x="3842" y="0"/>
                    <a:pt x="3820" y="1"/>
                    <a:pt x="3798" y="3"/>
                  </a:cubicBezTo>
                  <a:lnTo>
                    <a:pt x="1488" y="169"/>
                  </a:lnTo>
                  <a:cubicBezTo>
                    <a:pt x="512" y="634"/>
                    <a:pt x="0" y="765"/>
                    <a:pt x="0" y="765"/>
                  </a:cubicBezTo>
                  <a:cubicBezTo>
                    <a:pt x="0" y="765"/>
                    <a:pt x="238" y="2836"/>
                    <a:pt x="393" y="4682"/>
                  </a:cubicBezTo>
                  <a:cubicBezTo>
                    <a:pt x="595" y="7135"/>
                    <a:pt x="1405" y="6992"/>
                    <a:pt x="1179" y="8742"/>
                  </a:cubicBezTo>
                  <a:cubicBezTo>
                    <a:pt x="1012" y="10040"/>
                    <a:pt x="238" y="11849"/>
                    <a:pt x="238" y="11849"/>
                  </a:cubicBezTo>
                  <a:cubicBezTo>
                    <a:pt x="722" y="12409"/>
                    <a:pt x="1983" y="12661"/>
                    <a:pt x="3244" y="12661"/>
                  </a:cubicBezTo>
                  <a:cubicBezTo>
                    <a:pt x="3970" y="12661"/>
                    <a:pt x="4696" y="12577"/>
                    <a:pt x="5275" y="12421"/>
                  </a:cubicBezTo>
                  <a:cubicBezTo>
                    <a:pt x="6525" y="12087"/>
                    <a:pt x="6429" y="11456"/>
                    <a:pt x="6429" y="11456"/>
                  </a:cubicBezTo>
                  <a:cubicBezTo>
                    <a:pt x="6429" y="10206"/>
                    <a:pt x="6132" y="9766"/>
                    <a:pt x="5834" y="8147"/>
                  </a:cubicBezTo>
                  <a:cubicBezTo>
                    <a:pt x="5560" y="6658"/>
                    <a:pt x="5822" y="6373"/>
                    <a:pt x="6001" y="5753"/>
                  </a:cubicBezTo>
                  <a:cubicBezTo>
                    <a:pt x="6477" y="4039"/>
                    <a:pt x="6298" y="3455"/>
                    <a:pt x="5882" y="2717"/>
                  </a:cubicBezTo>
                  <a:cubicBezTo>
                    <a:pt x="5405" y="1872"/>
                    <a:pt x="5632" y="1931"/>
                    <a:pt x="5060" y="979"/>
                  </a:cubicBezTo>
                  <a:cubicBezTo>
                    <a:pt x="4929" y="765"/>
                    <a:pt x="4798" y="574"/>
                    <a:pt x="4691" y="419"/>
                  </a:cubicBezTo>
                  <a:cubicBezTo>
                    <a:pt x="4490" y="163"/>
                    <a:pt x="4185" y="0"/>
                    <a:pt x="38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5350650" y="2025675"/>
              <a:ext cx="54650" cy="86825"/>
            </a:xfrm>
            <a:custGeom>
              <a:avLst/>
              <a:gdLst/>
              <a:ahLst/>
              <a:cxnLst/>
              <a:rect l="l" t="t" r="r" b="b"/>
              <a:pathLst>
                <a:path w="2186" h="3473" extrusionOk="0">
                  <a:moveTo>
                    <a:pt x="167" y="1"/>
                  </a:moveTo>
                  <a:cubicBezTo>
                    <a:pt x="167" y="1"/>
                    <a:pt x="36" y="2132"/>
                    <a:pt x="25" y="2322"/>
                  </a:cubicBezTo>
                  <a:cubicBezTo>
                    <a:pt x="1" y="2525"/>
                    <a:pt x="810" y="3180"/>
                    <a:pt x="1430" y="3382"/>
                  </a:cubicBezTo>
                  <a:cubicBezTo>
                    <a:pt x="1601" y="3440"/>
                    <a:pt x="1735" y="3472"/>
                    <a:pt x="1840" y="3472"/>
                  </a:cubicBezTo>
                  <a:cubicBezTo>
                    <a:pt x="2120" y="3472"/>
                    <a:pt x="2185" y="3243"/>
                    <a:pt x="2168" y="2679"/>
                  </a:cubicBezTo>
                  <a:cubicBezTo>
                    <a:pt x="2120" y="1906"/>
                    <a:pt x="2168" y="751"/>
                    <a:pt x="2168" y="751"/>
                  </a:cubicBezTo>
                  <a:lnTo>
                    <a:pt x="167"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5401850" y="2074200"/>
              <a:ext cx="14325" cy="44675"/>
            </a:xfrm>
            <a:custGeom>
              <a:avLst/>
              <a:gdLst/>
              <a:ahLst/>
              <a:cxnLst/>
              <a:rect l="l" t="t" r="r" b="b"/>
              <a:pathLst>
                <a:path w="573" h="1787" extrusionOk="0">
                  <a:moveTo>
                    <a:pt x="120" y="0"/>
                  </a:moveTo>
                  <a:lnTo>
                    <a:pt x="36" y="167"/>
                  </a:lnTo>
                  <a:cubicBezTo>
                    <a:pt x="36" y="179"/>
                    <a:pt x="191" y="1310"/>
                    <a:pt x="1" y="1477"/>
                  </a:cubicBezTo>
                  <a:lnTo>
                    <a:pt x="572" y="1786"/>
                  </a:lnTo>
                  <a:cubicBezTo>
                    <a:pt x="572" y="1786"/>
                    <a:pt x="572" y="465"/>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5341125" y="2078650"/>
              <a:ext cx="60750" cy="49150"/>
            </a:xfrm>
            <a:custGeom>
              <a:avLst/>
              <a:gdLst/>
              <a:ahLst/>
              <a:cxnLst/>
              <a:rect l="l" t="t" r="r" b="b"/>
              <a:pathLst>
                <a:path w="2430" h="1966" extrusionOk="0">
                  <a:moveTo>
                    <a:pt x="417" y="1"/>
                  </a:moveTo>
                  <a:cubicBezTo>
                    <a:pt x="167" y="179"/>
                    <a:pt x="1" y="370"/>
                    <a:pt x="1" y="382"/>
                  </a:cubicBezTo>
                  <a:cubicBezTo>
                    <a:pt x="584" y="1430"/>
                    <a:pt x="1965" y="1965"/>
                    <a:pt x="1965" y="1965"/>
                  </a:cubicBezTo>
                  <a:lnTo>
                    <a:pt x="2430" y="1311"/>
                  </a:lnTo>
                  <a:cubicBezTo>
                    <a:pt x="965" y="977"/>
                    <a:pt x="417"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5395300" y="2017350"/>
              <a:ext cx="48250" cy="70275"/>
            </a:xfrm>
            <a:custGeom>
              <a:avLst/>
              <a:gdLst/>
              <a:ahLst/>
              <a:cxnLst/>
              <a:rect l="l" t="t" r="r" b="b"/>
              <a:pathLst>
                <a:path w="1930" h="2811" extrusionOk="0">
                  <a:moveTo>
                    <a:pt x="1822" y="0"/>
                  </a:moveTo>
                  <a:lnTo>
                    <a:pt x="1" y="2203"/>
                  </a:lnTo>
                  <a:lnTo>
                    <a:pt x="1930" y="2810"/>
                  </a:lnTo>
                  <a:lnTo>
                    <a:pt x="1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5326800" y="1941400"/>
              <a:ext cx="118250" cy="140875"/>
            </a:xfrm>
            <a:custGeom>
              <a:avLst/>
              <a:gdLst/>
              <a:ahLst/>
              <a:cxnLst/>
              <a:rect l="l" t="t" r="r" b="b"/>
              <a:pathLst>
                <a:path w="4730" h="5635" extrusionOk="0">
                  <a:moveTo>
                    <a:pt x="2155" y="1"/>
                  </a:moveTo>
                  <a:cubicBezTo>
                    <a:pt x="920" y="1"/>
                    <a:pt x="1" y="750"/>
                    <a:pt x="50" y="2443"/>
                  </a:cubicBezTo>
                  <a:cubicBezTo>
                    <a:pt x="120" y="4506"/>
                    <a:pt x="2800" y="5635"/>
                    <a:pt x="3711" y="5635"/>
                  </a:cubicBezTo>
                  <a:cubicBezTo>
                    <a:pt x="3726" y="5635"/>
                    <a:pt x="3739" y="5634"/>
                    <a:pt x="3753" y="5634"/>
                  </a:cubicBezTo>
                  <a:cubicBezTo>
                    <a:pt x="4622" y="5610"/>
                    <a:pt x="4729" y="3038"/>
                    <a:pt x="4408" y="1883"/>
                  </a:cubicBezTo>
                  <a:cubicBezTo>
                    <a:pt x="4169" y="978"/>
                    <a:pt x="3634" y="490"/>
                    <a:pt x="3336" y="276"/>
                  </a:cubicBezTo>
                  <a:cubicBezTo>
                    <a:pt x="3217" y="205"/>
                    <a:pt x="3098" y="145"/>
                    <a:pt x="2967" y="97"/>
                  </a:cubicBezTo>
                  <a:cubicBezTo>
                    <a:pt x="2687" y="33"/>
                    <a:pt x="2414" y="1"/>
                    <a:pt x="2155"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5317025" y="1936675"/>
              <a:ext cx="125625" cy="143625"/>
            </a:xfrm>
            <a:custGeom>
              <a:avLst/>
              <a:gdLst/>
              <a:ahLst/>
              <a:cxnLst/>
              <a:rect l="l" t="t" r="r" b="b"/>
              <a:pathLst>
                <a:path w="5025" h="5745" extrusionOk="0">
                  <a:moveTo>
                    <a:pt x="2691" y="1"/>
                  </a:moveTo>
                  <a:cubicBezTo>
                    <a:pt x="1131" y="1"/>
                    <a:pt x="84" y="894"/>
                    <a:pt x="36" y="2501"/>
                  </a:cubicBezTo>
                  <a:cubicBezTo>
                    <a:pt x="0" y="4108"/>
                    <a:pt x="262" y="5513"/>
                    <a:pt x="262" y="5513"/>
                  </a:cubicBezTo>
                  <a:cubicBezTo>
                    <a:pt x="572" y="5696"/>
                    <a:pt x="890" y="5745"/>
                    <a:pt x="1141" y="5745"/>
                  </a:cubicBezTo>
                  <a:cubicBezTo>
                    <a:pt x="1430" y="5745"/>
                    <a:pt x="1632" y="5680"/>
                    <a:pt x="1632" y="5680"/>
                  </a:cubicBezTo>
                  <a:cubicBezTo>
                    <a:pt x="1548" y="3632"/>
                    <a:pt x="2024" y="2144"/>
                    <a:pt x="2024" y="2144"/>
                  </a:cubicBezTo>
                  <a:cubicBezTo>
                    <a:pt x="2024" y="2144"/>
                    <a:pt x="3584" y="2953"/>
                    <a:pt x="4941" y="3013"/>
                  </a:cubicBezTo>
                  <a:cubicBezTo>
                    <a:pt x="5025" y="1286"/>
                    <a:pt x="4251" y="1"/>
                    <a:pt x="2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5183975" y="2079050"/>
              <a:ext cx="57475" cy="90725"/>
            </a:xfrm>
            <a:custGeom>
              <a:avLst/>
              <a:gdLst/>
              <a:ahLst/>
              <a:cxnLst/>
              <a:rect l="l" t="t" r="r" b="b"/>
              <a:pathLst>
                <a:path w="2299" h="3629" extrusionOk="0">
                  <a:moveTo>
                    <a:pt x="1517" y="0"/>
                  </a:moveTo>
                  <a:cubicBezTo>
                    <a:pt x="1456" y="0"/>
                    <a:pt x="1395" y="41"/>
                    <a:pt x="1346" y="128"/>
                  </a:cubicBezTo>
                  <a:cubicBezTo>
                    <a:pt x="1227" y="330"/>
                    <a:pt x="1262" y="1045"/>
                    <a:pt x="1298" y="1318"/>
                  </a:cubicBezTo>
                  <a:cubicBezTo>
                    <a:pt x="1289" y="1318"/>
                    <a:pt x="1279" y="1317"/>
                    <a:pt x="1269" y="1317"/>
                  </a:cubicBezTo>
                  <a:cubicBezTo>
                    <a:pt x="1142" y="1317"/>
                    <a:pt x="988" y="1387"/>
                    <a:pt x="988" y="1497"/>
                  </a:cubicBezTo>
                  <a:lnTo>
                    <a:pt x="881" y="1497"/>
                  </a:lnTo>
                  <a:cubicBezTo>
                    <a:pt x="715" y="1497"/>
                    <a:pt x="596" y="1556"/>
                    <a:pt x="572" y="1699"/>
                  </a:cubicBezTo>
                  <a:lnTo>
                    <a:pt x="572" y="1711"/>
                  </a:lnTo>
                  <a:lnTo>
                    <a:pt x="560" y="1711"/>
                  </a:lnTo>
                  <a:cubicBezTo>
                    <a:pt x="551" y="1711"/>
                    <a:pt x="543" y="1711"/>
                    <a:pt x="534" y="1711"/>
                  </a:cubicBezTo>
                  <a:cubicBezTo>
                    <a:pt x="307" y="1711"/>
                    <a:pt x="119" y="1861"/>
                    <a:pt x="119" y="2033"/>
                  </a:cubicBezTo>
                  <a:cubicBezTo>
                    <a:pt x="119" y="2068"/>
                    <a:pt x="107" y="2128"/>
                    <a:pt x="96" y="2164"/>
                  </a:cubicBezTo>
                  <a:cubicBezTo>
                    <a:pt x="0" y="3354"/>
                    <a:pt x="727" y="3628"/>
                    <a:pt x="727" y="3628"/>
                  </a:cubicBezTo>
                  <a:lnTo>
                    <a:pt x="1941" y="3450"/>
                  </a:lnTo>
                  <a:cubicBezTo>
                    <a:pt x="1941" y="3450"/>
                    <a:pt x="2096" y="3033"/>
                    <a:pt x="2191" y="2854"/>
                  </a:cubicBezTo>
                  <a:cubicBezTo>
                    <a:pt x="2203" y="2830"/>
                    <a:pt x="2215" y="2795"/>
                    <a:pt x="2239" y="2747"/>
                  </a:cubicBezTo>
                  <a:cubicBezTo>
                    <a:pt x="2298" y="2533"/>
                    <a:pt x="2227" y="2295"/>
                    <a:pt x="2060" y="2128"/>
                  </a:cubicBezTo>
                  <a:lnTo>
                    <a:pt x="1917" y="1973"/>
                  </a:lnTo>
                  <a:cubicBezTo>
                    <a:pt x="1917" y="1973"/>
                    <a:pt x="1822" y="783"/>
                    <a:pt x="1774" y="402"/>
                  </a:cubicBezTo>
                  <a:cubicBezTo>
                    <a:pt x="1743" y="145"/>
                    <a:pt x="1631" y="0"/>
                    <a:pt x="1517"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5192300" y="2098600"/>
              <a:ext cx="143500" cy="193900"/>
            </a:xfrm>
            <a:custGeom>
              <a:avLst/>
              <a:gdLst/>
              <a:ahLst/>
              <a:cxnLst/>
              <a:rect l="l" t="t" r="r" b="b"/>
              <a:pathLst>
                <a:path w="5740" h="7756" extrusionOk="0">
                  <a:moveTo>
                    <a:pt x="4763" y="1"/>
                  </a:moveTo>
                  <a:cubicBezTo>
                    <a:pt x="3596" y="417"/>
                    <a:pt x="3513" y="1525"/>
                    <a:pt x="3239" y="2965"/>
                  </a:cubicBezTo>
                  <a:cubicBezTo>
                    <a:pt x="2906" y="4799"/>
                    <a:pt x="2584" y="4918"/>
                    <a:pt x="2584" y="4918"/>
                  </a:cubicBezTo>
                  <a:lnTo>
                    <a:pt x="1810" y="2370"/>
                  </a:lnTo>
                  <a:cubicBezTo>
                    <a:pt x="1025" y="2671"/>
                    <a:pt x="379" y="2707"/>
                    <a:pt x="121" y="2707"/>
                  </a:cubicBezTo>
                  <a:cubicBezTo>
                    <a:pt x="43" y="2707"/>
                    <a:pt x="1" y="2703"/>
                    <a:pt x="1" y="2703"/>
                  </a:cubicBezTo>
                  <a:lnTo>
                    <a:pt x="1" y="2703"/>
                  </a:lnTo>
                  <a:cubicBezTo>
                    <a:pt x="1" y="2703"/>
                    <a:pt x="608" y="5799"/>
                    <a:pt x="1429" y="6966"/>
                  </a:cubicBezTo>
                  <a:cubicBezTo>
                    <a:pt x="1825" y="7542"/>
                    <a:pt x="2254" y="7755"/>
                    <a:pt x="2656" y="7755"/>
                  </a:cubicBezTo>
                  <a:cubicBezTo>
                    <a:pt x="3368" y="7755"/>
                    <a:pt x="3999" y="7091"/>
                    <a:pt x="4227" y="6597"/>
                  </a:cubicBezTo>
                  <a:cubicBezTo>
                    <a:pt x="5001" y="4965"/>
                    <a:pt x="5418" y="3989"/>
                    <a:pt x="5418" y="3989"/>
                  </a:cubicBezTo>
                  <a:cubicBezTo>
                    <a:pt x="5739" y="1275"/>
                    <a:pt x="4763" y="1"/>
                    <a:pt x="4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56"/>
          <p:cNvGrpSpPr/>
          <p:nvPr/>
        </p:nvGrpSpPr>
        <p:grpSpPr>
          <a:xfrm>
            <a:off x="2909425" y="2894249"/>
            <a:ext cx="2114673" cy="642825"/>
            <a:chOff x="2909425" y="2894249"/>
            <a:chExt cx="2114673" cy="642825"/>
          </a:xfrm>
        </p:grpSpPr>
        <p:sp>
          <p:nvSpPr>
            <p:cNvPr id="2168" name="Google Shape;2168;p56"/>
            <p:cNvSpPr/>
            <p:nvPr/>
          </p:nvSpPr>
          <p:spPr>
            <a:xfrm>
              <a:off x="4215474" y="3037808"/>
              <a:ext cx="598623" cy="134786"/>
            </a:xfrm>
            <a:custGeom>
              <a:avLst/>
              <a:gdLst/>
              <a:ahLst/>
              <a:cxnLst/>
              <a:rect l="l" t="t" r="r" b="b"/>
              <a:pathLst>
                <a:path w="19515" h="4394" extrusionOk="0">
                  <a:moveTo>
                    <a:pt x="0" y="0"/>
                  </a:moveTo>
                  <a:lnTo>
                    <a:pt x="0" y="4394"/>
                  </a:lnTo>
                  <a:lnTo>
                    <a:pt x="19408" y="3596"/>
                  </a:lnTo>
                  <a:lnTo>
                    <a:pt x="19515" y="329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491974" y="3025752"/>
              <a:ext cx="862673" cy="196504"/>
            </a:xfrm>
            <a:custGeom>
              <a:avLst/>
              <a:gdLst/>
              <a:ahLst/>
              <a:cxnLst/>
              <a:rect l="l" t="t" r="r" b="b"/>
              <a:pathLst>
                <a:path w="28123" h="6406" extrusionOk="0">
                  <a:moveTo>
                    <a:pt x="2989" y="0"/>
                  </a:moveTo>
                  <a:lnTo>
                    <a:pt x="0" y="3382"/>
                  </a:lnTo>
                  <a:lnTo>
                    <a:pt x="2989" y="6406"/>
                  </a:lnTo>
                  <a:lnTo>
                    <a:pt x="9728" y="6406"/>
                  </a:lnTo>
                  <a:lnTo>
                    <a:pt x="16800" y="5287"/>
                  </a:lnTo>
                  <a:lnTo>
                    <a:pt x="28123" y="4608"/>
                  </a:lnTo>
                  <a:lnTo>
                    <a:pt x="24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558078" y="2913635"/>
              <a:ext cx="224265" cy="174234"/>
            </a:xfrm>
            <a:custGeom>
              <a:avLst/>
              <a:gdLst/>
              <a:ahLst/>
              <a:cxnLst/>
              <a:rect l="l" t="t" r="r" b="b"/>
              <a:pathLst>
                <a:path w="7311" h="5680" extrusionOk="0">
                  <a:moveTo>
                    <a:pt x="12" y="0"/>
                  </a:moveTo>
                  <a:lnTo>
                    <a:pt x="0" y="4929"/>
                  </a:lnTo>
                  <a:lnTo>
                    <a:pt x="7311" y="5679"/>
                  </a:lnTo>
                  <a:lnTo>
                    <a:pt x="7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471145" y="3030845"/>
              <a:ext cx="21196" cy="161105"/>
            </a:xfrm>
            <a:custGeom>
              <a:avLst/>
              <a:gdLst/>
              <a:ahLst/>
              <a:cxnLst/>
              <a:rect l="l" t="t" r="r" b="b"/>
              <a:pathLst>
                <a:path w="691" h="5252" extrusionOk="0">
                  <a:moveTo>
                    <a:pt x="0" y="1"/>
                  </a:moveTo>
                  <a:lnTo>
                    <a:pt x="0" y="5252"/>
                  </a:lnTo>
                  <a:lnTo>
                    <a:pt x="691" y="5252"/>
                  </a:lnTo>
                  <a:lnTo>
                    <a:pt x="691"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558446" y="2894249"/>
              <a:ext cx="776108" cy="143958"/>
            </a:xfrm>
            <a:custGeom>
              <a:avLst/>
              <a:gdLst/>
              <a:ahLst/>
              <a:cxnLst/>
              <a:rect l="l" t="t" r="r" b="b"/>
              <a:pathLst>
                <a:path w="25301" h="4693" extrusionOk="0">
                  <a:moveTo>
                    <a:pt x="6418" y="1"/>
                  </a:moveTo>
                  <a:lnTo>
                    <a:pt x="4763" y="406"/>
                  </a:lnTo>
                  <a:lnTo>
                    <a:pt x="0" y="406"/>
                  </a:lnTo>
                  <a:lnTo>
                    <a:pt x="0" y="2489"/>
                  </a:lnTo>
                  <a:lnTo>
                    <a:pt x="7275" y="2489"/>
                  </a:lnTo>
                  <a:lnTo>
                    <a:pt x="7275" y="1668"/>
                  </a:lnTo>
                  <a:cubicBezTo>
                    <a:pt x="7275" y="1227"/>
                    <a:pt x="7811" y="870"/>
                    <a:pt x="8489" y="870"/>
                  </a:cubicBezTo>
                  <a:lnTo>
                    <a:pt x="17907" y="870"/>
                  </a:lnTo>
                  <a:cubicBezTo>
                    <a:pt x="18574" y="870"/>
                    <a:pt x="19479" y="1251"/>
                    <a:pt x="19943" y="1751"/>
                  </a:cubicBezTo>
                  <a:lnTo>
                    <a:pt x="22729" y="4502"/>
                  </a:lnTo>
                  <a:lnTo>
                    <a:pt x="25301" y="4692"/>
                  </a:lnTo>
                  <a:lnTo>
                    <a:pt x="25301" y="4692"/>
                  </a:lnTo>
                  <a:lnTo>
                    <a:pt x="20753" y="763"/>
                  </a:lnTo>
                  <a:cubicBezTo>
                    <a:pt x="20229" y="346"/>
                    <a:pt x="19276" y="1"/>
                    <a:pt x="186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808233" y="3239036"/>
              <a:ext cx="206381" cy="298038"/>
            </a:xfrm>
            <a:custGeom>
              <a:avLst/>
              <a:gdLst/>
              <a:ahLst/>
              <a:cxnLst/>
              <a:rect l="l" t="t" r="r" b="b"/>
              <a:pathLst>
                <a:path w="6728" h="9716" extrusionOk="0">
                  <a:moveTo>
                    <a:pt x="5013" y="0"/>
                  </a:moveTo>
                  <a:lnTo>
                    <a:pt x="1" y="1203"/>
                  </a:lnTo>
                  <a:cubicBezTo>
                    <a:pt x="108" y="2834"/>
                    <a:pt x="549" y="6466"/>
                    <a:pt x="1799" y="9716"/>
                  </a:cubicBezTo>
                  <a:cubicBezTo>
                    <a:pt x="4371" y="8966"/>
                    <a:pt x="6728" y="8025"/>
                    <a:pt x="6728" y="8025"/>
                  </a:cubicBezTo>
                  <a:cubicBezTo>
                    <a:pt x="6728" y="8025"/>
                    <a:pt x="5013" y="3370"/>
                    <a:pt x="50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466022" y="3162348"/>
              <a:ext cx="532181" cy="281412"/>
            </a:xfrm>
            <a:custGeom>
              <a:avLst/>
              <a:gdLst/>
              <a:ahLst/>
              <a:cxnLst/>
              <a:rect l="l" t="t" r="r" b="b"/>
              <a:pathLst>
                <a:path w="17349" h="9174" extrusionOk="0">
                  <a:moveTo>
                    <a:pt x="11062" y="0"/>
                  </a:moveTo>
                  <a:cubicBezTo>
                    <a:pt x="10740" y="0"/>
                    <a:pt x="10454" y="262"/>
                    <a:pt x="10454" y="607"/>
                  </a:cubicBezTo>
                  <a:lnTo>
                    <a:pt x="10454" y="726"/>
                  </a:lnTo>
                  <a:lnTo>
                    <a:pt x="10157" y="726"/>
                  </a:lnTo>
                  <a:cubicBezTo>
                    <a:pt x="9823" y="726"/>
                    <a:pt x="9550" y="1000"/>
                    <a:pt x="9550" y="1346"/>
                  </a:cubicBezTo>
                  <a:lnTo>
                    <a:pt x="9550" y="4096"/>
                  </a:lnTo>
                  <a:lnTo>
                    <a:pt x="9442" y="4275"/>
                  </a:lnTo>
                  <a:lnTo>
                    <a:pt x="6656" y="4275"/>
                  </a:lnTo>
                  <a:lnTo>
                    <a:pt x="5632" y="3608"/>
                  </a:lnTo>
                  <a:lnTo>
                    <a:pt x="6656" y="1560"/>
                  </a:lnTo>
                  <a:lnTo>
                    <a:pt x="4049" y="1000"/>
                  </a:lnTo>
                  <a:lnTo>
                    <a:pt x="2596" y="1143"/>
                  </a:lnTo>
                  <a:lnTo>
                    <a:pt x="2739" y="1977"/>
                  </a:lnTo>
                  <a:cubicBezTo>
                    <a:pt x="2799" y="2310"/>
                    <a:pt x="2703" y="2810"/>
                    <a:pt x="2525" y="3096"/>
                  </a:cubicBezTo>
                  <a:lnTo>
                    <a:pt x="179" y="6858"/>
                  </a:lnTo>
                  <a:cubicBezTo>
                    <a:pt x="1" y="7144"/>
                    <a:pt x="96" y="7513"/>
                    <a:pt x="382" y="7692"/>
                  </a:cubicBezTo>
                  <a:lnTo>
                    <a:pt x="2358" y="8930"/>
                  </a:lnTo>
                  <a:cubicBezTo>
                    <a:pt x="2660" y="9105"/>
                    <a:pt x="2863" y="9173"/>
                    <a:pt x="2999" y="9173"/>
                  </a:cubicBezTo>
                  <a:cubicBezTo>
                    <a:pt x="3410" y="9173"/>
                    <a:pt x="3215" y="8546"/>
                    <a:pt x="3323" y="8323"/>
                  </a:cubicBezTo>
                  <a:lnTo>
                    <a:pt x="5478" y="3882"/>
                  </a:lnTo>
                  <a:lnTo>
                    <a:pt x="6549" y="4584"/>
                  </a:lnTo>
                  <a:lnTo>
                    <a:pt x="9514" y="4584"/>
                  </a:lnTo>
                  <a:lnTo>
                    <a:pt x="9740" y="4203"/>
                  </a:lnTo>
                  <a:lnTo>
                    <a:pt x="9978" y="4203"/>
                  </a:lnTo>
                  <a:lnTo>
                    <a:pt x="9978" y="5215"/>
                  </a:lnTo>
                  <a:lnTo>
                    <a:pt x="10335" y="5215"/>
                  </a:lnTo>
                  <a:lnTo>
                    <a:pt x="10574" y="4203"/>
                  </a:lnTo>
                  <a:lnTo>
                    <a:pt x="10657" y="4203"/>
                  </a:lnTo>
                  <a:lnTo>
                    <a:pt x="16515" y="2798"/>
                  </a:lnTo>
                  <a:lnTo>
                    <a:pt x="17348" y="1524"/>
                  </a:lnTo>
                  <a:lnTo>
                    <a:pt x="17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670195" y="3220416"/>
              <a:ext cx="35460" cy="55522"/>
            </a:xfrm>
            <a:custGeom>
              <a:avLst/>
              <a:gdLst/>
              <a:ahLst/>
              <a:cxnLst/>
              <a:rect l="l" t="t" r="r" b="b"/>
              <a:pathLst>
                <a:path w="1156" h="1810" extrusionOk="0">
                  <a:moveTo>
                    <a:pt x="227" y="0"/>
                  </a:moveTo>
                  <a:cubicBezTo>
                    <a:pt x="84" y="203"/>
                    <a:pt x="0" y="441"/>
                    <a:pt x="0" y="715"/>
                  </a:cubicBezTo>
                  <a:cubicBezTo>
                    <a:pt x="0" y="1203"/>
                    <a:pt x="274" y="1608"/>
                    <a:pt x="679" y="1810"/>
                  </a:cubicBezTo>
                  <a:lnTo>
                    <a:pt x="1155" y="1810"/>
                  </a:lnTo>
                  <a:cubicBezTo>
                    <a:pt x="834" y="1596"/>
                    <a:pt x="619" y="1215"/>
                    <a:pt x="619" y="798"/>
                  </a:cubicBezTo>
                  <a:cubicBezTo>
                    <a:pt x="619" y="488"/>
                    <a:pt x="739" y="203"/>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4787778" y="3098053"/>
              <a:ext cx="55921" cy="31442"/>
            </a:xfrm>
            <a:custGeom>
              <a:avLst/>
              <a:gdLst/>
              <a:ahLst/>
              <a:cxnLst/>
              <a:rect l="l" t="t" r="r" b="b"/>
              <a:pathLst>
                <a:path w="1823" h="1025" extrusionOk="0">
                  <a:moveTo>
                    <a:pt x="0" y="1"/>
                  </a:moveTo>
                  <a:lnTo>
                    <a:pt x="453" y="1025"/>
                  </a:lnTo>
                  <a:lnTo>
                    <a:pt x="1822" y="1025"/>
                  </a:lnTo>
                  <a:lnTo>
                    <a:pt x="1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2909425" y="3011120"/>
              <a:ext cx="565034" cy="373683"/>
            </a:xfrm>
            <a:custGeom>
              <a:avLst/>
              <a:gdLst/>
              <a:ahLst/>
              <a:cxnLst/>
              <a:rect l="l" t="t" r="r" b="b"/>
              <a:pathLst>
                <a:path w="18420" h="12182" extrusionOk="0">
                  <a:moveTo>
                    <a:pt x="15669" y="3073"/>
                  </a:moveTo>
                  <a:cubicBezTo>
                    <a:pt x="16169" y="3073"/>
                    <a:pt x="16574" y="3478"/>
                    <a:pt x="16574" y="3978"/>
                  </a:cubicBezTo>
                  <a:cubicBezTo>
                    <a:pt x="16574" y="4490"/>
                    <a:pt x="16169" y="4883"/>
                    <a:pt x="15669" y="4883"/>
                  </a:cubicBezTo>
                  <a:lnTo>
                    <a:pt x="13693" y="4883"/>
                  </a:lnTo>
                  <a:cubicBezTo>
                    <a:pt x="13181" y="4883"/>
                    <a:pt x="12776" y="4490"/>
                    <a:pt x="12776" y="3978"/>
                  </a:cubicBezTo>
                  <a:cubicBezTo>
                    <a:pt x="12776" y="3478"/>
                    <a:pt x="13181" y="3073"/>
                    <a:pt x="13693" y="3073"/>
                  </a:cubicBezTo>
                  <a:close/>
                  <a:moveTo>
                    <a:pt x="11638" y="2192"/>
                  </a:moveTo>
                  <a:cubicBezTo>
                    <a:pt x="12418" y="2192"/>
                    <a:pt x="12274" y="5144"/>
                    <a:pt x="11169" y="5144"/>
                  </a:cubicBezTo>
                  <a:cubicBezTo>
                    <a:pt x="5859" y="5144"/>
                    <a:pt x="4477" y="6704"/>
                    <a:pt x="2620" y="6704"/>
                  </a:cubicBezTo>
                  <a:cubicBezTo>
                    <a:pt x="2607" y="6704"/>
                    <a:pt x="2594" y="6704"/>
                    <a:pt x="2582" y="6704"/>
                  </a:cubicBezTo>
                  <a:cubicBezTo>
                    <a:pt x="2079" y="6704"/>
                    <a:pt x="1977" y="6682"/>
                    <a:pt x="1977" y="4799"/>
                  </a:cubicBezTo>
                  <a:cubicBezTo>
                    <a:pt x="1977" y="2847"/>
                    <a:pt x="1798" y="2204"/>
                    <a:pt x="3001" y="2204"/>
                  </a:cubicBezTo>
                  <a:cubicBezTo>
                    <a:pt x="4204" y="2204"/>
                    <a:pt x="11633" y="2192"/>
                    <a:pt x="11633" y="2192"/>
                  </a:cubicBezTo>
                  <a:cubicBezTo>
                    <a:pt x="11635" y="2192"/>
                    <a:pt x="11636" y="2192"/>
                    <a:pt x="11638" y="2192"/>
                  </a:cubicBezTo>
                  <a:close/>
                  <a:moveTo>
                    <a:pt x="18420" y="1"/>
                  </a:moveTo>
                  <a:cubicBezTo>
                    <a:pt x="18420" y="1"/>
                    <a:pt x="16146" y="1751"/>
                    <a:pt x="14133" y="1751"/>
                  </a:cubicBezTo>
                  <a:cubicBezTo>
                    <a:pt x="12121" y="1751"/>
                    <a:pt x="1" y="1811"/>
                    <a:pt x="1" y="1811"/>
                  </a:cubicBezTo>
                  <a:cubicBezTo>
                    <a:pt x="1" y="1811"/>
                    <a:pt x="298" y="5835"/>
                    <a:pt x="298" y="7252"/>
                  </a:cubicBezTo>
                  <a:cubicBezTo>
                    <a:pt x="298" y="8669"/>
                    <a:pt x="60" y="12181"/>
                    <a:pt x="620" y="12181"/>
                  </a:cubicBezTo>
                  <a:lnTo>
                    <a:pt x="3275" y="12181"/>
                  </a:lnTo>
                  <a:cubicBezTo>
                    <a:pt x="3275" y="12181"/>
                    <a:pt x="3334" y="7014"/>
                    <a:pt x="8311" y="6335"/>
                  </a:cubicBezTo>
                  <a:cubicBezTo>
                    <a:pt x="11243" y="5936"/>
                    <a:pt x="13496" y="5854"/>
                    <a:pt x="15281" y="5854"/>
                  </a:cubicBezTo>
                  <a:cubicBezTo>
                    <a:pt x="16533" y="5854"/>
                    <a:pt x="17555" y="5895"/>
                    <a:pt x="18420" y="5895"/>
                  </a:cubicBezTo>
                  <a:lnTo>
                    <a:pt x="1842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471145" y="3011120"/>
              <a:ext cx="21196" cy="67608"/>
            </a:xfrm>
            <a:custGeom>
              <a:avLst/>
              <a:gdLst/>
              <a:ahLst/>
              <a:cxnLst/>
              <a:rect l="l" t="t" r="r" b="b"/>
              <a:pathLst>
                <a:path w="691" h="2204" extrusionOk="0">
                  <a:moveTo>
                    <a:pt x="0" y="1"/>
                  </a:moveTo>
                  <a:lnTo>
                    <a:pt x="0" y="2204"/>
                  </a:lnTo>
                  <a:lnTo>
                    <a:pt x="691" y="2204"/>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471145" y="3125078"/>
              <a:ext cx="21196" cy="67608"/>
            </a:xfrm>
            <a:custGeom>
              <a:avLst/>
              <a:gdLst/>
              <a:ahLst/>
              <a:cxnLst/>
              <a:rect l="l" t="t" r="r" b="b"/>
              <a:pathLst>
                <a:path w="691" h="2204" extrusionOk="0">
                  <a:moveTo>
                    <a:pt x="0" y="1"/>
                  </a:moveTo>
                  <a:lnTo>
                    <a:pt x="0" y="2203"/>
                  </a:lnTo>
                  <a:lnTo>
                    <a:pt x="691" y="220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471145" y="3087102"/>
              <a:ext cx="21196" cy="30706"/>
            </a:xfrm>
            <a:custGeom>
              <a:avLst/>
              <a:gdLst/>
              <a:ahLst/>
              <a:cxnLst/>
              <a:rect l="l" t="t" r="r" b="b"/>
              <a:pathLst>
                <a:path w="691" h="1001" extrusionOk="0">
                  <a:moveTo>
                    <a:pt x="0" y="0"/>
                  </a:moveTo>
                  <a:lnTo>
                    <a:pt x="0" y="1001"/>
                  </a:lnTo>
                  <a:lnTo>
                    <a:pt x="691" y="1001"/>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528477" y="3140048"/>
              <a:ext cx="155246" cy="82577"/>
            </a:xfrm>
            <a:custGeom>
              <a:avLst/>
              <a:gdLst/>
              <a:ahLst/>
              <a:cxnLst/>
              <a:rect l="l" t="t" r="r" b="b"/>
              <a:pathLst>
                <a:path w="5061" h="2692" extrusionOk="0">
                  <a:moveTo>
                    <a:pt x="1727" y="1"/>
                  </a:moveTo>
                  <a:cubicBezTo>
                    <a:pt x="1394" y="1"/>
                    <a:pt x="906" y="263"/>
                    <a:pt x="632" y="596"/>
                  </a:cubicBezTo>
                  <a:lnTo>
                    <a:pt x="1" y="1370"/>
                  </a:lnTo>
                  <a:lnTo>
                    <a:pt x="1322" y="2692"/>
                  </a:lnTo>
                  <a:lnTo>
                    <a:pt x="5061" y="2692"/>
                  </a:lnTo>
                  <a:lnTo>
                    <a:pt x="5061" y="596"/>
                  </a:lnTo>
                  <a:cubicBezTo>
                    <a:pt x="5061" y="263"/>
                    <a:pt x="4787" y="1"/>
                    <a:pt x="446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558078" y="2973881"/>
              <a:ext cx="220983" cy="40951"/>
            </a:xfrm>
            <a:custGeom>
              <a:avLst/>
              <a:gdLst/>
              <a:ahLst/>
              <a:cxnLst/>
              <a:rect l="l" t="t" r="r" b="b"/>
              <a:pathLst>
                <a:path w="7204" h="1335" extrusionOk="0">
                  <a:moveTo>
                    <a:pt x="1072" y="322"/>
                  </a:moveTo>
                  <a:cubicBezTo>
                    <a:pt x="1274" y="322"/>
                    <a:pt x="1441" y="489"/>
                    <a:pt x="1441" y="703"/>
                  </a:cubicBezTo>
                  <a:cubicBezTo>
                    <a:pt x="1453" y="894"/>
                    <a:pt x="1274" y="1072"/>
                    <a:pt x="1072" y="1072"/>
                  </a:cubicBezTo>
                  <a:cubicBezTo>
                    <a:pt x="857" y="1072"/>
                    <a:pt x="703" y="905"/>
                    <a:pt x="703" y="703"/>
                  </a:cubicBezTo>
                  <a:cubicBezTo>
                    <a:pt x="703" y="489"/>
                    <a:pt x="857" y="322"/>
                    <a:pt x="1072" y="322"/>
                  </a:cubicBezTo>
                  <a:close/>
                  <a:moveTo>
                    <a:pt x="5965" y="322"/>
                  </a:moveTo>
                  <a:cubicBezTo>
                    <a:pt x="6179" y="322"/>
                    <a:pt x="6334" y="489"/>
                    <a:pt x="6334" y="703"/>
                  </a:cubicBezTo>
                  <a:cubicBezTo>
                    <a:pt x="6358" y="894"/>
                    <a:pt x="6179" y="1072"/>
                    <a:pt x="5965" y="1072"/>
                  </a:cubicBezTo>
                  <a:cubicBezTo>
                    <a:pt x="5763" y="1072"/>
                    <a:pt x="5596" y="905"/>
                    <a:pt x="5596" y="703"/>
                  </a:cubicBezTo>
                  <a:cubicBezTo>
                    <a:pt x="5596" y="489"/>
                    <a:pt x="5763" y="322"/>
                    <a:pt x="5965" y="322"/>
                  </a:cubicBezTo>
                  <a:close/>
                  <a:moveTo>
                    <a:pt x="0" y="1"/>
                  </a:moveTo>
                  <a:lnTo>
                    <a:pt x="0" y="1334"/>
                  </a:lnTo>
                  <a:lnTo>
                    <a:pt x="7203" y="1334"/>
                  </a:lnTo>
                  <a:lnTo>
                    <a:pt x="720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4018602" y="3025752"/>
              <a:ext cx="795495" cy="113252"/>
            </a:xfrm>
            <a:custGeom>
              <a:avLst/>
              <a:gdLst/>
              <a:ahLst/>
              <a:cxnLst/>
              <a:rect l="l" t="t" r="r" b="b"/>
              <a:pathLst>
                <a:path w="25933" h="3692" extrusionOk="0">
                  <a:moveTo>
                    <a:pt x="7359" y="0"/>
                  </a:moveTo>
                  <a:lnTo>
                    <a:pt x="7359" y="798"/>
                  </a:lnTo>
                  <a:lnTo>
                    <a:pt x="2013" y="798"/>
                  </a:lnTo>
                  <a:lnTo>
                    <a:pt x="1" y="3691"/>
                  </a:lnTo>
                  <a:lnTo>
                    <a:pt x="25933" y="3691"/>
                  </a:lnTo>
                  <a:lnTo>
                    <a:pt x="2432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3491237" y="3011857"/>
              <a:ext cx="684451" cy="210768"/>
            </a:xfrm>
            <a:custGeom>
              <a:avLst/>
              <a:gdLst/>
              <a:ahLst/>
              <a:cxnLst/>
              <a:rect l="l" t="t" r="r" b="b"/>
              <a:pathLst>
                <a:path w="22313" h="6871" extrusionOk="0">
                  <a:moveTo>
                    <a:pt x="0" y="1"/>
                  </a:moveTo>
                  <a:lnTo>
                    <a:pt x="36" y="5918"/>
                  </a:lnTo>
                  <a:lnTo>
                    <a:pt x="1119" y="5442"/>
                  </a:lnTo>
                  <a:lnTo>
                    <a:pt x="1881" y="4489"/>
                  </a:lnTo>
                  <a:cubicBezTo>
                    <a:pt x="2179" y="4120"/>
                    <a:pt x="2715" y="3835"/>
                    <a:pt x="3096" y="3835"/>
                  </a:cubicBezTo>
                  <a:lnTo>
                    <a:pt x="5584" y="3835"/>
                  </a:lnTo>
                  <a:cubicBezTo>
                    <a:pt x="6049" y="3835"/>
                    <a:pt x="6430" y="4204"/>
                    <a:pt x="6430" y="4680"/>
                  </a:cubicBezTo>
                  <a:lnTo>
                    <a:pt x="6430" y="6871"/>
                  </a:lnTo>
                  <a:lnTo>
                    <a:pt x="8442" y="6871"/>
                  </a:lnTo>
                  <a:lnTo>
                    <a:pt x="8442" y="6252"/>
                  </a:lnTo>
                  <a:cubicBezTo>
                    <a:pt x="8442" y="5740"/>
                    <a:pt x="8847" y="5335"/>
                    <a:pt x="9347" y="5335"/>
                  </a:cubicBezTo>
                  <a:lnTo>
                    <a:pt x="9371" y="5335"/>
                  </a:lnTo>
                  <a:cubicBezTo>
                    <a:pt x="9454" y="4918"/>
                    <a:pt x="9811" y="4620"/>
                    <a:pt x="10263" y="4620"/>
                  </a:cubicBezTo>
                  <a:lnTo>
                    <a:pt x="16526" y="4620"/>
                  </a:lnTo>
                  <a:lnTo>
                    <a:pt x="16824" y="4180"/>
                  </a:lnTo>
                  <a:lnTo>
                    <a:pt x="19050" y="965"/>
                  </a:lnTo>
                  <a:lnTo>
                    <a:pt x="22313" y="965"/>
                  </a:lnTo>
                  <a:lnTo>
                    <a:pt x="22313" y="418"/>
                  </a:lnTo>
                  <a:lnTo>
                    <a:pt x="9680" y="418"/>
                  </a:lnTo>
                  <a:lnTo>
                    <a:pt x="9680" y="441"/>
                  </a:lnTo>
                  <a:lnTo>
                    <a:pt x="1870" y="441"/>
                  </a:lnTo>
                  <a:lnTo>
                    <a:pt x="1870"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3735564" y="3065906"/>
              <a:ext cx="229756" cy="68344"/>
            </a:xfrm>
            <a:custGeom>
              <a:avLst/>
              <a:gdLst/>
              <a:ahLst/>
              <a:cxnLst/>
              <a:rect l="l" t="t" r="r" b="b"/>
              <a:pathLst>
                <a:path w="7490" h="2228" extrusionOk="0">
                  <a:moveTo>
                    <a:pt x="1" y="1"/>
                  </a:moveTo>
                  <a:lnTo>
                    <a:pt x="1" y="2227"/>
                  </a:lnTo>
                  <a:lnTo>
                    <a:pt x="1310" y="2227"/>
                  </a:lnTo>
                  <a:lnTo>
                    <a:pt x="1310" y="1668"/>
                  </a:lnTo>
                  <a:lnTo>
                    <a:pt x="7490" y="1668"/>
                  </a:lnTo>
                  <a:lnTo>
                    <a:pt x="7490" y="620"/>
                  </a:lnTo>
                  <a:lnTo>
                    <a:pt x="1310" y="620"/>
                  </a:lnTo>
                  <a:lnTo>
                    <a:pt x="1310"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4007283" y="3148084"/>
              <a:ext cx="803532" cy="39847"/>
            </a:xfrm>
            <a:custGeom>
              <a:avLst/>
              <a:gdLst/>
              <a:ahLst/>
              <a:cxnLst/>
              <a:rect l="l" t="t" r="r" b="b"/>
              <a:pathLst>
                <a:path w="26195" h="1299" extrusionOk="0">
                  <a:moveTo>
                    <a:pt x="168" y="1"/>
                  </a:moveTo>
                  <a:lnTo>
                    <a:pt x="1" y="239"/>
                  </a:lnTo>
                  <a:lnTo>
                    <a:pt x="1" y="1299"/>
                  </a:lnTo>
                  <a:lnTo>
                    <a:pt x="26195" y="1299"/>
                  </a:lnTo>
                  <a:lnTo>
                    <a:pt x="26195"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4841459" y="3089648"/>
              <a:ext cx="182639" cy="48252"/>
            </a:xfrm>
            <a:custGeom>
              <a:avLst/>
              <a:gdLst/>
              <a:ahLst/>
              <a:cxnLst/>
              <a:rect l="l" t="t" r="r" b="b"/>
              <a:pathLst>
                <a:path w="5954" h="1573" extrusionOk="0">
                  <a:moveTo>
                    <a:pt x="1" y="1"/>
                  </a:moveTo>
                  <a:lnTo>
                    <a:pt x="1" y="1572"/>
                  </a:lnTo>
                  <a:lnTo>
                    <a:pt x="5954" y="1572"/>
                  </a:lnTo>
                  <a:lnTo>
                    <a:pt x="5954" y="1013"/>
                  </a:lnTo>
                  <a:lnTo>
                    <a:pt x="3656" y="1013"/>
                  </a:lnTo>
                  <a:cubicBezTo>
                    <a:pt x="3537" y="1013"/>
                    <a:pt x="3430" y="918"/>
                    <a:pt x="3430" y="799"/>
                  </a:cubicBezTo>
                  <a:cubicBezTo>
                    <a:pt x="3430" y="679"/>
                    <a:pt x="3525" y="584"/>
                    <a:pt x="3656" y="584"/>
                  </a:cubicBezTo>
                  <a:lnTo>
                    <a:pt x="5954" y="584"/>
                  </a:lnTo>
                  <a:lnTo>
                    <a:pt x="5954"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4722041" y="3180600"/>
              <a:ext cx="87301" cy="89142"/>
            </a:xfrm>
            <a:custGeom>
              <a:avLst/>
              <a:gdLst/>
              <a:ahLst/>
              <a:cxnLst/>
              <a:rect l="l" t="t" r="r" b="b"/>
              <a:pathLst>
                <a:path w="2846" h="2906" extrusionOk="0">
                  <a:moveTo>
                    <a:pt x="0" y="0"/>
                  </a:moveTo>
                  <a:lnTo>
                    <a:pt x="0" y="715"/>
                  </a:lnTo>
                  <a:lnTo>
                    <a:pt x="1405" y="715"/>
                  </a:lnTo>
                  <a:lnTo>
                    <a:pt x="1405" y="905"/>
                  </a:lnTo>
                  <a:lnTo>
                    <a:pt x="2382" y="2906"/>
                  </a:lnTo>
                  <a:lnTo>
                    <a:pt x="2846" y="2906"/>
                  </a:lnTo>
                  <a:lnTo>
                    <a:pt x="2846" y="715"/>
                  </a:lnTo>
                  <a:lnTo>
                    <a:pt x="28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3536146" y="2913635"/>
              <a:ext cx="25614" cy="72700"/>
            </a:xfrm>
            <a:custGeom>
              <a:avLst/>
              <a:gdLst/>
              <a:ahLst/>
              <a:cxnLst/>
              <a:rect l="l" t="t" r="r" b="b"/>
              <a:pathLst>
                <a:path w="835" h="2370" extrusionOk="0">
                  <a:moveTo>
                    <a:pt x="608" y="0"/>
                  </a:moveTo>
                  <a:cubicBezTo>
                    <a:pt x="287" y="0"/>
                    <a:pt x="1" y="262"/>
                    <a:pt x="1" y="607"/>
                  </a:cubicBezTo>
                  <a:lnTo>
                    <a:pt x="1" y="1774"/>
                  </a:lnTo>
                  <a:cubicBezTo>
                    <a:pt x="13" y="2084"/>
                    <a:pt x="287" y="2369"/>
                    <a:pt x="608" y="2369"/>
                  </a:cubicBezTo>
                  <a:lnTo>
                    <a:pt x="834" y="2369"/>
                  </a:lnTo>
                  <a:lnTo>
                    <a:pt x="834"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56"/>
          <p:cNvGrpSpPr/>
          <p:nvPr/>
        </p:nvGrpSpPr>
        <p:grpSpPr>
          <a:xfrm>
            <a:off x="5574469" y="2856273"/>
            <a:ext cx="1871451" cy="718439"/>
            <a:chOff x="4668725" y="3139200"/>
            <a:chExt cx="1525225" cy="585525"/>
          </a:xfrm>
        </p:grpSpPr>
        <p:sp>
          <p:nvSpPr>
            <p:cNvPr id="2191" name="Google Shape;2191;p56"/>
            <p:cNvSpPr/>
            <p:nvPr/>
          </p:nvSpPr>
          <p:spPr>
            <a:xfrm>
              <a:off x="4984550" y="3456800"/>
              <a:ext cx="175925" cy="267925"/>
            </a:xfrm>
            <a:custGeom>
              <a:avLst/>
              <a:gdLst/>
              <a:ahLst/>
              <a:cxnLst/>
              <a:rect l="l" t="t" r="r" b="b"/>
              <a:pathLst>
                <a:path w="7037" h="10717" extrusionOk="0">
                  <a:moveTo>
                    <a:pt x="5251" y="1"/>
                  </a:moveTo>
                  <a:lnTo>
                    <a:pt x="167" y="667"/>
                  </a:lnTo>
                  <a:cubicBezTo>
                    <a:pt x="0" y="3632"/>
                    <a:pt x="845" y="7454"/>
                    <a:pt x="2119" y="10716"/>
                  </a:cubicBezTo>
                  <a:cubicBezTo>
                    <a:pt x="4691" y="9954"/>
                    <a:pt x="7037" y="9014"/>
                    <a:pt x="7037" y="9014"/>
                  </a:cubicBezTo>
                  <a:cubicBezTo>
                    <a:pt x="7037" y="9014"/>
                    <a:pt x="5275" y="3358"/>
                    <a:pt x="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5951025" y="3329400"/>
              <a:ext cx="160775" cy="25025"/>
            </a:xfrm>
            <a:custGeom>
              <a:avLst/>
              <a:gdLst/>
              <a:ahLst/>
              <a:cxnLst/>
              <a:rect l="l" t="t" r="r" b="b"/>
              <a:pathLst>
                <a:path w="6431" h="1001" extrusionOk="0">
                  <a:moveTo>
                    <a:pt x="1" y="1"/>
                  </a:moveTo>
                  <a:lnTo>
                    <a:pt x="1" y="1001"/>
                  </a:lnTo>
                  <a:lnTo>
                    <a:pt x="6430" y="1001"/>
                  </a:lnTo>
                  <a:lnTo>
                    <a:pt x="6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093900" y="3319875"/>
              <a:ext cx="100050" cy="44675"/>
            </a:xfrm>
            <a:custGeom>
              <a:avLst/>
              <a:gdLst/>
              <a:ahLst/>
              <a:cxnLst/>
              <a:rect l="l" t="t" r="r" b="b"/>
              <a:pathLst>
                <a:path w="4002" h="1787" extrusionOk="0">
                  <a:moveTo>
                    <a:pt x="322" y="1"/>
                  </a:moveTo>
                  <a:cubicBezTo>
                    <a:pt x="1" y="1"/>
                    <a:pt x="1" y="287"/>
                    <a:pt x="1" y="608"/>
                  </a:cubicBezTo>
                  <a:lnTo>
                    <a:pt x="1" y="1180"/>
                  </a:lnTo>
                  <a:cubicBezTo>
                    <a:pt x="1" y="1513"/>
                    <a:pt x="1" y="1787"/>
                    <a:pt x="322" y="1787"/>
                  </a:cubicBezTo>
                  <a:lnTo>
                    <a:pt x="3394" y="1787"/>
                  </a:lnTo>
                  <a:cubicBezTo>
                    <a:pt x="3727" y="1787"/>
                    <a:pt x="4001" y="1501"/>
                    <a:pt x="4001" y="1180"/>
                  </a:cubicBezTo>
                  <a:lnTo>
                    <a:pt x="4001" y="608"/>
                  </a:lnTo>
                  <a:cubicBezTo>
                    <a:pt x="4001" y="263"/>
                    <a:pt x="3715" y="1"/>
                    <a:pt x="3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5063425" y="3139200"/>
              <a:ext cx="288750" cy="136050"/>
            </a:xfrm>
            <a:custGeom>
              <a:avLst/>
              <a:gdLst/>
              <a:ahLst/>
              <a:cxnLst/>
              <a:rect l="l" t="t" r="r" b="b"/>
              <a:pathLst>
                <a:path w="11550" h="5442" extrusionOk="0">
                  <a:moveTo>
                    <a:pt x="1310" y="572"/>
                  </a:moveTo>
                  <a:cubicBezTo>
                    <a:pt x="1679" y="572"/>
                    <a:pt x="2000" y="870"/>
                    <a:pt x="2000" y="1263"/>
                  </a:cubicBezTo>
                  <a:cubicBezTo>
                    <a:pt x="2000" y="1632"/>
                    <a:pt x="1703" y="1941"/>
                    <a:pt x="1310" y="1941"/>
                  </a:cubicBezTo>
                  <a:cubicBezTo>
                    <a:pt x="941" y="1930"/>
                    <a:pt x="631" y="1632"/>
                    <a:pt x="631" y="1263"/>
                  </a:cubicBezTo>
                  <a:cubicBezTo>
                    <a:pt x="631" y="882"/>
                    <a:pt x="929" y="572"/>
                    <a:pt x="1310" y="572"/>
                  </a:cubicBezTo>
                  <a:close/>
                  <a:moveTo>
                    <a:pt x="10275" y="1953"/>
                  </a:moveTo>
                  <a:cubicBezTo>
                    <a:pt x="10585" y="1953"/>
                    <a:pt x="10835" y="2215"/>
                    <a:pt x="10835" y="2525"/>
                  </a:cubicBezTo>
                  <a:lnTo>
                    <a:pt x="10835" y="4335"/>
                  </a:lnTo>
                  <a:lnTo>
                    <a:pt x="10811" y="4335"/>
                  </a:lnTo>
                  <a:cubicBezTo>
                    <a:pt x="10811" y="4656"/>
                    <a:pt x="10561" y="4906"/>
                    <a:pt x="10240" y="4906"/>
                  </a:cubicBezTo>
                  <a:lnTo>
                    <a:pt x="8013" y="4906"/>
                  </a:lnTo>
                  <a:lnTo>
                    <a:pt x="7561" y="4454"/>
                  </a:lnTo>
                  <a:cubicBezTo>
                    <a:pt x="7519" y="4412"/>
                    <a:pt x="7459" y="4391"/>
                    <a:pt x="7400" y="4391"/>
                  </a:cubicBezTo>
                  <a:cubicBezTo>
                    <a:pt x="7340" y="4391"/>
                    <a:pt x="7281" y="4412"/>
                    <a:pt x="7239" y="4454"/>
                  </a:cubicBezTo>
                  <a:lnTo>
                    <a:pt x="6787" y="4906"/>
                  </a:lnTo>
                  <a:lnTo>
                    <a:pt x="4703" y="4906"/>
                  </a:lnTo>
                  <a:lnTo>
                    <a:pt x="4263" y="4454"/>
                  </a:lnTo>
                  <a:cubicBezTo>
                    <a:pt x="4215" y="4412"/>
                    <a:pt x="4156" y="4391"/>
                    <a:pt x="4096" y="4391"/>
                  </a:cubicBezTo>
                  <a:cubicBezTo>
                    <a:pt x="4036" y="4391"/>
                    <a:pt x="3977" y="4412"/>
                    <a:pt x="3929" y="4454"/>
                  </a:cubicBezTo>
                  <a:lnTo>
                    <a:pt x="3489" y="4906"/>
                  </a:lnTo>
                  <a:lnTo>
                    <a:pt x="2000" y="4906"/>
                  </a:lnTo>
                  <a:cubicBezTo>
                    <a:pt x="1691" y="4906"/>
                    <a:pt x="1429" y="4644"/>
                    <a:pt x="1429" y="4335"/>
                  </a:cubicBezTo>
                  <a:lnTo>
                    <a:pt x="1429" y="2882"/>
                  </a:lnTo>
                  <a:lnTo>
                    <a:pt x="4346" y="1953"/>
                  </a:lnTo>
                  <a:close/>
                  <a:moveTo>
                    <a:pt x="1310" y="1"/>
                  </a:moveTo>
                  <a:cubicBezTo>
                    <a:pt x="631" y="1"/>
                    <a:pt x="84" y="560"/>
                    <a:pt x="84" y="1239"/>
                  </a:cubicBezTo>
                  <a:cubicBezTo>
                    <a:pt x="84" y="1406"/>
                    <a:pt x="107" y="1572"/>
                    <a:pt x="167" y="1715"/>
                  </a:cubicBezTo>
                  <a:cubicBezTo>
                    <a:pt x="60" y="1941"/>
                    <a:pt x="0" y="2203"/>
                    <a:pt x="0" y="2477"/>
                  </a:cubicBezTo>
                  <a:lnTo>
                    <a:pt x="0" y="5442"/>
                  </a:lnTo>
                  <a:lnTo>
                    <a:pt x="11049" y="5442"/>
                  </a:lnTo>
                  <a:lnTo>
                    <a:pt x="11418" y="3084"/>
                  </a:lnTo>
                  <a:cubicBezTo>
                    <a:pt x="11549" y="2132"/>
                    <a:pt x="10942" y="1287"/>
                    <a:pt x="10001" y="1215"/>
                  </a:cubicBezTo>
                  <a:lnTo>
                    <a:pt x="2405" y="656"/>
                  </a:lnTo>
                  <a:cubicBezTo>
                    <a:pt x="2191" y="275"/>
                    <a:pt x="1786" y="1"/>
                    <a:pt x="1310"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4668725" y="3271375"/>
              <a:ext cx="1210000" cy="124725"/>
            </a:xfrm>
            <a:custGeom>
              <a:avLst/>
              <a:gdLst/>
              <a:ahLst/>
              <a:cxnLst/>
              <a:rect l="l" t="t" r="r" b="b"/>
              <a:pathLst>
                <a:path w="48400" h="4989" extrusionOk="0">
                  <a:moveTo>
                    <a:pt x="1" y="0"/>
                  </a:moveTo>
                  <a:lnTo>
                    <a:pt x="667" y="4989"/>
                  </a:lnTo>
                  <a:lnTo>
                    <a:pt x="48399" y="4989"/>
                  </a:lnTo>
                  <a:lnTo>
                    <a:pt x="460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5442625" y="3408875"/>
              <a:ext cx="59850" cy="56875"/>
            </a:xfrm>
            <a:custGeom>
              <a:avLst/>
              <a:gdLst/>
              <a:ahLst/>
              <a:cxnLst/>
              <a:rect l="l" t="t" r="r" b="b"/>
              <a:pathLst>
                <a:path w="2394" h="2275" extrusionOk="0">
                  <a:moveTo>
                    <a:pt x="156" y="1"/>
                  </a:moveTo>
                  <a:lnTo>
                    <a:pt x="1" y="429"/>
                  </a:lnTo>
                  <a:lnTo>
                    <a:pt x="608" y="1763"/>
                  </a:lnTo>
                  <a:lnTo>
                    <a:pt x="1977" y="2275"/>
                  </a:lnTo>
                  <a:lnTo>
                    <a:pt x="2394" y="2061"/>
                  </a:lnTo>
                  <a:lnTo>
                    <a:pt x="1168" y="1394"/>
                  </a:lnTo>
                  <a:lnTo>
                    <a:pt x="941" y="310"/>
                  </a:lnTo>
                  <a:lnTo>
                    <a:pt x="156"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4668725" y="3353225"/>
              <a:ext cx="821850" cy="42875"/>
            </a:xfrm>
            <a:custGeom>
              <a:avLst/>
              <a:gdLst/>
              <a:ahLst/>
              <a:cxnLst/>
              <a:rect l="l" t="t" r="r" b="b"/>
              <a:pathLst>
                <a:path w="32874" h="1715" extrusionOk="0">
                  <a:moveTo>
                    <a:pt x="1" y="0"/>
                  </a:moveTo>
                  <a:lnTo>
                    <a:pt x="1" y="1715"/>
                  </a:lnTo>
                  <a:lnTo>
                    <a:pt x="32874" y="1715"/>
                  </a:lnTo>
                  <a:lnTo>
                    <a:pt x="32874"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4668725" y="3271375"/>
              <a:ext cx="821850" cy="71450"/>
            </a:xfrm>
            <a:custGeom>
              <a:avLst/>
              <a:gdLst/>
              <a:ahLst/>
              <a:cxnLst/>
              <a:rect l="l" t="t" r="r" b="b"/>
              <a:pathLst>
                <a:path w="32874" h="2858" extrusionOk="0">
                  <a:moveTo>
                    <a:pt x="1" y="0"/>
                  </a:moveTo>
                  <a:lnTo>
                    <a:pt x="1" y="2858"/>
                  </a:lnTo>
                  <a:lnTo>
                    <a:pt x="21837" y="2858"/>
                  </a:lnTo>
                  <a:lnTo>
                    <a:pt x="22158" y="2465"/>
                  </a:lnTo>
                  <a:lnTo>
                    <a:pt x="30171" y="2465"/>
                  </a:lnTo>
                  <a:lnTo>
                    <a:pt x="30492" y="2858"/>
                  </a:lnTo>
                  <a:lnTo>
                    <a:pt x="32874" y="2858"/>
                  </a:lnTo>
                  <a:lnTo>
                    <a:pt x="328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4980975" y="3287150"/>
              <a:ext cx="152125" cy="9250"/>
            </a:xfrm>
            <a:custGeom>
              <a:avLst/>
              <a:gdLst/>
              <a:ahLst/>
              <a:cxnLst/>
              <a:rect l="l" t="t" r="r" b="b"/>
              <a:pathLst>
                <a:path w="6085" h="370" extrusionOk="0">
                  <a:moveTo>
                    <a:pt x="0" y="0"/>
                  </a:moveTo>
                  <a:lnTo>
                    <a:pt x="0" y="369"/>
                  </a:lnTo>
                  <a:lnTo>
                    <a:pt x="6084" y="369"/>
                  </a:lnTo>
                  <a:lnTo>
                    <a:pt x="6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4916675" y="3295775"/>
              <a:ext cx="30375" cy="30375"/>
            </a:xfrm>
            <a:custGeom>
              <a:avLst/>
              <a:gdLst/>
              <a:ahLst/>
              <a:cxnLst/>
              <a:rect l="l" t="t" r="r" b="b"/>
              <a:pathLst>
                <a:path w="1215" h="1215" extrusionOk="0">
                  <a:moveTo>
                    <a:pt x="608" y="0"/>
                  </a:moveTo>
                  <a:cubicBezTo>
                    <a:pt x="274" y="0"/>
                    <a:pt x="0" y="262"/>
                    <a:pt x="0" y="608"/>
                  </a:cubicBezTo>
                  <a:cubicBezTo>
                    <a:pt x="0" y="953"/>
                    <a:pt x="262" y="1215"/>
                    <a:pt x="608" y="1215"/>
                  </a:cubicBezTo>
                  <a:cubicBezTo>
                    <a:pt x="953" y="1203"/>
                    <a:pt x="1215" y="929"/>
                    <a:pt x="1215" y="608"/>
                  </a:cubicBezTo>
                  <a:cubicBezTo>
                    <a:pt x="1215" y="274"/>
                    <a:pt x="953"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4976500" y="3302325"/>
              <a:ext cx="161950" cy="22650"/>
            </a:xfrm>
            <a:custGeom>
              <a:avLst/>
              <a:gdLst/>
              <a:ahLst/>
              <a:cxnLst/>
              <a:rect l="l" t="t" r="r" b="b"/>
              <a:pathLst>
                <a:path w="6478" h="906" extrusionOk="0">
                  <a:moveTo>
                    <a:pt x="1" y="0"/>
                  </a:moveTo>
                  <a:lnTo>
                    <a:pt x="1" y="905"/>
                  </a:lnTo>
                  <a:lnTo>
                    <a:pt x="6478" y="905"/>
                  </a:lnTo>
                  <a:lnTo>
                    <a:pt x="6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5184850" y="3288925"/>
              <a:ext cx="42900" cy="15825"/>
            </a:xfrm>
            <a:custGeom>
              <a:avLst/>
              <a:gdLst/>
              <a:ahLst/>
              <a:cxnLst/>
              <a:rect l="l" t="t" r="r" b="b"/>
              <a:pathLst>
                <a:path w="1716" h="633" extrusionOk="0">
                  <a:moveTo>
                    <a:pt x="311" y="1"/>
                  </a:moveTo>
                  <a:cubicBezTo>
                    <a:pt x="132" y="1"/>
                    <a:pt x="1" y="132"/>
                    <a:pt x="1" y="310"/>
                  </a:cubicBezTo>
                  <a:cubicBezTo>
                    <a:pt x="1" y="489"/>
                    <a:pt x="132" y="632"/>
                    <a:pt x="311" y="632"/>
                  </a:cubicBezTo>
                  <a:lnTo>
                    <a:pt x="1394" y="632"/>
                  </a:lnTo>
                  <a:cubicBezTo>
                    <a:pt x="1400" y="632"/>
                    <a:pt x="1406" y="632"/>
                    <a:pt x="1412" y="632"/>
                  </a:cubicBezTo>
                  <a:cubicBezTo>
                    <a:pt x="1572" y="632"/>
                    <a:pt x="1715" y="482"/>
                    <a:pt x="1715" y="310"/>
                  </a:cubicBezTo>
                  <a:cubicBezTo>
                    <a:pt x="1715" y="132"/>
                    <a:pt x="1573"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5240525" y="3288925"/>
              <a:ext cx="42875" cy="15825"/>
            </a:xfrm>
            <a:custGeom>
              <a:avLst/>
              <a:gdLst/>
              <a:ahLst/>
              <a:cxnLst/>
              <a:rect l="l" t="t" r="r" b="b"/>
              <a:pathLst>
                <a:path w="1715" h="633" extrusionOk="0">
                  <a:moveTo>
                    <a:pt x="322" y="1"/>
                  </a:moveTo>
                  <a:cubicBezTo>
                    <a:pt x="143" y="1"/>
                    <a:pt x="0" y="132"/>
                    <a:pt x="0" y="310"/>
                  </a:cubicBezTo>
                  <a:cubicBezTo>
                    <a:pt x="0" y="489"/>
                    <a:pt x="143" y="632"/>
                    <a:pt x="322" y="632"/>
                  </a:cubicBezTo>
                  <a:lnTo>
                    <a:pt x="1405" y="632"/>
                  </a:lnTo>
                  <a:cubicBezTo>
                    <a:pt x="1411" y="632"/>
                    <a:pt x="1417" y="632"/>
                    <a:pt x="1423" y="632"/>
                  </a:cubicBezTo>
                  <a:cubicBezTo>
                    <a:pt x="1582" y="632"/>
                    <a:pt x="1715" y="482"/>
                    <a:pt x="1715" y="310"/>
                  </a:cubicBezTo>
                  <a:cubicBezTo>
                    <a:pt x="1715" y="132"/>
                    <a:pt x="1584" y="1"/>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5296475" y="3288925"/>
              <a:ext cx="42900" cy="15825"/>
            </a:xfrm>
            <a:custGeom>
              <a:avLst/>
              <a:gdLst/>
              <a:ahLst/>
              <a:cxnLst/>
              <a:rect l="l" t="t" r="r" b="b"/>
              <a:pathLst>
                <a:path w="1716" h="633" extrusionOk="0">
                  <a:moveTo>
                    <a:pt x="310" y="1"/>
                  </a:moveTo>
                  <a:cubicBezTo>
                    <a:pt x="132" y="1"/>
                    <a:pt x="1" y="132"/>
                    <a:pt x="1" y="310"/>
                  </a:cubicBezTo>
                  <a:cubicBezTo>
                    <a:pt x="1" y="489"/>
                    <a:pt x="132" y="632"/>
                    <a:pt x="310" y="632"/>
                  </a:cubicBezTo>
                  <a:lnTo>
                    <a:pt x="1394" y="632"/>
                  </a:lnTo>
                  <a:cubicBezTo>
                    <a:pt x="1400" y="632"/>
                    <a:pt x="1406" y="632"/>
                    <a:pt x="1412" y="632"/>
                  </a:cubicBezTo>
                  <a:cubicBezTo>
                    <a:pt x="1572" y="632"/>
                    <a:pt x="1715" y="482"/>
                    <a:pt x="1715" y="310"/>
                  </a:cubicBezTo>
                  <a:cubicBezTo>
                    <a:pt x="1715" y="132"/>
                    <a:pt x="1572"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5352150" y="3288925"/>
              <a:ext cx="42875" cy="15825"/>
            </a:xfrm>
            <a:custGeom>
              <a:avLst/>
              <a:gdLst/>
              <a:ahLst/>
              <a:cxnLst/>
              <a:rect l="l" t="t" r="r" b="b"/>
              <a:pathLst>
                <a:path w="1715" h="633" extrusionOk="0">
                  <a:moveTo>
                    <a:pt x="322" y="1"/>
                  </a:moveTo>
                  <a:cubicBezTo>
                    <a:pt x="143" y="1"/>
                    <a:pt x="0" y="132"/>
                    <a:pt x="0" y="310"/>
                  </a:cubicBezTo>
                  <a:cubicBezTo>
                    <a:pt x="0" y="489"/>
                    <a:pt x="143" y="632"/>
                    <a:pt x="322" y="632"/>
                  </a:cubicBezTo>
                  <a:lnTo>
                    <a:pt x="1405" y="632"/>
                  </a:lnTo>
                  <a:cubicBezTo>
                    <a:pt x="1411" y="632"/>
                    <a:pt x="1417" y="632"/>
                    <a:pt x="1423" y="632"/>
                  </a:cubicBezTo>
                  <a:cubicBezTo>
                    <a:pt x="1582" y="632"/>
                    <a:pt x="1715" y="482"/>
                    <a:pt x="1715" y="310"/>
                  </a:cubicBezTo>
                  <a:cubicBezTo>
                    <a:pt x="1715" y="132"/>
                    <a:pt x="1584" y="1"/>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5408100" y="3288925"/>
              <a:ext cx="42900" cy="15825"/>
            </a:xfrm>
            <a:custGeom>
              <a:avLst/>
              <a:gdLst/>
              <a:ahLst/>
              <a:cxnLst/>
              <a:rect l="l" t="t" r="r" b="b"/>
              <a:pathLst>
                <a:path w="1716" h="633" extrusionOk="0">
                  <a:moveTo>
                    <a:pt x="310" y="1"/>
                  </a:moveTo>
                  <a:cubicBezTo>
                    <a:pt x="132" y="1"/>
                    <a:pt x="1" y="132"/>
                    <a:pt x="1" y="310"/>
                  </a:cubicBezTo>
                  <a:cubicBezTo>
                    <a:pt x="1" y="489"/>
                    <a:pt x="132" y="632"/>
                    <a:pt x="310" y="632"/>
                  </a:cubicBezTo>
                  <a:lnTo>
                    <a:pt x="1394" y="632"/>
                  </a:lnTo>
                  <a:cubicBezTo>
                    <a:pt x="1400" y="632"/>
                    <a:pt x="1406" y="632"/>
                    <a:pt x="1412" y="632"/>
                  </a:cubicBezTo>
                  <a:cubicBezTo>
                    <a:pt x="1571" y="632"/>
                    <a:pt x="1715" y="482"/>
                    <a:pt x="1715" y="310"/>
                  </a:cubicBezTo>
                  <a:cubicBezTo>
                    <a:pt x="1715" y="132"/>
                    <a:pt x="1572"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4670225" y="3396075"/>
              <a:ext cx="820350" cy="103625"/>
            </a:xfrm>
            <a:custGeom>
              <a:avLst/>
              <a:gdLst/>
              <a:ahLst/>
              <a:cxnLst/>
              <a:rect l="l" t="t" r="r" b="b"/>
              <a:pathLst>
                <a:path w="32814" h="4145" extrusionOk="0">
                  <a:moveTo>
                    <a:pt x="0" y="1"/>
                  </a:moveTo>
                  <a:lnTo>
                    <a:pt x="0" y="4144"/>
                  </a:lnTo>
                  <a:lnTo>
                    <a:pt x="798" y="4144"/>
                  </a:lnTo>
                  <a:lnTo>
                    <a:pt x="3024" y="2382"/>
                  </a:lnTo>
                  <a:lnTo>
                    <a:pt x="12394" y="1953"/>
                  </a:lnTo>
                  <a:lnTo>
                    <a:pt x="12394" y="3346"/>
                  </a:lnTo>
                  <a:lnTo>
                    <a:pt x="18264" y="2656"/>
                  </a:lnTo>
                  <a:lnTo>
                    <a:pt x="18264" y="1180"/>
                  </a:lnTo>
                  <a:lnTo>
                    <a:pt x="25051" y="775"/>
                  </a:lnTo>
                  <a:lnTo>
                    <a:pt x="32802" y="394"/>
                  </a:lnTo>
                  <a:lnTo>
                    <a:pt x="32814"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5774225" y="3144850"/>
              <a:ext cx="46750" cy="120575"/>
            </a:xfrm>
            <a:custGeom>
              <a:avLst/>
              <a:gdLst/>
              <a:ahLst/>
              <a:cxnLst/>
              <a:rect l="l" t="t" r="r" b="b"/>
              <a:pathLst>
                <a:path w="1870" h="4823" extrusionOk="0">
                  <a:moveTo>
                    <a:pt x="941" y="1"/>
                  </a:moveTo>
                  <a:cubicBezTo>
                    <a:pt x="417" y="1"/>
                    <a:pt x="0" y="418"/>
                    <a:pt x="0" y="942"/>
                  </a:cubicBezTo>
                  <a:lnTo>
                    <a:pt x="0" y="3882"/>
                  </a:lnTo>
                  <a:cubicBezTo>
                    <a:pt x="0" y="4406"/>
                    <a:pt x="417" y="4823"/>
                    <a:pt x="941" y="4823"/>
                  </a:cubicBezTo>
                  <a:cubicBezTo>
                    <a:pt x="1453" y="4823"/>
                    <a:pt x="1870" y="4406"/>
                    <a:pt x="1870" y="3882"/>
                  </a:cubicBezTo>
                  <a:lnTo>
                    <a:pt x="1870" y="942"/>
                  </a:lnTo>
                  <a:cubicBezTo>
                    <a:pt x="1870" y="418"/>
                    <a:pt x="1453" y="1"/>
                    <a:pt x="94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5542650" y="3256475"/>
              <a:ext cx="292925" cy="39925"/>
            </a:xfrm>
            <a:custGeom>
              <a:avLst/>
              <a:gdLst/>
              <a:ahLst/>
              <a:cxnLst/>
              <a:rect l="l" t="t" r="r" b="b"/>
              <a:pathLst>
                <a:path w="11717" h="1597" extrusionOk="0">
                  <a:moveTo>
                    <a:pt x="322" y="1"/>
                  </a:moveTo>
                  <a:cubicBezTo>
                    <a:pt x="143" y="1"/>
                    <a:pt x="0" y="156"/>
                    <a:pt x="0" y="322"/>
                  </a:cubicBezTo>
                  <a:lnTo>
                    <a:pt x="0" y="1287"/>
                  </a:lnTo>
                  <a:cubicBezTo>
                    <a:pt x="0" y="1465"/>
                    <a:pt x="155" y="1596"/>
                    <a:pt x="322" y="1596"/>
                  </a:cubicBezTo>
                  <a:lnTo>
                    <a:pt x="11406" y="1596"/>
                  </a:lnTo>
                  <a:cubicBezTo>
                    <a:pt x="11585" y="1596"/>
                    <a:pt x="11716" y="1453"/>
                    <a:pt x="11716" y="1287"/>
                  </a:cubicBezTo>
                  <a:lnTo>
                    <a:pt x="11716" y="322"/>
                  </a:lnTo>
                  <a:cubicBezTo>
                    <a:pt x="11716" y="156"/>
                    <a:pt x="11573" y="1"/>
                    <a:pt x="1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5568550" y="3267200"/>
              <a:ext cx="42575" cy="15800"/>
            </a:xfrm>
            <a:custGeom>
              <a:avLst/>
              <a:gdLst/>
              <a:ahLst/>
              <a:cxnLst/>
              <a:rect l="l" t="t" r="r" b="b"/>
              <a:pathLst>
                <a:path w="1703" h="632" extrusionOk="0">
                  <a:moveTo>
                    <a:pt x="310" y="0"/>
                  </a:moveTo>
                  <a:cubicBezTo>
                    <a:pt x="131" y="0"/>
                    <a:pt x="0" y="143"/>
                    <a:pt x="0" y="322"/>
                  </a:cubicBezTo>
                  <a:cubicBezTo>
                    <a:pt x="0" y="500"/>
                    <a:pt x="131" y="631"/>
                    <a:pt x="310" y="631"/>
                  </a:cubicBezTo>
                  <a:lnTo>
                    <a:pt x="1393" y="631"/>
                  </a:lnTo>
                  <a:cubicBezTo>
                    <a:pt x="1560" y="631"/>
                    <a:pt x="1703" y="500"/>
                    <a:pt x="1703" y="322"/>
                  </a:cubicBezTo>
                  <a:cubicBezTo>
                    <a:pt x="1703" y="143"/>
                    <a:pt x="1572"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5627475" y="3267200"/>
              <a:ext cx="42900" cy="15800"/>
            </a:xfrm>
            <a:custGeom>
              <a:avLst/>
              <a:gdLst/>
              <a:ahLst/>
              <a:cxnLst/>
              <a:rect l="l" t="t" r="r" b="b"/>
              <a:pathLst>
                <a:path w="1716" h="632" extrusionOk="0">
                  <a:moveTo>
                    <a:pt x="322" y="0"/>
                  </a:moveTo>
                  <a:cubicBezTo>
                    <a:pt x="143" y="0"/>
                    <a:pt x="1" y="143"/>
                    <a:pt x="1" y="322"/>
                  </a:cubicBezTo>
                  <a:cubicBezTo>
                    <a:pt x="1" y="500"/>
                    <a:pt x="143" y="631"/>
                    <a:pt x="322" y="631"/>
                  </a:cubicBezTo>
                  <a:lnTo>
                    <a:pt x="1406" y="631"/>
                  </a:lnTo>
                  <a:cubicBezTo>
                    <a:pt x="1584" y="631"/>
                    <a:pt x="1715" y="500"/>
                    <a:pt x="1715" y="322"/>
                  </a:cubicBezTo>
                  <a:cubicBezTo>
                    <a:pt x="1715" y="143"/>
                    <a:pt x="1584" y="0"/>
                    <a:pt x="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5687000" y="3267200"/>
              <a:ext cx="42900" cy="15800"/>
            </a:xfrm>
            <a:custGeom>
              <a:avLst/>
              <a:gdLst/>
              <a:ahLst/>
              <a:cxnLst/>
              <a:rect l="l" t="t" r="r" b="b"/>
              <a:pathLst>
                <a:path w="1716" h="632" extrusionOk="0">
                  <a:moveTo>
                    <a:pt x="322" y="0"/>
                  </a:moveTo>
                  <a:cubicBezTo>
                    <a:pt x="144" y="0"/>
                    <a:pt x="1" y="143"/>
                    <a:pt x="1" y="322"/>
                  </a:cubicBezTo>
                  <a:cubicBezTo>
                    <a:pt x="1" y="500"/>
                    <a:pt x="144" y="631"/>
                    <a:pt x="322" y="631"/>
                  </a:cubicBezTo>
                  <a:lnTo>
                    <a:pt x="1406" y="631"/>
                  </a:lnTo>
                  <a:cubicBezTo>
                    <a:pt x="1572" y="631"/>
                    <a:pt x="1715" y="500"/>
                    <a:pt x="1715" y="322"/>
                  </a:cubicBezTo>
                  <a:cubicBezTo>
                    <a:pt x="1715" y="143"/>
                    <a:pt x="1584" y="0"/>
                    <a:pt x="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5746250" y="3267200"/>
              <a:ext cx="42875" cy="15800"/>
            </a:xfrm>
            <a:custGeom>
              <a:avLst/>
              <a:gdLst/>
              <a:ahLst/>
              <a:cxnLst/>
              <a:rect l="l" t="t" r="r" b="b"/>
              <a:pathLst>
                <a:path w="1715" h="632" extrusionOk="0">
                  <a:moveTo>
                    <a:pt x="310" y="0"/>
                  </a:moveTo>
                  <a:cubicBezTo>
                    <a:pt x="131" y="0"/>
                    <a:pt x="0" y="143"/>
                    <a:pt x="0" y="322"/>
                  </a:cubicBezTo>
                  <a:cubicBezTo>
                    <a:pt x="0" y="500"/>
                    <a:pt x="131" y="631"/>
                    <a:pt x="310" y="631"/>
                  </a:cubicBezTo>
                  <a:lnTo>
                    <a:pt x="1405" y="631"/>
                  </a:lnTo>
                  <a:cubicBezTo>
                    <a:pt x="1584" y="631"/>
                    <a:pt x="1715" y="500"/>
                    <a:pt x="1715" y="322"/>
                  </a:cubicBezTo>
                  <a:cubicBezTo>
                    <a:pt x="1715" y="143"/>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5499175" y="3303800"/>
              <a:ext cx="482250" cy="109575"/>
            </a:xfrm>
            <a:custGeom>
              <a:avLst/>
              <a:gdLst/>
              <a:ahLst/>
              <a:cxnLst/>
              <a:rect l="l" t="t" r="r" b="b"/>
              <a:pathLst>
                <a:path w="19290" h="4383" extrusionOk="0">
                  <a:moveTo>
                    <a:pt x="1" y="1"/>
                  </a:moveTo>
                  <a:lnTo>
                    <a:pt x="1" y="3704"/>
                  </a:lnTo>
                  <a:lnTo>
                    <a:pt x="1263" y="3704"/>
                  </a:lnTo>
                  <a:cubicBezTo>
                    <a:pt x="1835" y="3704"/>
                    <a:pt x="2335" y="3978"/>
                    <a:pt x="2668" y="4382"/>
                  </a:cubicBezTo>
                  <a:lnTo>
                    <a:pt x="18087" y="4382"/>
                  </a:lnTo>
                  <a:cubicBezTo>
                    <a:pt x="18753" y="4382"/>
                    <a:pt x="19289" y="3847"/>
                    <a:pt x="19289" y="3168"/>
                  </a:cubicBezTo>
                  <a:lnTo>
                    <a:pt x="19289" y="1215"/>
                  </a:lnTo>
                  <a:cubicBezTo>
                    <a:pt x="19289" y="537"/>
                    <a:pt x="18753" y="1"/>
                    <a:pt x="18087"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5523000" y="3316025"/>
              <a:ext cx="42875" cy="15800"/>
            </a:xfrm>
            <a:custGeom>
              <a:avLst/>
              <a:gdLst/>
              <a:ahLst/>
              <a:cxnLst/>
              <a:rect l="l" t="t" r="r" b="b"/>
              <a:pathLst>
                <a:path w="1715" h="632" extrusionOk="0">
                  <a:moveTo>
                    <a:pt x="310" y="0"/>
                  </a:moveTo>
                  <a:cubicBezTo>
                    <a:pt x="131" y="0"/>
                    <a:pt x="0" y="131"/>
                    <a:pt x="0" y="322"/>
                  </a:cubicBezTo>
                  <a:cubicBezTo>
                    <a:pt x="0" y="500"/>
                    <a:pt x="131" y="631"/>
                    <a:pt x="310" y="631"/>
                  </a:cubicBezTo>
                  <a:lnTo>
                    <a:pt x="1405" y="631"/>
                  </a:lnTo>
                  <a:cubicBezTo>
                    <a:pt x="1560" y="631"/>
                    <a:pt x="1715" y="476"/>
                    <a:pt x="1715" y="322"/>
                  </a:cubicBezTo>
                  <a:cubicBezTo>
                    <a:pt x="1715" y="131"/>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5718850" y="3315725"/>
              <a:ext cx="42600" cy="15800"/>
            </a:xfrm>
            <a:custGeom>
              <a:avLst/>
              <a:gdLst/>
              <a:ahLst/>
              <a:cxnLst/>
              <a:rect l="l" t="t" r="r" b="b"/>
              <a:pathLst>
                <a:path w="1704" h="632" extrusionOk="0">
                  <a:moveTo>
                    <a:pt x="310" y="0"/>
                  </a:moveTo>
                  <a:cubicBezTo>
                    <a:pt x="132" y="0"/>
                    <a:pt x="1" y="155"/>
                    <a:pt x="1" y="310"/>
                  </a:cubicBezTo>
                  <a:cubicBezTo>
                    <a:pt x="1" y="488"/>
                    <a:pt x="132" y="631"/>
                    <a:pt x="310" y="631"/>
                  </a:cubicBezTo>
                  <a:lnTo>
                    <a:pt x="1394" y="631"/>
                  </a:lnTo>
                  <a:cubicBezTo>
                    <a:pt x="1572" y="631"/>
                    <a:pt x="1703" y="488"/>
                    <a:pt x="1703" y="310"/>
                  </a:cubicBezTo>
                  <a:cubicBezTo>
                    <a:pt x="1703" y="131"/>
                    <a:pt x="1572" y="0"/>
                    <a:pt x="1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5653375" y="3315725"/>
              <a:ext cx="42875" cy="15800"/>
            </a:xfrm>
            <a:custGeom>
              <a:avLst/>
              <a:gdLst/>
              <a:ahLst/>
              <a:cxnLst/>
              <a:rect l="l" t="t" r="r" b="b"/>
              <a:pathLst>
                <a:path w="1715" h="632" extrusionOk="0">
                  <a:moveTo>
                    <a:pt x="322" y="0"/>
                  </a:moveTo>
                  <a:cubicBezTo>
                    <a:pt x="143" y="0"/>
                    <a:pt x="0" y="155"/>
                    <a:pt x="12" y="310"/>
                  </a:cubicBezTo>
                  <a:cubicBezTo>
                    <a:pt x="12" y="488"/>
                    <a:pt x="143" y="631"/>
                    <a:pt x="322" y="631"/>
                  </a:cubicBezTo>
                  <a:lnTo>
                    <a:pt x="1405" y="631"/>
                  </a:lnTo>
                  <a:cubicBezTo>
                    <a:pt x="1584" y="631"/>
                    <a:pt x="1715" y="488"/>
                    <a:pt x="1715" y="310"/>
                  </a:cubicBezTo>
                  <a:cubicBezTo>
                    <a:pt x="1715" y="131"/>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5588175" y="3315725"/>
              <a:ext cx="42900" cy="15800"/>
            </a:xfrm>
            <a:custGeom>
              <a:avLst/>
              <a:gdLst/>
              <a:ahLst/>
              <a:cxnLst/>
              <a:rect l="l" t="t" r="r" b="b"/>
              <a:pathLst>
                <a:path w="1716" h="632" extrusionOk="0">
                  <a:moveTo>
                    <a:pt x="311" y="0"/>
                  </a:moveTo>
                  <a:cubicBezTo>
                    <a:pt x="144" y="0"/>
                    <a:pt x="1" y="155"/>
                    <a:pt x="1" y="310"/>
                  </a:cubicBezTo>
                  <a:cubicBezTo>
                    <a:pt x="1" y="488"/>
                    <a:pt x="132" y="631"/>
                    <a:pt x="311" y="631"/>
                  </a:cubicBezTo>
                  <a:lnTo>
                    <a:pt x="1394" y="631"/>
                  </a:lnTo>
                  <a:cubicBezTo>
                    <a:pt x="1573" y="631"/>
                    <a:pt x="1715" y="488"/>
                    <a:pt x="1715" y="310"/>
                  </a:cubicBezTo>
                  <a:cubicBezTo>
                    <a:pt x="1715" y="131"/>
                    <a:pt x="1573" y="0"/>
                    <a:pt x="1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5575100" y="3345775"/>
              <a:ext cx="278325" cy="34250"/>
            </a:xfrm>
            <a:custGeom>
              <a:avLst/>
              <a:gdLst/>
              <a:ahLst/>
              <a:cxnLst/>
              <a:rect l="l" t="t" r="r" b="b"/>
              <a:pathLst>
                <a:path w="11133" h="1370" extrusionOk="0">
                  <a:moveTo>
                    <a:pt x="9287" y="1"/>
                  </a:moveTo>
                  <a:cubicBezTo>
                    <a:pt x="9001" y="1"/>
                    <a:pt x="8763" y="203"/>
                    <a:pt x="8668" y="453"/>
                  </a:cubicBezTo>
                  <a:lnTo>
                    <a:pt x="345" y="453"/>
                  </a:lnTo>
                  <a:cubicBezTo>
                    <a:pt x="155" y="453"/>
                    <a:pt x="0" y="596"/>
                    <a:pt x="0" y="798"/>
                  </a:cubicBezTo>
                  <a:cubicBezTo>
                    <a:pt x="0" y="989"/>
                    <a:pt x="155" y="1132"/>
                    <a:pt x="345" y="1132"/>
                  </a:cubicBezTo>
                  <a:lnTo>
                    <a:pt x="8799" y="1132"/>
                  </a:lnTo>
                  <a:cubicBezTo>
                    <a:pt x="8918" y="1287"/>
                    <a:pt x="9096" y="1370"/>
                    <a:pt x="9299" y="1370"/>
                  </a:cubicBezTo>
                  <a:cubicBezTo>
                    <a:pt x="9513" y="1370"/>
                    <a:pt x="9692" y="1287"/>
                    <a:pt x="9811" y="1132"/>
                  </a:cubicBezTo>
                  <a:lnTo>
                    <a:pt x="10787" y="1132"/>
                  </a:lnTo>
                  <a:cubicBezTo>
                    <a:pt x="10990" y="1132"/>
                    <a:pt x="11132" y="977"/>
                    <a:pt x="11121" y="798"/>
                  </a:cubicBezTo>
                  <a:cubicBezTo>
                    <a:pt x="11121" y="596"/>
                    <a:pt x="10966" y="453"/>
                    <a:pt x="10775" y="453"/>
                  </a:cubicBezTo>
                  <a:lnTo>
                    <a:pt x="9918" y="453"/>
                  </a:lnTo>
                  <a:cubicBezTo>
                    <a:pt x="9823" y="179"/>
                    <a:pt x="9585" y="1"/>
                    <a:pt x="9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5247075" y="3398475"/>
              <a:ext cx="302150" cy="252275"/>
            </a:xfrm>
            <a:custGeom>
              <a:avLst/>
              <a:gdLst/>
              <a:ahLst/>
              <a:cxnLst/>
              <a:rect l="l" t="t" r="r" b="b"/>
              <a:pathLst>
                <a:path w="12086" h="10091" extrusionOk="0">
                  <a:moveTo>
                    <a:pt x="9537" y="0"/>
                  </a:moveTo>
                  <a:lnTo>
                    <a:pt x="9537" y="298"/>
                  </a:lnTo>
                  <a:lnTo>
                    <a:pt x="10907" y="298"/>
                  </a:lnTo>
                  <a:cubicBezTo>
                    <a:pt x="11371" y="298"/>
                    <a:pt x="11764" y="929"/>
                    <a:pt x="11764" y="1691"/>
                  </a:cubicBezTo>
                  <a:cubicBezTo>
                    <a:pt x="11764" y="2453"/>
                    <a:pt x="11383" y="3084"/>
                    <a:pt x="10907" y="3084"/>
                  </a:cubicBezTo>
                  <a:lnTo>
                    <a:pt x="8240" y="3084"/>
                  </a:lnTo>
                  <a:lnTo>
                    <a:pt x="7097" y="2310"/>
                  </a:lnTo>
                  <a:lnTo>
                    <a:pt x="7358" y="1750"/>
                  </a:lnTo>
                  <a:lnTo>
                    <a:pt x="7358" y="214"/>
                  </a:lnTo>
                  <a:lnTo>
                    <a:pt x="1989" y="214"/>
                  </a:lnTo>
                  <a:lnTo>
                    <a:pt x="1989" y="691"/>
                  </a:lnTo>
                  <a:cubicBezTo>
                    <a:pt x="2751" y="1393"/>
                    <a:pt x="3560" y="2322"/>
                    <a:pt x="2953" y="2941"/>
                  </a:cubicBezTo>
                  <a:lnTo>
                    <a:pt x="191" y="7525"/>
                  </a:lnTo>
                  <a:cubicBezTo>
                    <a:pt x="0" y="7834"/>
                    <a:pt x="84" y="8251"/>
                    <a:pt x="417" y="8453"/>
                  </a:cubicBezTo>
                  <a:lnTo>
                    <a:pt x="2596" y="9823"/>
                  </a:lnTo>
                  <a:cubicBezTo>
                    <a:pt x="2932" y="10015"/>
                    <a:pt x="3158" y="10090"/>
                    <a:pt x="3310" y="10090"/>
                  </a:cubicBezTo>
                  <a:cubicBezTo>
                    <a:pt x="3771" y="10090"/>
                    <a:pt x="3551" y="9395"/>
                    <a:pt x="3668" y="9144"/>
                  </a:cubicBezTo>
                  <a:lnTo>
                    <a:pt x="6966" y="2643"/>
                  </a:lnTo>
                  <a:lnTo>
                    <a:pt x="8156" y="3417"/>
                  </a:lnTo>
                  <a:lnTo>
                    <a:pt x="10918" y="3417"/>
                  </a:lnTo>
                  <a:cubicBezTo>
                    <a:pt x="11561" y="3417"/>
                    <a:pt x="12085" y="2655"/>
                    <a:pt x="12085" y="1726"/>
                  </a:cubicBezTo>
                  <a:cubicBezTo>
                    <a:pt x="12050" y="750"/>
                    <a:pt x="11549" y="0"/>
                    <a:pt x="10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5436075" y="3402025"/>
              <a:ext cx="43200" cy="18500"/>
            </a:xfrm>
            <a:custGeom>
              <a:avLst/>
              <a:gdLst/>
              <a:ahLst/>
              <a:cxnLst/>
              <a:rect l="l" t="t" r="r" b="b"/>
              <a:pathLst>
                <a:path w="1728" h="740" extrusionOk="0">
                  <a:moveTo>
                    <a:pt x="1" y="1"/>
                  </a:moveTo>
                  <a:lnTo>
                    <a:pt x="1" y="739"/>
                  </a:lnTo>
                  <a:lnTo>
                    <a:pt x="1727" y="739"/>
                  </a:lnTo>
                  <a:lnTo>
                    <a:pt x="172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5436075" y="3398475"/>
              <a:ext cx="43200" cy="22350"/>
            </a:xfrm>
            <a:custGeom>
              <a:avLst/>
              <a:gdLst/>
              <a:ahLst/>
              <a:cxnLst/>
              <a:rect l="l" t="t" r="r" b="b"/>
              <a:pathLst>
                <a:path w="1728" h="894" extrusionOk="0">
                  <a:moveTo>
                    <a:pt x="1" y="0"/>
                  </a:moveTo>
                  <a:lnTo>
                    <a:pt x="1" y="893"/>
                  </a:lnTo>
                  <a:lnTo>
                    <a:pt x="1727" y="893"/>
                  </a:lnTo>
                  <a:lnTo>
                    <a:pt x="1727" y="95"/>
                  </a:lnTo>
                  <a:lnTo>
                    <a:pt x="1"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5246475" y="3433600"/>
              <a:ext cx="184575" cy="216600"/>
            </a:xfrm>
            <a:custGeom>
              <a:avLst/>
              <a:gdLst/>
              <a:ahLst/>
              <a:cxnLst/>
              <a:rect l="l" t="t" r="r" b="b"/>
              <a:pathLst>
                <a:path w="7383" h="8664" extrusionOk="0">
                  <a:moveTo>
                    <a:pt x="2703" y="0"/>
                  </a:moveTo>
                  <a:cubicBezTo>
                    <a:pt x="3132" y="536"/>
                    <a:pt x="3382" y="1107"/>
                    <a:pt x="2965" y="1524"/>
                  </a:cubicBezTo>
                  <a:lnTo>
                    <a:pt x="203" y="6108"/>
                  </a:lnTo>
                  <a:cubicBezTo>
                    <a:pt x="1" y="6417"/>
                    <a:pt x="96" y="6834"/>
                    <a:pt x="417" y="7025"/>
                  </a:cubicBezTo>
                  <a:lnTo>
                    <a:pt x="2608" y="8394"/>
                  </a:lnTo>
                  <a:cubicBezTo>
                    <a:pt x="2947" y="8587"/>
                    <a:pt x="3173" y="8663"/>
                    <a:pt x="3324" y="8663"/>
                  </a:cubicBezTo>
                  <a:cubicBezTo>
                    <a:pt x="3778" y="8663"/>
                    <a:pt x="3555" y="7977"/>
                    <a:pt x="3680" y="7727"/>
                  </a:cubicBezTo>
                  <a:lnTo>
                    <a:pt x="7382" y="345"/>
                  </a:lnTo>
                  <a:lnTo>
                    <a:pt x="73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56"/>
          <p:cNvGrpSpPr/>
          <p:nvPr/>
        </p:nvGrpSpPr>
        <p:grpSpPr>
          <a:xfrm>
            <a:off x="3475900" y="3768977"/>
            <a:ext cx="1701604" cy="616169"/>
            <a:chOff x="2958400" y="3883050"/>
            <a:chExt cx="1386800" cy="502175"/>
          </a:xfrm>
        </p:grpSpPr>
        <p:sp>
          <p:nvSpPr>
            <p:cNvPr id="2225" name="Google Shape;2225;p56"/>
            <p:cNvSpPr/>
            <p:nvPr/>
          </p:nvSpPr>
          <p:spPr>
            <a:xfrm>
              <a:off x="3698375" y="4034550"/>
              <a:ext cx="431325" cy="66400"/>
            </a:xfrm>
            <a:custGeom>
              <a:avLst/>
              <a:gdLst/>
              <a:ahLst/>
              <a:cxnLst/>
              <a:rect l="l" t="t" r="r" b="b"/>
              <a:pathLst>
                <a:path w="17253" h="2656" extrusionOk="0">
                  <a:moveTo>
                    <a:pt x="0" y="1"/>
                  </a:moveTo>
                  <a:lnTo>
                    <a:pt x="0" y="1608"/>
                  </a:lnTo>
                  <a:lnTo>
                    <a:pt x="48" y="1608"/>
                  </a:lnTo>
                  <a:lnTo>
                    <a:pt x="48" y="2656"/>
                  </a:lnTo>
                  <a:lnTo>
                    <a:pt x="8561" y="2656"/>
                  </a:lnTo>
                  <a:lnTo>
                    <a:pt x="8561" y="1608"/>
                  </a:lnTo>
                  <a:lnTo>
                    <a:pt x="15657" y="1608"/>
                  </a:lnTo>
                  <a:lnTo>
                    <a:pt x="16181" y="894"/>
                  </a:lnTo>
                  <a:lnTo>
                    <a:pt x="17252" y="1"/>
                  </a:lnTo>
                  <a:close/>
                </a:path>
              </a:pathLst>
            </a:custGeom>
            <a:solidFill>
              <a:srgbClr val="1C2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3967575" y="4098950"/>
              <a:ext cx="95150" cy="214025"/>
            </a:xfrm>
            <a:custGeom>
              <a:avLst/>
              <a:gdLst/>
              <a:ahLst/>
              <a:cxnLst/>
              <a:rect l="l" t="t" r="r" b="b"/>
              <a:pathLst>
                <a:path w="3806" h="8561" extrusionOk="0">
                  <a:moveTo>
                    <a:pt x="1607" y="1"/>
                  </a:moveTo>
                  <a:cubicBezTo>
                    <a:pt x="821" y="1"/>
                    <a:pt x="1" y="78"/>
                    <a:pt x="162" y="413"/>
                  </a:cubicBezTo>
                  <a:cubicBezTo>
                    <a:pt x="1388" y="2997"/>
                    <a:pt x="400" y="5985"/>
                    <a:pt x="400" y="5985"/>
                  </a:cubicBezTo>
                  <a:lnTo>
                    <a:pt x="876" y="8497"/>
                  </a:lnTo>
                  <a:cubicBezTo>
                    <a:pt x="876" y="8497"/>
                    <a:pt x="1459" y="8561"/>
                    <a:pt x="2082" y="8561"/>
                  </a:cubicBezTo>
                  <a:cubicBezTo>
                    <a:pt x="2783" y="8561"/>
                    <a:pt x="3536" y="8481"/>
                    <a:pt x="3567" y="8140"/>
                  </a:cubicBezTo>
                  <a:cubicBezTo>
                    <a:pt x="3805" y="5747"/>
                    <a:pt x="3055" y="4330"/>
                    <a:pt x="2936" y="2854"/>
                  </a:cubicBezTo>
                  <a:cubicBezTo>
                    <a:pt x="2817" y="1639"/>
                    <a:pt x="2912" y="56"/>
                    <a:pt x="2912" y="56"/>
                  </a:cubicBezTo>
                  <a:cubicBezTo>
                    <a:pt x="2912" y="56"/>
                    <a:pt x="2272" y="1"/>
                    <a:pt x="16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3705500" y="4013125"/>
              <a:ext cx="557250" cy="44075"/>
            </a:xfrm>
            <a:custGeom>
              <a:avLst/>
              <a:gdLst/>
              <a:ahLst/>
              <a:cxnLst/>
              <a:rect l="l" t="t" r="r" b="b"/>
              <a:pathLst>
                <a:path w="22290" h="1763" extrusionOk="0">
                  <a:moveTo>
                    <a:pt x="19634" y="0"/>
                  </a:moveTo>
                  <a:lnTo>
                    <a:pt x="19634" y="191"/>
                  </a:lnTo>
                  <a:lnTo>
                    <a:pt x="18408" y="191"/>
                  </a:lnTo>
                  <a:lnTo>
                    <a:pt x="18408" y="36"/>
                  </a:lnTo>
                  <a:lnTo>
                    <a:pt x="15896" y="36"/>
                  </a:lnTo>
                  <a:lnTo>
                    <a:pt x="15896" y="191"/>
                  </a:lnTo>
                  <a:lnTo>
                    <a:pt x="1" y="191"/>
                  </a:lnTo>
                  <a:lnTo>
                    <a:pt x="1" y="1548"/>
                  </a:lnTo>
                  <a:lnTo>
                    <a:pt x="15896" y="1548"/>
                  </a:lnTo>
                  <a:lnTo>
                    <a:pt x="15896" y="1751"/>
                  </a:lnTo>
                  <a:lnTo>
                    <a:pt x="18408" y="1751"/>
                  </a:lnTo>
                  <a:lnTo>
                    <a:pt x="18408" y="1548"/>
                  </a:lnTo>
                  <a:lnTo>
                    <a:pt x="19634" y="1548"/>
                  </a:lnTo>
                  <a:lnTo>
                    <a:pt x="19634" y="1763"/>
                  </a:lnTo>
                  <a:lnTo>
                    <a:pt x="22289" y="1763"/>
                  </a:lnTo>
                  <a:lnTo>
                    <a:pt x="22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252000" y="4011050"/>
              <a:ext cx="93200" cy="49725"/>
            </a:xfrm>
            <a:custGeom>
              <a:avLst/>
              <a:gdLst/>
              <a:ahLst/>
              <a:cxnLst/>
              <a:rect l="l" t="t" r="r" b="b"/>
              <a:pathLst>
                <a:path w="3728" h="1989" extrusionOk="0">
                  <a:moveTo>
                    <a:pt x="1" y="0"/>
                  </a:moveTo>
                  <a:lnTo>
                    <a:pt x="1" y="1988"/>
                  </a:lnTo>
                  <a:lnTo>
                    <a:pt x="3227" y="1988"/>
                  </a:lnTo>
                  <a:cubicBezTo>
                    <a:pt x="3501" y="1988"/>
                    <a:pt x="3727" y="1726"/>
                    <a:pt x="3727" y="1417"/>
                  </a:cubicBezTo>
                  <a:lnTo>
                    <a:pt x="3727" y="560"/>
                  </a:lnTo>
                  <a:cubicBezTo>
                    <a:pt x="3727" y="238"/>
                    <a:pt x="3513" y="0"/>
                    <a:pt x="3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3993050" y="4048550"/>
              <a:ext cx="32475" cy="54200"/>
            </a:xfrm>
            <a:custGeom>
              <a:avLst/>
              <a:gdLst/>
              <a:ahLst/>
              <a:cxnLst/>
              <a:rect l="l" t="t" r="r" b="b"/>
              <a:pathLst>
                <a:path w="1299" h="2168" extrusionOk="0">
                  <a:moveTo>
                    <a:pt x="0" y="0"/>
                  </a:moveTo>
                  <a:lnTo>
                    <a:pt x="0" y="2167"/>
                  </a:lnTo>
                  <a:lnTo>
                    <a:pt x="1298" y="2167"/>
                  </a:lnTo>
                  <a:lnTo>
                    <a:pt x="129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029950" y="4058075"/>
              <a:ext cx="74150" cy="18175"/>
            </a:xfrm>
            <a:custGeom>
              <a:avLst/>
              <a:gdLst/>
              <a:ahLst/>
              <a:cxnLst/>
              <a:rect l="l" t="t" r="r" b="b"/>
              <a:pathLst>
                <a:path w="2966" h="727" extrusionOk="0">
                  <a:moveTo>
                    <a:pt x="1" y="0"/>
                  </a:moveTo>
                  <a:lnTo>
                    <a:pt x="1" y="727"/>
                  </a:lnTo>
                  <a:lnTo>
                    <a:pt x="2382" y="727"/>
                  </a:lnTo>
                  <a:lnTo>
                    <a:pt x="2965"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3679025" y="4103325"/>
              <a:ext cx="59850" cy="44650"/>
            </a:xfrm>
            <a:custGeom>
              <a:avLst/>
              <a:gdLst/>
              <a:ahLst/>
              <a:cxnLst/>
              <a:rect l="l" t="t" r="r" b="b"/>
              <a:pathLst>
                <a:path w="2394" h="1786" extrusionOk="0">
                  <a:moveTo>
                    <a:pt x="1870" y="0"/>
                  </a:moveTo>
                  <a:cubicBezTo>
                    <a:pt x="1239" y="60"/>
                    <a:pt x="738" y="441"/>
                    <a:pt x="298" y="1250"/>
                  </a:cubicBezTo>
                  <a:cubicBezTo>
                    <a:pt x="226" y="1369"/>
                    <a:pt x="119" y="1572"/>
                    <a:pt x="0" y="1786"/>
                  </a:cubicBezTo>
                  <a:cubicBezTo>
                    <a:pt x="1381" y="1786"/>
                    <a:pt x="2393" y="1750"/>
                    <a:pt x="2048" y="1238"/>
                  </a:cubicBezTo>
                  <a:cubicBezTo>
                    <a:pt x="1846" y="929"/>
                    <a:pt x="1798" y="464"/>
                    <a:pt x="187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3302475" y="4150350"/>
              <a:ext cx="176550" cy="234875"/>
            </a:xfrm>
            <a:custGeom>
              <a:avLst/>
              <a:gdLst/>
              <a:ahLst/>
              <a:cxnLst/>
              <a:rect l="l" t="t" r="r" b="b"/>
              <a:pathLst>
                <a:path w="7062" h="9395" extrusionOk="0">
                  <a:moveTo>
                    <a:pt x="4942" y="0"/>
                  </a:moveTo>
                  <a:cubicBezTo>
                    <a:pt x="2906" y="167"/>
                    <a:pt x="1227" y="500"/>
                    <a:pt x="1" y="857"/>
                  </a:cubicBezTo>
                  <a:cubicBezTo>
                    <a:pt x="453" y="4405"/>
                    <a:pt x="1608" y="7489"/>
                    <a:pt x="2394" y="9394"/>
                  </a:cubicBezTo>
                  <a:cubicBezTo>
                    <a:pt x="4823" y="8620"/>
                    <a:pt x="7061" y="7680"/>
                    <a:pt x="7061" y="7680"/>
                  </a:cubicBezTo>
                  <a:cubicBezTo>
                    <a:pt x="7061" y="7680"/>
                    <a:pt x="5466" y="4394"/>
                    <a:pt x="49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3720700" y="4059250"/>
              <a:ext cx="267300" cy="34550"/>
            </a:xfrm>
            <a:custGeom>
              <a:avLst/>
              <a:gdLst/>
              <a:ahLst/>
              <a:cxnLst/>
              <a:rect l="l" t="t" r="r" b="b"/>
              <a:pathLst>
                <a:path w="10692" h="1382" extrusionOk="0">
                  <a:moveTo>
                    <a:pt x="0" y="1"/>
                  </a:moveTo>
                  <a:lnTo>
                    <a:pt x="0" y="1382"/>
                  </a:lnTo>
                  <a:lnTo>
                    <a:pt x="10692" y="1382"/>
                  </a:lnTo>
                  <a:lnTo>
                    <a:pt x="10692"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958400" y="3938700"/>
              <a:ext cx="1134100" cy="375075"/>
            </a:xfrm>
            <a:custGeom>
              <a:avLst/>
              <a:gdLst/>
              <a:ahLst/>
              <a:cxnLst/>
              <a:rect l="l" t="t" r="r" b="b"/>
              <a:pathLst>
                <a:path w="45364" h="15003" extrusionOk="0">
                  <a:moveTo>
                    <a:pt x="33564" y="6811"/>
                  </a:moveTo>
                  <a:cubicBezTo>
                    <a:pt x="34362" y="6811"/>
                    <a:pt x="34790" y="7240"/>
                    <a:pt x="34231" y="8049"/>
                  </a:cubicBezTo>
                  <a:cubicBezTo>
                    <a:pt x="33659" y="8847"/>
                    <a:pt x="31028" y="12193"/>
                    <a:pt x="30552" y="12848"/>
                  </a:cubicBezTo>
                  <a:cubicBezTo>
                    <a:pt x="30075" y="13526"/>
                    <a:pt x="29409" y="14086"/>
                    <a:pt x="28361" y="14086"/>
                  </a:cubicBezTo>
                  <a:cubicBezTo>
                    <a:pt x="27325" y="14086"/>
                    <a:pt x="26504" y="13764"/>
                    <a:pt x="26980" y="12657"/>
                  </a:cubicBezTo>
                  <a:cubicBezTo>
                    <a:pt x="27456" y="11562"/>
                    <a:pt x="28742" y="9038"/>
                    <a:pt x="29218" y="8180"/>
                  </a:cubicBezTo>
                  <a:cubicBezTo>
                    <a:pt x="29706" y="7335"/>
                    <a:pt x="30266" y="6811"/>
                    <a:pt x="31183" y="6811"/>
                  </a:cubicBezTo>
                  <a:close/>
                  <a:moveTo>
                    <a:pt x="27266" y="1"/>
                  </a:moveTo>
                  <a:cubicBezTo>
                    <a:pt x="28242" y="739"/>
                    <a:pt x="29040" y="1525"/>
                    <a:pt x="29456" y="2323"/>
                  </a:cubicBezTo>
                  <a:lnTo>
                    <a:pt x="1965" y="2323"/>
                  </a:lnTo>
                  <a:cubicBezTo>
                    <a:pt x="1334" y="2323"/>
                    <a:pt x="0" y="3418"/>
                    <a:pt x="119" y="4025"/>
                  </a:cubicBezTo>
                  <a:cubicBezTo>
                    <a:pt x="488" y="5978"/>
                    <a:pt x="1608" y="12645"/>
                    <a:pt x="1989" y="15003"/>
                  </a:cubicBezTo>
                  <a:lnTo>
                    <a:pt x="6037" y="15003"/>
                  </a:lnTo>
                  <a:cubicBezTo>
                    <a:pt x="7275" y="15003"/>
                    <a:pt x="6572" y="13693"/>
                    <a:pt x="7227" y="12955"/>
                  </a:cubicBezTo>
                  <a:cubicBezTo>
                    <a:pt x="8156" y="11931"/>
                    <a:pt x="9347" y="11050"/>
                    <a:pt x="10680" y="10324"/>
                  </a:cubicBezTo>
                  <a:cubicBezTo>
                    <a:pt x="10800" y="10534"/>
                    <a:pt x="10941" y="10626"/>
                    <a:pt x="11116" y="10626"/>
                  </a:cubicBezTo>
                  <a:cubicBezTo>
                    <a:pt x="11288" y="10626"/>
                    <a:pt x="11492" y="10537"/>
                    <a:pt x="11740" y="10383"/>
                  </a:cubicBezTo>
                  <a:cubicBezTo>
                    <a:pt x="12395" y="9978"/>
                    <a:pt x="15252" y="8907"/>
                    <a:pt x="19515" y="8704"/>
                  </a:cubicBezTo>
                  <a:cubicBezTo>
                    <a:pt x="20122" y="8704"/>
                    <a:pt x="19824" y="7276"/>
                    <a:pt x="20360" y="7157"/>
                  </a:cubicBezTo>
                  <a:cubicBezTo>
                    <a:pt x="22765" y="6680"/>
                    <a:pt x="23932" y="6645"/>
                    <a:pt x="24753" y="6645"/>
                  </a:cubicBezTo>
                  <a:cubicBezTo>
                    <a:pt x="25706" y="6645"/>
                    <a:pt x="26099" y="7883"/>
                    <a:pt x="25492" y="8764"/>
                  </a:cubicBezTo>
                  <a:cubicBezTo>
                    <a:pt x="24694" y="9907"/>
                    <a:pt x="23587" y="11859"/>
                    <a:pt x="23682" y="14765"/>
                  </a:cubicBezTo>
                  <a:lnTo>
                    <a:pt x="28111" y="14765"/>
                  </a:lnTo>
                  <a:cubicBezTo>
                    <a:pt x="29016" y="14765"/>
                    <a:pt x="29956" y="14717"/>
                    <a:pt x="31730" y="12621"/>
                  </a:cubicBezTo>
                  <a:cubicBezTo>
                    <a:pt x="34969" y="8764"/>
                    <a:pt x="36874" y="7002"/>
                    <a:pt x="38184" y="6490"/>
                  </a:cubicBezTo>
                  <a:lnTo>
                    <a:pt x="38184" y="6347"/>
                  </a:lnTo>
                  <a:lnTo>
                    <a:pt x="30361" y="6406"/>
                  </a:lnTo>
                  <a:lnTo>
                    <a:pt x="30361" y="4609"/>
                  </a:lnTo>
                  <a:lnTo>
                    <a:pt x="41148" y="4609"/>
                  </a:lnTo>
                  <a:lnTo>
                    <a:pt x="41148" y="4287"/>
                  </a:lnTo>
                  <a:lnTo>
                    <a:pt x="42934" y="4287"/>
                  </a:lnTo>
                  <a:lnTo>
                    <a:pt x="42934" y="4609"/>
                  </a:lnTo>
                  <a:lnTo>
                    <a:pt x="45363" y="4609"/>
                  </a:lnTo>
                  <a:lnTo>
                    <a:pt x="45363" y="3728"/>
                  </a:lnTo>
                  <a:lnTo>
                    <a:pt x="30349" y="3728"/>
                  </a:lnTo>
                  <a:lnTo>
                    <a:pt x="30349" y="3597"/>
                  </a:lnTo>
                  <a:lnTo>
                    <a:pt x="45351" y="3597"/>
                  </a:lnTo>
                  <a:lnTo>
                    <a:pt x="45351" y="2739"/>
                  </a:lnTo>
                  <a:lnTo>
                    <a:pt x="41494" y="2739"/>
                  </a:lnTo>
                  <a:cubicBezTo>
                    <a:pt x="39434" y="2001"/>
                    <a:pt x="37826" y="977"/>
                    <a:pt x="37041" y="1"/>
                  </a:cubicBezTo>
                  <a:lnTo>
                    <a:pt x="36005" y="1"/>
                  </a:lnTo>
                  <a:cubicBezTo>
                    <a:pt x="36636" y="846"/>
                    <a:pt x="37707" y="2037"/>
                    <a:pt x="39017" y="2739"/>
                  </a:cubicBezTo>
                  <a:lnTo>
                    <a:pt x="30778" y="2739"/>
                  </a:lnTo>
                  <a:lnTo>
                    <a:pt x="29456"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3453700" y="3883050"/>
              <a:ext cx="433700" cy="61625"/>
            </a:xfrm>
            <a:custGeom>
              <a:avLst/>
              <a:gdLst/>
              <a:ahLst/>
              <a:cxnLst/>
              <a:rect l="l" t="t" r="r" b="b"/>
              <a:pathLst>
                <a:path w="17348" h="2465" extrusionOk="0">
                  <a:moveTo>
                    <a:pt x="488" y="0"/>
                  </a:moveTo>
                  <a:cubicBezTo>
                    <a:pt x="215" y="0"/>
                    <a:pt x="0" y="227"/>
                    <a:pt x="0" y="500"/>
                  </a:cubicBezTo>
                  <a:lnTo>
                    <a:pt x="0" y="1965"/>
                  </a:lnTo>
                  <a:cubicBezTo>
                    <a:pt x="0" y="2239"/>
                    <a:pt x="215" y="2465"/>
                    <a:pt x="488" y="2465"/>
                  </a:cubicBezTo>
                  <a:lnTo>
                    <a:pt x="17348" y="2465"/>
                  </a:lnTo>
                  <a:lnTo>
                    <a:pt x="17348" y="500"/>
                  </a:lnTo>
                  <a:cubicBezTo>
                    <a:pt x="17348" y="227"/>
                    <a:pt x="17121" y="0"/>
                    <a:pt x="16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2973275" y="4108675"/>
              <a:ext cx="546525" cy="205100"/>
            </a:xfrm>
            <a:custGeom>
              <a:avLst/>
              <a:gdLst/>
              <a:ahLst/>
              <a:cxnLst/>
              <a:rect l="l" t="t" r="r" b="b"/>
              <a:pathLst>
                <a:path w="21861" h="8204" extrusionOk="0">
                  <a:moveTo>
                    <a:pt x="1" y="0"/>
                  </a:moveTo>
                  <a:cubicBezTo>
                    <a:pt x="477" y="2786"/>
                    <a:pt x="1120" y="6549"/>
                    <a:pt x="1382" y="8204"/>
                  </a:cubicBezTo>
                  <a:lnTo>
                    <a:pt x="5430" y="8204"/>
                  </a:lnTo>
                  <a:cubicBezTo>
                    <a:pt x="6668" y="8204"/>
                    <a:pt x="5966" y="6894"/>
                    <a:pt x="6620" y="6156"/>
                  </a:cubicBezTo>
                  <a:cubicBezTo>
                    <a:pt x="7549" y="5132"/>
                    <a:pt x="8740" y="4251"/>
                    <a:pt x="10073" y="3525"/>
                  </a:cubicBezTo>
                  <a:cubicBezTo>
                    <a:pt x="10193" y="3735"/>
                    <a:pt x="10331" y="3827"/>
                    <a:pt x="10505" y="3827"/>
                  </a:cubicBezTo>
                  <a:cubicBezTo>
                    <a:pt x="10675" y="3827"/>
                    <a:pt x="10879" y="3738"/>
                    <a:pt x="11133" y="3584"/>
                  </a:cubicBezTo>
                  <a:cubicBezTo>
                    <a:pt x="11788" y="3179"/>
                    <a:pt x="14645" y="2108"/>
                    <a:pt x="18896" y="1905"/>
                  </a:cubicBezTo>
                  <a:cubicBezTo>
                    <a:pt x="19515" y="1905"/>
                    <a:pt x="19217" y="477"/>
                    <a:pt x="19753" y="358"/>
                  </a:cubicBezTo>
                  <a:cubicBezTo>
                    <a:pt x="20598" y="191"/>
                    <a:pt x="21277" y="72"/>
                    <a:pt x="2186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3000650" y="4025325"/>
              <a:ext cx="676900" cy="117600"/>
            </a:xfrm>
            <a:custGeom>
              <a:avLst/>
              <a:gdLst/>
              <a:ahLst/>
              <a:cxnLst/>
              <a:rect l="l" t="t" r="r" b="b"/>
              <a:pathLst>
                <a:path w="27076" h="4704" extrusionOk="0">
                  <a:moveTo>
                    <a:pt x="1180" y="1"/>
                  </a:moveTo>
                  <a:cubicBezTo>
                    <a:pt x="525" y="1"/>
                    <a:pt x="1" y="524"/>
                    <a:pt x="1" y="1179"/>
                  </a:cubicBezTo>
                  <a:cubicBezTo>
                    <a:pt x="1" y="1656"/>
                    <a:pt x="299" y="2072"/>
                    <a:pt x="715" y="2251"/>
                  </a:cubicBezTo>
                  <a:cubicBezTo>
                    <a:pt x="596" y="2322"/>
                    <a:pt x="525" y="2441"/>
                    <a:pt x="525" y="2584"/>
                  </a:cubicBezTo>
                  <a:lnTo>
                    <a:pt x="525" y="4287"/>
                  </a:lnTo>
                  <a:cubicBezTo>
                    <a:pt x="525" y="4525"/>
                    <a:pt x="715" y="4704"/>
                    <a:pt x="942" y="4704"/>
                  </a:cubicBezTo>
                  <a:cubicBezTo>
                    <a:pt x="1168" y="4704"/>
                    <a:pt x="1358" y="4513"/>
                    <a:pt x="1358" y="4287"/>
                  </a:cubicBezTo>
                  <a:lnTo>
                    <a:pt x="1358" y="2584"/>
                  </a:lnTo>
                  <a:cubicBezTo>
                    <a:pt x="1358" y="2501"/>
                    <a:pt x="1323" y="2406"/>
                    <a:pt x="1263" y="2346"/>
                  </a:cubicBezTo>
                  <a:lnTo>
                    <a:pt x="25980" y="2346"/>
                  </a:lnTo>
                  <a:cubicBezTo>
                    <a:pt x="26469" y="2346"/>
                    <a:pt x="26897" y="2037"/>
                    <a:pt x="27064" y="1608"/>
                  </a:cubicBezTo>
                  <a:lnTo>
                    <a:pt x="27064" y="1608"/>
                  </a:lnTo>
                  <a:cubicBezTo>
                    <a:pt x="26897" y="1906"/>
                    <a:pt x="26599" y="2108"/>
                    <a:pt x="26230" y="2108"/>
                  </a:cubicBezTo>
                  <a:lnTo>
                    <a:pt x="1453" y="2108"/>
                  </a:lnTo>
                  <a:cubicBezTo>
                    <a:pt x="930" y="2108"/>
                    <a:pt x="513" y="1691"/>
                    <a:pt x="513" y="1179"/>
                  </a:cubicBezTo>
                  <a:cubicBezTo>
                    <a:pt x="513" y="655"/>
                    <a:pt x="930" y="239"/>
                    <a:pt x="1453" y="239"/>
                  </a:cubicBezTo>
                  <a:lnTo>
                    <a:pt x="26242" y="239"/>
                  </a:lnTo>
                  <a:cubicBezTo>
                    <a:pt x="26599" y="239"/>
                    <a:pt x="26909" y="441"/>
                    <a:pt x="27076" y="739"/>
                  </a:cubicBezTo>
                  <a:cubicBezTo>
                    <a:pt x="26897" y="310"/>
                    <a:pt x="26480" y="1"/>
                    <a:pt x="25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56"/>
          <p:cNvGrpSpPr/>
          <p:nvPr/>
        </p:nvGrpSpPr>
        <p:grpSpPr>
          <a:xfrm>
            <a:off x="5754531" y="3793824"/>
            <a:ext cx="2462006" cy="566475"/>
            <a:chOff x="4815475" y="3903300"/>
            <a:chExt cx="2006525" cy="461675"/>
          </a:xfrm>
        </p:grpSpPr>
        <p:sp>
          <p:nvSpPr>
            <p:cNvPr id="2239" name="Google Shape;2239;p56"/>
            <p:cNvSpPr/>
            <p:nvPr/>
          </p:nvSpPr>
          <p:spPr>
            <a:xfrm>
              <a:off x="6459425" y="4013425"/>
              <a:ext cx="262850" cy="35150"/>
            </a:xfrm>
            <a:custGeom>
              <a:avLst/>
              <a:gdLst/>
              <a:ahLst/>
              <a:cxnLst/>
              <a:rect l="l" t="t" r="r" b="b"/>
              <a:pathLst>
                <a:path w="10514" h="1406" extrusionOk="0">
                  <a:moveTo>
                    <a:pt x="1" y="0"/>
                  </a:moveTo>
                  <a:lnTo>
                    <a:pt x="1" y="1405"/>
                  </a:lnTo>
                  <a:lnTo>
                    <a:pt x="10514" y="1405"/>
                  </a:lnTo>
                  <a:lnTo>
                    <a:pt x="10514"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6382025" y="3903300"/>
              <a:ext cx="89025" cy="162225"/>
            </a:xfrm>
            <a:custGeom>
              <a:avLst/>
              <a:gdLst/>
              <a:ahLst/>
              <a:cxnLst/>
              <a:rect l="l" t="t" r="r" b="b"/>
              <a:pathLst>
                <a:path w="3561" h="6489" extrusionOk="0">
                  <a:moveTo>
                    <a:pt x="2966" y="607"/>
                  </a:moveTo>
                  <a:lnTo>
                    <a:pt x="2966" y="3643"/>
                  </a:lnTo>
                  <a:lnTo>
                    <a:pt x="620" y="3643"/>
                  </a:lnTo>
                  <a:lnTo>
                    <a:pt x="2739" y="607"/>
                  </a:lnTo>
                  <a:close/>
                  <a:moveTo>
                    <a:pt x="2847" y="3953"/>
                  </a:moveTo>
                  <a:cubicBezTo>
                    <a:pt x="2942" y="3953"/>
                    <a:pt x="3013" y="4024"/>
                    <a:pt x="3013" y="4120"/>
                  </a:cubicBezTo>
                  <a:cubicBezTo>
                    <a:pt x="3013" y="4215"/>
                    <a:pt x="2942" y="4286"/>
                    <a:pt x="2847" y="4286"/>
                  </a:cubicBezTo>
                  <a:lnTo>
                    <a:pt x="632" y="4286"/>
                  </a:lnTo>
                  <a:cubicBezTo>
                    <a:pt x="537" y="4286"/>
                    <a:pt x="465" y="4215"/>
                    <a:pt x="465" y="4120"/>
                  </a:cubicBezTo>
                  <a:cubicBezTo>
                    <a:pt x="465" y="4024"/>
                    <a:pt x="537" y="3953"/>
                    <a:pt x="632" y="3953"/>
                  </a:cubicBezTo>
                  <a:close/>
                  <a:moveTo>
                    <a:pt x="2418" y="0"/>
                  </a:moveTo>
                  <a:lnTo>
                    <a:pt x="1" y="3512"/>
                  </a:lnTo>
                  <a:lnTo>
                    <a:pt x="1" y="6489"/>
                  </a:lnTo>
                  <a:lnTo>
                    <a:pt x="3561" y="6489"/>
                  </a:lnTo>
                  <a:lnTo>
                    <a:pt x="3561"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5744450" y="3967575"/>
              <a:ext cx="56875" cy="107175"/>
            </a:xfrm>
            <a:custGeom>
              <a:avLst/>
              <a:gdLst/>
              <a:ahLst/>
              <a:cxnLst/>
              <a:rect l="l" t="t" r="r" b="b"/>
              <a:pathLst>
                <a:path w="2275" h="4287" extrusionOk="0">
                  <a:moveTo>
                    <a:pt x="1" y="1"/>
                  </a:moveTo>
                  <a:lnTo>
                    <a:pt x="1" y="4287"/>
                  </a:lnTo>
                  <a:lnTo>
                    <a:pt x="2275" y="3989"/>
                  </a:lnTo>
                  <a:lnTo>
                    <a:pt x="2275" y="29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5308100" y="4098850"/>
              <a:ext cx="287550" cy="206925"/>
            </a:xfrm>
            <a:custGeom>
              <a:avLst/>
              <a:gdLst/>
              <a:ahLst/>
              <a:cxnLst/>
              <a:rect l="l" t="t" r="r" b="b"/>
              <a:pathLst>
                <a:path w="11502" h="8277" extrusionOk="0">
                  <a:moveTo>
                    <a:pt x="7942" y="465"/>
                  </a:moveTo>
                  <a:cubicBezTo>
                    <a:pt x="7918" y="620"/>
                    <a:pt x="7894" y="762"/>
                    <a:pt x="7894" y="917"/>
                  </a:cubicBezTo>
                  <a:cubicBezTo>
                    <a:pt x="7894" y="1358"/>
                    <a:pt x="8013" y="1774"/>
                    <a:pt x="8227" y="2144"/>
                  </a:cubicBezTo>
                  <a:lnTo>
                    <a:pt x="8573" y="2144"/>
                  </a:lnTo>
                  <a:cubicBezTo>
                    <a:pt x="8477" y="1882"/>
                    <a:pt x="8418" y="1608"/>
                    <a:pt x="8418" y="1310"/>
                  </a:cubicBezTo>
                  <a:cubicBezTo>
                    <a:pt x="8418" y="1012"/>
                    <a:pt x="8477" y="739"/>
                    <a:pt x="8573" y="465"/>
                  </a:cubicBezTo>
                  <a:close/>
                  <a:moveTo>
                    <a:pt x="3822" y="0"/>
                  </a:moveTo>
                  <a:lnTo>
                    <a:pt x="3822" y="1513"/>
                  </a:lnTo>
                  <a:lnTo>
                    <a:pt x="0" y="7227"/>
                  </a:lnTo>
                  <a:cubicBezTo>
                    <a:pt x="0" y="7227"/>
                    <a:pt x="2167" y="8276"/>
                    <a:pt x="3246" y="8276"/>
                  </a:cubicBezTo>
                  <a:cubicBezTo>
                    <a:pt x="3264" y="8276"/>
                    <a:pt x="3281" y="8276"/>
                    <a:pt x="3298" y="8275"/>
                  </a:cubicBezTo>
                  <a:cubicBezTo>
                    <a:pt x="4346" y="8251"/>
                    <a:pt x="3953" y="7620"/>
                    <a:pt x="4048" y="7347"/>
                  </a:cubicBezTo>
                  <a:cubicBezTo>
                    <a:pt x="4144" y="7061"/>
                    <a:pt x="4596" y="6406"/>
                    <a:pt x="5179" y="5382"/>
                  </a:cubicBezTo>
                  <a:cubicBezTo>
                    <a:pt x="5179" y="5382"/>
                    <a:pt x="6025" y="5346"/>
                    <a:pt x="6191" y="4930"/>
                  </a:cubicBezTo>
                  <a:cubicBezTo>
                    <a:pt x="6263" y="4727"/>
                    <a:pt x="6084" y="4203"/>
                    <a:pt x="6144" y="3965"/>
                  </a:cubicBezTo>
                  <a:cubicBezTo>
                    <a:pt x="6203" y="3715"/>
                    <a:pt x="6799" y="3215"/>
                    <a:pt x="6799" y="3215"/>
                  </a:cubicBezTo>
                  <a:lnTo>
                    <a:pt x="11502" y="3215"/>
                  </a:lnTo>
                  <a:lnTo>
                    <a:pt x="11502" y="286"/>
                  </a:lnTo>
                  <a:lnTo>
                    <a:pt x="11037" y="274"/>
                  </a:lnTo>
                  <a:lnTo>
                    <a:pt x="11037" y="274"/>
                  </a:lnTo>
                  <a:cubicBezTo>
                    <a:pt x="11144" y="393"/>
                    <a:pt x="11204" y="524"/>
                    <a:pt x="11204" y="691"/>
                  </a:cubicBezTo>
                  <a:lnTo>
                    <a:pt x="11204" y="2191"/>
                  </a:lnTo>
                  <a:cubicBezTo>
                    <a:pt x="11204" y="2536"/>
                    <a:pt x="10918" y="2798"/>
                    <a:pt x="10597" y="2798"/>
                  </a:cubicBezTo>
                  <a:lnTo>
                    <a:pt x="7989" y="2798"/>
                  </a:lnTo>
                  <a:cubicBezTo>
                    <a:pt x="7644" y="2798"/>
                    <a:pt x="7382" y="2525"/>
                    <a:pt x="7382" y="2191"/>
                  </a:cubicBezTo>
                  <a:lnTo>
                    <a:pt x="7382" y="691"/>
                  </a:lnTo>
                  <a:cubicBezTo>
                    <a:pt x="7382" y="417"/>
                    <a:pt x="7561" y="215"/>
                    <a:pt x="7775" y="119"/>
                  </a:cubicBezTo>
                  <a:lnTo>
                    <a:pt x="3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5597425" y="4147950"/>
              <a:ext cx="152125" cy="217025"/>
            </a:xfrm>
            <a:custGeom>
              <a:avLst/>
              <a:gdLst/>
              <a:ahLst/>
              <a:cxnLst/>
              <a:rect l="l" t="t" r="r" b="b"/>
              <a:pathLst>
                <a:path w="6085" h="8681" extrusionOk="0">
                  <a:moveTo>
                    <a:pt x="4739" y="1"/>
                  </a:moveTo>
                  <a:lnTo>
                    <a:pt x="0" y="1037"/>
                  </a:lnTo>
                  <a:cubicBezTo>
                    <a:pt x="191" y="4156"/>
                    <a:pt x="988" y="6930"/>
                    <a:pt x="1524" y="8681"/>
                  </a:cubicBezTo>
                  <a:cubicBezTo>
                    <a:pt x="3905" y="8145"/>
                    <a:pt x="6084" y="7442"/>
                    <a:pt x="6084" y="7442"/>
                  </a:cubicBezTo>
                  <a:cubicBezTo>
                    <a:pt x="6084" y="7442"/>
                    <a:pt x="4858" y="4204"/>
                    <a:pt x="4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5389950" y="3955975"/>
              <a:ext cx="359000" cy="94975"/>
            </a:xfrm>
            <a:custGeom>
              <a:avLst/>
              <a:gdLst/>
              <a:ahLst/>
              <a:cxnLst/>
              <a:rect l="l" t="t" r="r" b="b"/>
              <a:pathLst>
                <a:path w="14360" h="3799" extrusionOk="0">
                  <a:moveTo>
                    <a:pt x="0" y="0"/>
                  </a:moveTo>
                  <a:lnTo>
                    <a:pt x="0" y="3799"/>
                  </a:lnTo>
                  <a:lnTo>
                    <a:pt x="14359" y="3799"/>
                  </a:lnTo>
                  <a:lnTo>
                    <a:pt x="14359" y="0"/>
                  </a:lnTo>
                  <a:lnTo>
                    <a:pt x="14085" y="0"/>
                  </a:lnTo>
                  <a:cubicBezTo>
                    <a:pt x="14109" y="84"/>
                    <a:pt x="14121" y="155"/>
                    <a:pt x="14121" y="239"/>
                  </a:cubicBezTo>
                  <a:cubicBezTo>
                    <a:pt x="14121" y="727"/>
                    <a:pt x="13716" y="1132"/>
                    <a:pt x="13228" y="1132"/>
                  </a:cubicBezTo>
                  <a:cubicBezTo>
                    <a:pt x="12740" y="1132"/>
                    <a:pt x="12335" y="727"/>
                    <a:pt x="12335" y="239"/>
                  </a:cubicBezTo>
                  <a:cubicBezTo>
                    <a:pt x="12335" y="155"/>
                    <a:pt x="12347" y="84"/>
                    <a:pt x="12383" y="0"/>
                  </a:cubicBezTo>
                  <a:lnTo>
                    <a:pt x="5501" y="0"/>
                  </a:lnTo>
                  <a:cubicBezTo>
                    <a:pt x="5513" y="84"/>
                    <a:pt x="5537" y="167"/>
                    <a:pt x="5537" y="239"/>
                  </a:cubicBezTo>
                  <a:cubicBezTo>
                    <a:pt x="5537" y="893"/>
                    <a:pt x="5001" y="1417"/>
                    <a:pt x="4358" y="1417"/>
                  </a:cubicBezTo>
                  <a:cubicBezTo>
                    <a:pt x="3703" y="1417"/>
                    <a:pt x="3179" y="881"/>
                    <a:pt x="3179" y="239"/>
                  </a:cubicBezTo>
                  <a:cubicBezTo>
                    <a:pt x="3179" y="155"/>
                    <a:pt x="3191" y="84"/>
                    <a:pt x="3203"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5421800" y="3906550"/>
              <a:ext cx="323575" cy="62550"/>
            </a:xfrm>
            <a:custGeom>
              <a:avLst/>
              <a:gdLst/>
              <a:ahLst/>
              <a:cxnLst/>
              <a:rect l="l" t="t" r="r" b="b"/>
              <a:pathLst>
                <a:path w="12943" h="2502" extrusionOk="0">
                  <a:moveTo>
                    <a:pt x="664" y="1"/>
                  </a:moveTo>
                  <a:cubicBezTo>
                    <a:pt x="285" y="1"/>
                    <a:pt x="0" y="247"/>
                    <a:pt x="0" y="584"/>
                  </a:cubicBezTo>
                  <a:lnTo>
                    <a:pt x="0" y="2489"/>
                  </a:lnTo>
                  <a:lnTo>
                    <a:pt x="1882" y="2489"/>
                  </a:lnTo>
                  <a:cubicBezTo>
                    <a:pt x="2084" y="2144"/>
                    <a:pt x="2453" y="1906"/>
                    <a:pt x="2894" y="1906"/>
                  </a:cubicBezTo>
                  <a:cubicBezTo>
                    <a:pt x="3025" y="1906"/>
                    <a:pt x="3144" y="1942"/>
                    <a:pt x="3251" y="1966"/>
                  </a:cubicBezTo>
                  <a:lnTo>
                    <a:pt x="3251" y="1715"/>
                  </a:lnTo>
                  <a:cubicBezTo>
                    <a:pt x="3251" y="1382"/>
                    <a:pt x="3513" y="1096"/>
                    <a:pt x="3858" y="1096"/>
                  </a:cubicBezTo>
                  <a:lnTo>
                    <a:pt x="11728" y="1096"/>
                  </a:lnTo>
                  <a:cubicBezTo>
                    <a:pt x="12061" y="1096"/>
                    <a:pt x="12335" y="1370"/>
                    <a:pt x="12335" y="1715"/>
                  </a:cubicBezTo>
                  <a:lnTo>
                    <a:pt x="12335" y="2251"/>
                  </a:lnTo>
                  <a:cubicBezTo>
                    <a:pt x="12335" y="2287"/>
                    <a:pt x="12323" y="2335"/>
                    <a:pt x="12311" y="2382"/>
                  </a:cubicBezTo>
                  <a:cubicBezTo>
                    <a:pt x="12347" y="2406"/>
                    <a:pt x="12395" y="2454"/>
                    <a:pt x="12430" y="2501"/>
                  </a:cubicBezTo>
                  <a:lnTo>
                    <a:pt x="12942" y="2501"/>
                  </a:lnTo>
                  <a:lnTo>
                    <a:pt x="12942" y="1084"/>
                  </a:lnTo>
                  <a:cubicBezTo>
                    <a:pt x="12931" y="775"/>
                    <a:pt x="12716" y="525"/>
                    <a:pt x="12419" y="513"/>
                  </a:cubicBezTo>
                  <a:lnTo>
                    <a:pt x="691" y="1"/>
                  </a:lnTo>
                  <a:cubicBezTo>
                    <a:pt x="682" y="1"/>
                    <a:pt x="673" y="1"/>
                    <a:pt x="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815475" y="3974425"/>
              <a:ext cx="575400" cy="248775"/>
            </a:xfrm>
            <a:custGeom>
              <a:avLst/>
              <a:gdLst/>
              <a:ahLst/>
              <a:cxnLst/>
              <a:rect l="l" t="t" r="r" b="b"/>
              <a:pathLst>
                <a:path w="23016" h="9951" extrusionOk="0">
                  <a:moveTo>
                    <a:pt x="2239" y="1"/>
                  </a:moveTo>
                  <a:cubicBezTo>
                    <a:pt x="0" y="1"/>
                    <a:pt x="2524" y="9026"/>
                    <a:pt x="2524" y="9026"/>
                  </a:cubicBezTo>
                  <a:cubicBezTo>
                    <a:pt x="2564" y="9592"/>
                    <a:pt x="2952" y="9950"/>
                    <a:pt x="3452" y="9950"/>
                  </a:cubicBezTo>
                  <a:cubicBezTo>
                    <a:pt x="3552" y="9950"/>
                    <a:pt x="3656" y="9936"/>
                    <a:pt x="3763" y="9907"/>
                  </a:cubicBezTo>
                  <a:lnTo>
                    <a:pt x="23015" y="4323"/>
                  </a:lnTo>
                  <a:lnTo>
                    <a:pt x="230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5796550" y="3960450"/>
              <a:ext cx="589675" cy="128900"/>
            </a:xfrm>
            <a:custGeom>
              <a:avLst/>
              <a:gdLst/>
              <a:ahLst/>
              <a:cxnLst/>
              <a:rect l="l" t="t" r="r" b="b"/>
              <a:pathLst>
                <a:path w="23587" h="5156" extrusionOk="0">
                  <a:moveTo>
                    <a:pt x="643" y="0"/>
                  </a:moveTo>
                  <a:cubicBezTo>
                    <a:pt x="286" y="0"/>
                    <a:pt x="0" y="262"/>
                    <a:pt x="0" y="595"/>
                  </a:cubicBezTo>
                  <a:lnTo>
                    <a:pt x="0" y="4560"/>
                  </a:lnTo>
                  <a:cubicBezTo>
                    <a:pt x="0" y="4882"/>
                    <a:pt x="286" y="5155"/>
                    <a:pt x="369" y="5155"/>
                  </a:cubicBezTo>
                  <a:lnTo>
                    <a:pt x="22872" y="4739"/>
                  </a:lnTo>
                  <a:cubicBezTo>
                    <a:pt x="23396" y="4727"/>
                    <a:pt x="23587" y="4501"/>
                    <a:pt x="23587" y="4215"/>
                  </a:cubicBezTo>
                  <a:lnTo>
                    <a:pt x="23587" y="929"/>
                  </a:lnTo>
                  <a:cubicBezTo>
                    <a:pt x="23587" y="655"/>
                    <a:pt x="23396" y="441"/>
                    <a:pt x="23146" y="417"/>
                  </a:cubicBezTo>
                  <a:lnTo>
                    <a:pt x="6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5817375" y="3975925"/>
              <a:ext cx="10750" cy="45550"/>
            </a:xfrm>
            <a:custGeom>
              <a:avLst/>
              <a:gdLst/>
              <a:ahLst/>
              <a:cxnLst/>
              <a:rect l="l" t="t" r="r" b="b"/>
              <a:pathLst>
                <a:path w="430" h="1822" extrusionOk="0">
                  <a:moveTo>
                    <a:pt x="1" y="0"/>
                  </a:moveTo>
                  <a:lnTo>
                    <a:pt x="1" y="1822"/>
                  </a:lnTo>
                  <a:lnTo>
                    <a:pt x="429" y="1822"/>
                  </a:ln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5838825" y="3976225"/>
              <a:ext cx="11325" cy="45250"/>
            </a:xfrm>
            <a:custGeom>
              <a:avLst/>
              <a:gdLst/>
              <a:ahLst/>
              <a:cxnLst/>
              <a:rect l="l" t="t" r="r" b="b"/>
              <a:pathLst>
                <a:path w="453" h="1810" extrusionOk="0">
                  <a:moveTo>
                    <a:pt x="0" y="0"/>
                  </a:moveTo>
                  <a:lnTo>
                    <a:pt x="0" y="1810"/>
                  </a:lnTo>
                  <a:lnTo>
                    <a:pt x="452" y="1810"/>
                  </a:lnTo>
                  <a:lnTo>
                    <a:pt x="4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5860850" y="3976500"/>
              <a:ext cx="10725" cy="44975"/>
            </a:xfrm>
            <a:custGeom>
              <a:avLst/>
              <a:gdLst/>
              <a:ahLst/>
              <a:cxnLst/>
              <a:rect l="l" t="t" r="r" b="b"/>
              <a:pathLst>
                <a:path w="429" h="1799" extrusionOk="0">
                  <a:moveTo>
                    <a:pt x="0" y="1"/>
                  </a:moveTo>
                  <a:lnTo>
                    <a:pt x="0" y="1799"/>
                  </a:lnTo>
                  <a:lnTo>
                    <a:pt x="429" y="1799"/>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5882575" y="3976800"/>
              <a:ext cx="10725" cy="44675"/>
            </a:xfrm>
            <a:custGeom>
              <a:avLst/>
              <a:gdLst/>
              <a:ahLst/>
              <a:cxnLst/>
              <a:rect l="l" t="t" r="r" b="b"/>
              <a:pathLst>
                <a:path w="429" h="1787" extrusionOk="0">
                  <a:moveTo>
                    <a:pt x="0" y="1"/>
                  </a:moveTo>
                  <a:lnTo>
                    <a:pt x="0" y="1787"/>
                  </a:lnTo>
                  <a:lnTo>
                    <a:pt x="429" y="1787"/>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5904300" y="3977400"/>
              <a:ext cx="11025" cy="44075"/>
            </a:xfrm>
            <a:custGeom>
              <a:avLst/>
              <a:gdLst/>
              <a:ahLst/>
              <a:cxnLst/>
              <a:rect l="l" t="t" r="r" b="b"/>
              <a:pathLst>
                <a:path w="441" h="1763" extrusionOk="0">
                  <a:moveTo>
                    <a:pt x="0" y="1"/>
                  </a:moveTo>
                  <a:lnTo>
                    <a:pt x="0" y="1763"/>
                  </a:lnTo>
                  <a:lnTo>
                    <a:pt x="441" y="1763"/>
                  </a:lnTo>
                  <a:lnTo>
                    <a:pt x="441" y="1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5926025" y="3977700"/>
              <a:ext cx="10750" cy="43775"/>
            </a:xfrm>
            <a:custGeom>
              <a:avLst/>
              <a:gdLst/>
              <a:ahLst/>
              <a:cxnLst/>
              <a:rect l="l" t="t" r="r" b="b"/>
              <a:pathLst>
                <a:path w="430" h="1751" extrusionOk="0">
                  <a:moveTo>
                    <a:pt x="1" y="1"/>
                  </a:moveTo>
                  <a:lnTo>
                    <a:pt x="1" y="1751"/>
                  </a:lnTo>
                  <a:lnTo>
                    <a:pt x="429" y="1751"/>
                  </a:lnTo>
                  <a:lnTo>
                    <a:pt x="429" y="1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5947450" y="3978000"/>
              <a:ext cx="11350" cy="43475"/>
            </a:xfrm>
            <a:custGeom>
              <a:avLst/>
              <a:gdLst/>
              <a:ahLst/>
              <a:cxnLst/>
              <a:rect l="l" t="t" r="r" b="b"/>
              <a:pathLst>
                <a:path w="454" h="1739" extrusionOk="0">
                  <a:moveTo>
                    <a:pt x="1" y="0"/>
                  </a:moveTo>
                  <a:lnTo>
                    <a:pt x="1" y="1739"/>
                  </a:lnTo>
                  <a:lnTo>
                    <a:pt x="453" y="1739"/>
                  </a:lnTo>
                  <a:lnTo>
                    <a:pt x="453" y="1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5969475" y="3978300"/>
              <a:ext cx="10750" cy="43175"/>
            </a:xfrm>
            <a:custGeom>
              <a:avLst/>
              <a:gdLst/>
              <a:ahLst/>
              <a:cxnLst/>
              <a:rect l="l" t="t" r="r" b="b"/>
              <a:pathLst>
                <a:path w="430" h="1727" extrusionOk="0">
                  <a:moveTo>
                    <a:pt x="1" y="0"/>
                  </a:moveTo>
                  <a:lnTo>
                    <a:pt x="1" y="1727"/>
                  </a:lnTo>
                  <a:lnTo>
                    <a:pt x="429" y="1727"/>
                  </a:lnTo>
                  <a:lnTo>
                    <a:pt x="429"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5991225" y="3978900"/>
              <a:ext cx="10725" cy="42575"/>
            </a:xfrm>
            <a:custGeom>
              <a:avLst/>
              <a:gdLst/>
              <a:ahLst/>
              <a:cxnLst/>
              <a:rect l="l" t="t" r="r" b="b"/>
              <a:pathLst>
                <a:path w="429" h="1703" extrusionOk="0">
                  <a:moveTo>
                    <a:pt x="0" y="0"/>
                  </a:moveTo>
                  <a:lnTo>
                    <a:pt x="0" y="1703"/>
                  </a:lnTo>
                  <a:lnTo>
                    <a:pt x="429" y="1703"/>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6012950" y="3979500"/>
              <a:ext cx="11025" cy="41975"/>
            </a:xfrm>
            <a:custGeom>
              <a:avLst/>
              <a:gdLst/>
              <a:ahLst/>
              <a:cxnLst/>
              <a:rect l="l" t="t" r="r" b="b"/>
              <a:pathLst>
                <a:path w="441" h="1679" extrusionOk="0">
                  <a:moveTo>
                    <a:pt x="0" y="0"/>
                  </a:moveTo>
                  <a:lnTo>
                    <a:pt x="0" y="1679"/>
                  </a:lnTo>
                  <a:lnTo>
                    <a:pt x="441" y="1679"/>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6034675" y="3979775"/>
              <a:ext cx="10725" cy="41700"/>
            </a:xfrm>
            <a:custGeom>
              <a:avLst/>
              <a:gdLst/>
              <a:ahLst/>
              <a:cxnLst/>
              <a:rect l="l" t="t" r="r" b="b"/>
              <a:pathLst>
                <a:path w="429" h="1668" extrusionOk="0">
                  <a:moveTo>
                    <a:pt x="0" y="1"/>
                  </a:moveTo>
                  <a:lnTo>
                    <a:pt x="0" y="1668"/>
                  </a:lnTo>
                  <a:lnTo>
                    <a:pt x="429" y="1668"/>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6056100" y="3980375"/>
              <a:ext cx="11325" cy="41100"/>
            </a:xfrm>
            <a:custGeom>
              <a:avLst/>
              <a:gdLst/>
              <a:ahLst/>
              <a:cxnLst/>
              <a:rect l="l" t="t" r="r" b="b"/>
              <a:pathLst>
                <a:path w="453" h="1644" extrusionOk="0">
                  <a:moveTo>
                    <a:pt x="1" y="1"/>
                  </a:moveTo>
                  <a:lnTo>
                    <a:pt x="1" y="1644"/>
                  </a:lnTo>
                  <a:lnTo>
                    <a:pt x="453" y="1644"/>
                  </a:ln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6078125" y="3980675"/>
              <a:ext cx="10750" cy="40800"/>
            </a:xfrm>
            <a:custGeom>
              <a:avLst/>
              <a:gdLst/>
              <a:ahLst/>
              <a:cxnLst/>
              <a:rect l="l" t="t" r="r" b="b"/>
              <a:pathLst>
                <a:path w="430" h="1632" extrusionOk="0">
                  <a:moveTo>
                    <a:pt x="1" y="1"/>
                  </a:moveTo>
                  <a:lnTo>
                    <a:pt x="1" y="1632"/>
                  </a:lnTo>
                  <a:lnTo>
                    <a:pt x="429" y="1632"/>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6099850" y="3980975"/>
              <a:ext cx="10750" cy="40500"/>
            </a:xfrm>
            <a:custGeom>
              <a:avLst/>
              <a:gdLst/>
              <a:ahLst/>
              <a:cxnLst/>
              <a:rect l="l" t="t" r="r" b="b"/>
              <a:pathLst>
                <a:path w="430" h="1620" extrusionOk="0">
                  <a:moveTo>
                    <a:pt x="1" y="1"/>
                  </a:moveTo>
                  <a:lnTo>
                    <a:pt x="1" y="1620"/>
                  </a:lnTo>
                  <a:lnTo>
                    <a:pt x="429" y="1620"/>
                  </a:lnTo>
                  <a:lnTo>
                    <a:pt x="429" y="1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6121575" y="3981275"/>
              <a:ext cx="11050" cy="40200"/>
            </a:xfrm>
            <a:custGeom>
              <a:avLst/>
              <a:gdLst/>
              <a:ahLst/>
              <a:cxnLst/>
              <a:rect l="l" t="t" r="r" b="b"/>
              <a:pathLst>
                <a:path w="442" h="1608" extrusionOk="0">
                  <a:moveTo>
                    <a:pt x="1" y="0"/>
                  </a:moveTo>
                  <a:lnTo>
                    <a:pt x="1" y="1608"/>
                  </a:lnTo>
                  <a:lnTo>
                    <a:pt x="441" y="1608"/>
                  </a:lnTo>
                  <a:lnTo>
                    <a:pt x="441"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6143325" y="3981875"/>
              <a:ext cx="10725" cy="39600"/>
            </a:xfrm>
            <a:custGeom>
              <a:avLst/>
              <a:gdLst/>
              <a:ahLst/>
              <a:cxnLst/>
              <a:rect l="l" t="t" r="r" b="b"/>
              <a:pathLst>
                <a:path w="429" h="1584" extrusionOk="0">
                  <a:moveTo>
                    <a:pt x="0" y="0"/>
                  </a:moveTo>
                  <a:lnTo>
                    <a:pt x="0" y="1584"/>
                  </a:lnTo>
                  <a:lnTo>
                    <a:pt x="429" y="1584"/>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6164750" y="3982175"/>
              <a:ext cx="11325" cy="39300"/>
            </a:xfrm>
            <a:custGeom>
              <a:avLst/>
              <a:gdLst/>
              <a:ahLst/>
              <a:cxnLst/>
              <a:rect l="l" t="t" r="r" b="b"/>
              <a:pathLst>
                <a:path w="453" h="1572" extrusionOk="0">
                  <a:moveTo>
                    <a:pt x="0" y="0"/>
                  </a:moveTo>
                  <a:lnTo>
                    <a:pt x="0" y="1572"/>
                  </a:lnTo>
                  <a:lnTo>
                    <a:pt x="453" y="1572"/>
                  </a:lnTo>
                  <a:lnTo>
                    <a:pt x="453"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6186775" y="3982475"/>
              <a:ext cx="10750" cy="39000"/>
            </a:xfrm>
            <a:custGeom>
              <a:avLst/>
              <a:gdLst/>
              <a:ahLst/>
              <a:cxnLst/>
              <a:rect l="l" t="t" r="r" b="b"/>
              <a:pathLst>
                <a:path w="430" h="1560" extrusionOk="0">
                  <a:moveTo>
                    <a:pt x="0" y="0"/>
                  </a:moveTo>
                  <a:lnTo>
                    <a:pt x="0" y="1560"/>
                  </a:lnTo>
                  <a:lnTo>
                    <a:pt x="429" y="1560"/>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6208500" y="3983350"/>
              <a:ext cx="10750" cy="38125"/>
            </a:xfrm>
            <a:custGeom>
              <a:avLst/>
              <a:gdLst/>
              <a:ahLst/>
              <a:cxnLst/>
              <a:rect l="l" t="t" r="r" b="b"/>
              <a:pathLst>
                <a:path w="430" h="1525" extrusionOk="0">
                  <a:moveTo>
                    <a:pt x="1" y="1"/>
                  </a:moveTo>
                  <a:lnTo>
                    <a:pt x="1" y="1525"/>
                  </a:lnTo>
                  <a:lnTo>
                    <a:pt x="429" y="1525"/>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6230225" y="3983650"/>
              <a:ext cx="11050" cy="37825"/>
            </a:xfrm>
            <a:custGeom>
              <a:avLst/>
              <a:gdLst/>
              <a:ahLst/>
              <a:cxnLst/>
              <a:rect l="l" t="t" r="r" b="b"/>
              <a:pathLst>
                <a:path w="442" h="1513" extrusionOk="0">
                  <a:moveTo>
                    <a:pt x="1" y="1"/>
                  </a:moveTo>
                  <a:lnTo>
                    <a:pt x="1" y="1513"/>
                  </a:lnTo>
                  <a:lnTo>
                    <a:pt x="441" y="1513"/>
                  </a:lnTo>
                  <a:lnTo>
                    <a:pt x="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6251950" y="3983950"/>
              <a:ext cx="10750" cy="37525"/>
            </a:xfrm>
            <a:custGeom>
              <a:avLst/>
              <a:gdLst/>
              <a:ahLst/>
              <a:cxnLst/>
              <a:rect l="l" t="t" r="r" b="b"/>
              <a:pathLst>
                <a:path w="430" h="1501" extrusionOk="0">
                  <a:moveTo>
                    <a:pt x="1" y="1"/>
                  </a:moveTo>
                  <a:lnTo>
                    <a:pt x="1" y="1501"/>
                  </a:lnTo>
                  <a:lnTo>
                    <a:pt x="430" y="1501"/>
                  </a:ln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6273975" y="3984250"/>
              <a:ext cx="10750" cy="37225"/>
            </a:xfrm>
            <a:custGeom>
              <a:avLst/>
              <a:gdLst/>
              <a:ahLst/>
              <a:cxnLst/>
              <a:rect l="l" t="t" r="r" b="b"/>
              <a:pathLst>
                <a:path w="430" h="1489" extrusionOk="0">
                  <a:moveTo>
                    <a:pt x="1" y="1"/>
                  </a:moveTo>
                  <a:lnTo>
                    <a:pt x="1" y="1489"/>
                  </a:lnTo>
                  <a:lnTo>
                    <a:pt x="430" y="1489"/>
                  </a:lnTo>
                  <a:lnTo>
                    <a:pt x="430" y="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6295425" y="3984850"/>
              <a:ext cx="10725" cy="36625"/>
            </a:xfrm>
            <a:custGeom>
              <a:avLst/>
              <a:gdLst/>
              <a:ahLst/>
              <a:cxnLst/>
              <a:rect l="l" t="t" r="r" b="b"/>
              <a:pathLst>
                <a:path w="429" h="1465" extrusionOk="0">
                  <a:moveTo>
                    <a:pt x="0" y="0"/>
                  </a:moveTo>
                  <a:lnTo>
                    <a:pt x="0" y="1465"/>
                  </a:lnTo>
                  <a:lnTo>
                    <a:pt x="429" y="1465"/>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6317150" y="3985150"/>
              <a:ext cx="11025" cy="36325"/>
            </a:xfrm>
            <a:custGeom>
              <a:avLst/>
              <a:gdLst/>
              <a:ahLst/>
              <a:cxnLst/>
              <a:rect l="l" t="t" r="r" b="b"/>
              <a:pathLst>
                <a:path w="441" h="1453" extrusionOk="0">
                  <a:moveTo>
                    <a:pt x="0" y="0"/>
                  </a:moveTo>
                  <a:lnTo>
                    <a:pt x="0" y="1453"/>
                  </a:lnTo>
                  <a:lnTo>
                    <a:pt x="441" y="1453"/>
                  </a:lnTo>
                  <a:lnTo>
                    <a:pt x="441"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6338875" y="3985450"/>
              <a:ext cx="11050" cy="36025"/>
            </a:xfrm>
            <a:custGeom>
              <a:avLst/>
              <a:gdLst/>
              <a:ahLst/>
              <a:cxnLst/>
              <a:rect l="l" t="t" r="r" b="b"/>
              <a:pathLst>
                <a:path w="442" h="1441" extrusionOk="0">
                  <a:moveTo>
                    <a:pt x="1" y="0"/>
                  </a:moveTo>
                  <a:lnTo>
                    <a:pt x="1" y="1441"/>
                  </a:lnTo>
                  <a:lnTo>
                    <a:pt x="441" y="1441"/>
                  </a:lnTo>
                  <a:lnTo>
                    <a:pt x="441" y="1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6360600" y="3985750"/>
              <a:ext cx="10450" cy="35725"/>
            </a:xfrm>
            <a:custGeom>
              <a:avLst/>
              <a:gdLst/>
              <a:ahLst/>
              <a:cxnLst/>
              <a:rect l="l" t="t" r="r" b="b"/>
              <a:pathLst>
                <a:path w="418" h="1429" extrusionOk="0">
                  <a:moveTo>
                    <a:pt x="1" y="0"/>
                  </a:moveTo>
                  <a:lnTo>
                    <a:pt x="1" y="1429"/>
                  </a:lnTo>
                  <a:lnTo>
                    <a:pt x="417" y="1429"/>
                  </a:lnTo>
                  <a:lnTo>
                    <a:pt x="417"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5389950" y="3955975"/>
              <a:ext cx="359000" cy="39325"/>
            </a:xfrm>
            <a:custGeom>
              <a:avLst/>
              <a:gdLst/>
              <a:ahLst/>
              <a:cxnLst/>
              <a:rect l="l" t="t" r="r" b="b"/>
              <a:pathLst>
                <a:path w="14360" h="1573" extrusionOk="0">
                  <a:moveTo>
                    <a:pt x="0" y="0"/>
                  </a:moveTo>
                  <a:lnTo>
                    <a:pt x="0" y="1572"/>
                  </a:lnTo>
                  <a:lnTo>
                    <a:pt x="14359" y="1572"/>
                  </a:lnTo>
                  <a:lnTo>
                    <a:pt x="14359" y="0"/>
                  </a:lnTo>
                  <a:lnTo>
                    <a:pt x="14085" y="0"/>
                  </a:lnTo>
                  <a:cubicBezTo>
                    <a:pt x="14109" y="84"/>
                    <a:pt x="14121" y="155"/>
                    <a:pt x="14121" y="239"/>
                  </a:cubicBezTo>
                  <a:cubicBezTo>
                    <a:pt x="14121" y="727"/>
                    <a:pt x="13716" y="1132"/>
                    <a:pt x="13228" y="1132"/>
                  </a:cubicBezTo>
                  <a:cubicBezTo>
                    <a:pt x="12740" y="1132"/>
                    <a:pt x="12335" y="727"/>
                    <a:pt x="12335" y="239"/>
                  </a:cubicBezTo>
                  <a:cubicBezTo>
                    <a:pt x="12335" y="155"/>
                    <a:pt x="12347" y="84"/>
                    <a:pt x="12383" y="0"/>
                  </a:cubicBezTo>
                  <a:lnTo>
                    <a:pt x="5501" y="0"/>
                  </a:lnTo>
                  <a:cubicBezTo>
                    <a:pt x="5513" y="84"/>
                    <a:pt x="5537" y="167"/>
                    <a:pt x="5537" y="239"/>
                  </a:cubicBezTo>
                  <a:cubicBezTo>
                    <a:pt x="5537" y="893"/>
                    <a:pt x="5001" y="1417"/>
                    <a:pt x="4358" y="1417"/>
                  </a:cubicBezTo>
                  <a:cubicBezTo>
                    <a:pt x="3703" y="1417"/>
                    <a:pt x="3179" y="881"/>
                    <a:pt x="3179" y="239"/>
                  </a:cubicBezTo>
                  <a:cubicBezTo>
                    <a:pt x="3179" y="155"/>
                    <a:pt x="3191" y="84"/>
                    <a:pt x="3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5415250" y="4004800"/>
              <a:ext cx="300950" cy="23225"/>
            </a:xfrm>
            <a:custGeom>
              <a:avLst/>
              <a:gdLst/>
              <a:ahLst/>
              <a:cxnLst/>
              <a:rect l="l" t="t" r="r" b="b"/>
              <a:pathLst>
                <a:path w="12038" h="929" extrusionOk="0">
                  <a:moveTo>
                    <a:pt x="453" y="0"/>
                  </a:moveTo>
                  <a:cubicBezTo>
                    <a:pt x="203" y="0"/>
                    <a:pt x="0" y="214"/>
                    <a:pt x="0" y="464"/>
                  </a:cubicBezTo>
                  <a:cubicBezTo>
                    <a:pt x="0" y="714"/>
                    <a:pt x="203" y="929"/>
                    <a:pt x="453" y="929"/>
                  </a:cubicBezTo>
                  <a:lnTo>
                    <a:pt x="11573" y="929"/>
                  </a:lnTo>
                  <a:cubicBezTo>
                    <a:pt x="11823" y="929"/>
                    <a:pt x="12038" y="714"/>
                    <a:pt x="12038" y="464"/>
                  </a:cubicBezTo>
                  <a:cubicBezTo>
                    <a:pt x="12038" y="214"/>
                    <a:pt x="11823" y="0"/>
                    <a:pt x="11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5389350" y="4037825"/>
              <a:ext cx="359300" cy="147375"/>
            </a:xfrm>
            <a:custGeom>
              <a:avLst/>
              <a:gdLst/>
              <a:ahLst/>
              <a:cxnLst/>
              <a:rect l="l" t="t" r="r" b="b"/>
              <a:pathLst>
                <a:path w="14372" h="5895" extrusionOk="0">
                  <a:moveTo>
                    <a:pt x="1" y="1"/>
                  </a:moveTo>
                  <a:lnTo>
                    <a:pt x="1" y="1668"/>
                  </a:lnTo>
                  <a:lnTo>
                    <a:pt x="703" y="3072"/>
                  </a:lnTo>
                  <a:lnTo>
                    <a:pt x="8121" y="3072"/>
                  </a:lnTo>
                  <a:lnTo>
                    <a:pt x="8121" y="5894"/>
                  </a:lnTo>
                  <a:lnTo>
                    <a:pt x="13455" y="4739"/>
                  </a:lnTo>
                  <a:lnTo>
                    <a:pt x="13455" y="1989"/>
                  </a:lnTo>
                  <a:lnTo>
                    <a:pt x="14371" y="1668"/>
                  </a:lnTo>
                  <a:lnTo>
                    <a:pt x="14371"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5433700" y="4079200"/>
              <a:ext cx="62825" cy="15800"/>
            </a:xfrm>
            <a:custGeom>
              <a:avLst/>
              <a:gdLst/>
              <a:ahLst/>
              <a:cxnLst/>
              <a:rect l="l" t="t" r="r" b="b"/>
              <a:pathLst>
                <a:path w="2513" h="632" extrusionOk="0">
                  <a:moveTo>
                    <a:pt x="310" y="1"/>
                  </a:moveTo>
                  <a:cubicBezTo>
                    <a:pt x="132" y="1"/>
                    <a:pt x="1" y="132"/>
                    <a:pt x="1" y="310"/>
                  </a:cubicBezTo>
                  <a:cubicBezTo>
                    <a:pt x="1" y="489"/>
                    <a:pt x="132" y="632"/>
                    <a:pt x="310" y="632"/>
                  </a:cubicBezTo>
                  <a:lnTo>
                    <a:pt x="2203" y="632"/>
                  </a:lnTo>
                  <a:cubicBezTo>
                    <a:pt x="2382" y="632"/>
                    <a:pt x="2513" y="489"/>
                    <a:pt x="2513" y="310"/>
                  </a:cubicBezTo>
                  <a:cubicBezTo>
                    <a:pt x="2513" y="132"/>
                    <a:pt x="2382" y="1"/>
                    <a:pt x="2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5561400" y="4053300"/>
              <a:ext cx="46150" cy="14925"/>
            </a:xfrm>
            <a:custGeom>
              <a:avLst/>
              <a:gdLst/>
              <a:ahLst/>
              <a:cxnLst/>
              <a:rect l="l" t="t" r="r" b="b"/>
              <a:pathLst>
                <a:path w="1846" h="597" extrusionOk="0">
                  <a:moveTo>
                    <a:pt x="298" y="1"/>
                  </a:moveTo>
                  <a:cubicBezTo>
                    <a:pt x="131" y="1"/>
                    <a:pt x="0" y="132"/>
                    <a:pt x="0" y="298"/>
                  </a:cubicBezTo>
                  <a:cubicBezTo>
                    <a:pt x="0" y="453"/>
                    <a:pt x="131" y="596"/>
                    <a:pt x="298" y="596"/>
                  </a:cubicBezTo>
                  <a:lnTo>
                    <a:pt x="1548" y="596"/>
                  </a:lnTo>
                  <a:cubicBezTo>
                    <a:pt x="1715" y="596"/>
                    <a:pt x="1846" y="453"/>
                    <a:pt x="1846" y="298"/>
                  </a:cubicBezTo>
                  <a:cubicBezTo>
                    <a:pt x="1846" y="132"/>
                    <a:pt x="1715" y="1"/>
                    <a:pt x="1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5568550" y="4077125"/>
              <a:ext cx="78300" cy="31875"/>
            </a:xfrm>
            <a:custGeom>
              <a:avLst/>
              <a:gdLst/>
              <a:ahLst/>
              <a:cxnLst/>
              <a:rect l="l" t="t" r="r" b="b"/>
              <a:pathLst>
                <a:path w="3132" h="1275" extrusionOk="0">
                  <a:moveTo>
                    <a:pt x="2453" y="0"/>
                  </a:moveTo>
                  <a:cubicBezTo>
                    <a:pt x="2262" y="0"/>
                    <a:pt x="2096" y="84"/>
                    <a:pt x="1988" y="215"/>
                  </a:cubicBezTo>
                  <a:lnTo>
                    <a:pt x="393" y="215"/>
                  </a:lnTo>
                  <a:cubicBezTo>
                    <a:pt x="179" y="215"/>
                    <a:pt x="0" y="393"/>
                    <a:pt x="0" y="619"/>
                  </a:cubicBezTo>
                  <a:cubicBezTo>
                    <a:pt x="0" y="846"/>
                    <a:pt x="179" y="1024"/>
                    <a:pt x="393" y="1024"/>
                  </a:cubicBezTo>
                  <a:lnTo>
                    <a:pt x="1977" y="1024"/>
                  </a:lnTo>
                  <a:cubicBezTo>
                    <a:pt x="2096" y="1167"/>
                    <a:pt x="2262" y="1274"/>
                    <a:pt x="2453" y="1274"/>
                  </a:cubicBezTo>
                  <a:lnTo>
                    <a:pt x="2524" y="1274"/>
                  </a:lnTo>
                  <a:cubicBezTo>
                    <a:pt x="2870" y="1274"/>
                    <a:pt x="3131" y="988"/>
                    <a:pt x="3131" y="667"/>
                  </a:cubicBezTo>
                  <a:lnTo>
                    <a:pt x="3131" y="607"/>
                  </a:lnTo>
                  <a:cubicBezTo>
                    <a:pt x="3131" y="262"/>
                    <a:pt x="2858" y="0"/>
                    <a:pt x="2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5466150" y="3929475"/>
              <a:ext cx="64625" cy="64925"/>
            </a:xfrm>
            <a:custGeom>
              <a:avLst/>
              <a:gdLst/>
              <a:ahLst/>
              <a:cxnLst/>
              <a:rect l="l" t="t" r="r" b="b"/>
              <a:pathLst>
                <a:path w="2585" h="2597" extrusionOk="0">
                  <a:moveTo>
                    <a:pt x="1298" y="1"/>
                  </a:moveTo>
                  <a:cubicBezTo>
                    <a:pt x="584" y="1"/>
                    <a:pt x="0" y="584"/>
                    <a:pt x="0" y="1299"/>
                  </a:cubicBezTo>
                  <a:cubicBezTo>
                    <a:pt x="0" y="2013"/>
                    <a:pt x="584" y="2596"/>
                    <a:pt x="1298" y="2596"/>
                  </a:cubicBezTo>
                  <a:cubicBezTo>
                    <a:pt x="2013" y="2596"/>
                    <a:pt x="2584" y="2013"/>
                    <a:pt x="2584" y="1299"/>
                  </a:cubicBezTo>
                  <a:cubicBezTo>
                    <a:pt x="2584" y="584"/>
                    <a:pt x="2013" y="1"/>
                    <a:pt x="1298"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5692950" y="3934550"/>
              <a:ext cx="55100" cy="55075"/>
            </a:xfrm>
            <a:custGeom>
              <a:avLst/>
              <a:gdLst/>
              <a:ahLst/>
              <a:cxnLst/>
              <a:rect l="l" t="t" r="r" b="b"/>
              <a:pathLst>
                <a:path w="2204" h="2203" extrusionOk="0">
                  <a:moveTo>
                    <a:pt x="1108" y="0"/>
                  </a:moveTo>
                  <a:cubicBezTo>
                    <a:pt x="501" y="0"/>
                    <a:pt x="1" y="488"/>
                    <a:pt x="1" y="1096"/>
                  </a:cubicBezTo>
                  <a:cubicBezTo>
                    <a:pt x="1" y="1715"/>
                    <a:pt x="501" y="2203"/>
                    <a:pt x="1108" y="2203"/>
                  </a:cubicBezTo>
                  <a:cubicBezTo>
                    <a:pt x="1715" y="2203"/>
                    <a:pt x="2204" y="1715"/>
                    <a:pt x="2204" y="1096"/>
                  </a:cubicBezTo>
                  <a:cubicBezTo>
                    <a:pt x="2204" y="488"/>
                    <a:pt x="1715" y="0"/>
                    <a:pt x="1108"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479550" y="3942575"/>
              <a:ext cx="38700" cy="38725"/>
            </a:xfrm>
            <a:custGeom>
              <a:avLst/>
              <a:gdLst/>
              <a:ahLst/>
              <a:cxnLst/>
              <a:rect l="l" t="t" r="r" b="b"/>
              <a:pathLst>
                <a:path w="1548" h="1549" extrusionOk="0">
                  <a:moveTo>
                    <a:pt x="774" y="1"/>
                  </a:moveTo>
                  <a:cubicBezTo>
                    <a:pt x="334" y="1"/>
                    <a:pt x="0" y="346"/>
                    <a:pt x="0" y="775"/>
                  </a:cubicBezTo>
                  <a:cubicBezTo>
                    <a:pt x="0" y="1215"/>
                    <a:pt x="334" y="1548"/>
                    <a:pt x="774" y="1548"/>
                  </a:cubicBezTo>
                  <a:cubicBezTo>
                    <a:pt x="1191" y="1548"/>
                    <a:pt x="1548" y="1215"/>
                    <a:pt x="1548" y="775"/>
                  </a:cubicBezTo>
                  <a:cubicBezTo>
                    <a:pt x="1548" y="346"/>
                    <a:pt x="120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705750" y="3947050"/>
              <a:ext cx="29800" cy="29775"/>
            </a:xfrm>
            <a:custGeom>
              <a:avLst/>
              <a:gdLst/>
              <a:ahLst/>
              <a:cxnLst/>
              <a:rect l="l" t="t" r="r" b="b"/>
              <a:pathLst>
                <a:path w="1192" h="1191" extrusionOk="0">
                  <a:moveTo>
                    <a:pt x="596" y="0"/>
                  </a:moveTo>
                  <a:cubicBezTo>
                    <a:pt x="263" y="0"/>
                    <a:pt x="1" y="274"/>
                    <a:pt x="1" y="596"/>
                  </a:cubicBezTo>
                  <a:cubicBezTo>
                    <a:pt x="1" y="929"/>
                    <a:pt x="263" y="1191"/>
                    <a:pt x="596" y="1191"/>
                  </a:cubicBezTo>
                  <a:cubicBezTo>
                    <a:pt x="918" y="1191"/>
                    <a:pt x="1192" y="929"/>
                    <a:pt x="1192" y="596"/>
                  </a:cubicBezTo>
                  <a:cubicBezTo>
                    <a:pt x="1192" y="274"/>
                    <a:pt x="918" y="0"/>
                    <a:pt x="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6709150" y="4008950"/>
              <a:ext cx="112850" cy="44375"/>
            </a:xfrm>
            <a:custGeom>
              <a:avLst/>
              <a:gdLst/>
              <a:ahLst/>
              <a:cxnLst/>
              <a:rect l="l" t="t" r="r" b="b"/>
              <a:pathLst>
                <a:path w="4514" h="1775" extrusionOk="0">
                  <a:moveTo>
                    <a:pt x="4049" y="429"/>
                  </a:moveTo>
                  <a:lnTo>
                    <a:pt x="4049" y="1156"/>
                  </a:lnTo>
                  <a:lnTo>
                    <a:pt x="2335" y="1156"/>
                  </a:lnTo>
                  <a:lnTo>
                    <a:pt x="2335" y="429"/>
                  </a:lnTo>
                  <a:close/>
                  <a:moveTo>
                    <a:pt x="227" y="1"/>
                  </a:moveTo>
                  <a:cubicBezTo>
                    <a:pt x="108" y="1"/>
                    <a:pt x="1" y="108"/>
                    <a:pt x="1" y="227"/>
                  </a:cubicBezTo>
                  <a:lnTo>
                    <a:pt x="1" y="1549"/>
                  </a:lnTo>
                  <a:cubicBezTo>
                    <a:pt x="1" y="1668"/>
                    <a:pt x="108" y="1775"/>
                    <a:pt x="227" y="1775"/>
                  </a:cubicBezTo>
                  <a:lnTo>
                    <a:pt x="4287" y="1775"/>
                  </a:lnTo>
                  <a:cubicBezTo>
                    <a:pt x="4406" y="1775"/>
                    <a:pt x="4513" y="1668"/>
                    <a:pt x="4513" y="1549"/>
                  </a:cubicBezTo>
                  <a:lnTo>
                    <a:pt x="4513" y="227"/>
                  </a:lnTo>
                  <a:cubicBezTo>
                    <a:pt x="4513" y="108"/>
                    <a:pt x="4406" y="1"/>
                    <a:pt x="4287" y="1"/>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56"/>
          <p:cNvGrpSpPr/>
          <p:nvPr/>
        </p:nvGrpSpPr>
        <p:grpSpPr>
          <a:xfrm>
            <a:off x="1193618" y="3769713"/>
            <a:ext cx="1667616" cy="614328"/>
            <a:chOff x="1098350" y="3883650"/>
            <a:chExt cx="1359100" cy="500675"/>
          </a:xfrm>
        </p:grpSpPr>
        <p:sp>
          <p:nvSpPr>
            <p:cNvPr id="2286" name="Google Shape;2286;p56"/>
            <p:cNvSpPr/>
            <p:nvPr/>
          </p:nvSpPr>
          <p:spPr>
            <a:xfrm>
              <a:off x="1839200" y="4133975"/>
              <a:ext cx="168200" cy="250350"/>
            </a:xfrm>
            <a:custGeom>
              <a:avLst/>
              <a:gdLst/>
              <a:ahLst/>
              <a:cxnLst/>
              <a:rect l="l" t="t" r="r" b="b"/>
              <a:pathLst>
                <a:path w="6728" h="10014" extrusionOk="0">
                  <a:moveTo>
                    <a:pt x="5013" y="0"/>
                  </a:moveTo>
                  <a:lnTo>
                    <a:pt x="1" y="1191"/>
                  </a:lnTo>
                  <a:cubicBezTo>
                    <a:pt x="120" y="2941"/>
                    <a:pt x="608" y="6906"/>
                    <a:pt x="1799" y="10013"/>
                  </a:cubicBezTo>
                  <a:cubicBezTo>
                    <a:pt x="4370" y="9251"/>
                    <a:pt x="6728" y="8323"/>
                    <a:pt x="6728" y="8323"/>
                  </a:cubicBezTo>
                  <a:cubicBezTo>
                    <a:pt x="6728" y="8323"/>
                    <a:pt x="5085" y="3358"/>
                    <a:pt x="50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1697825" y="4105700"/>
              <a:ext cx="39900" cy="63725"/>
            </a:xfrm>
            <a:custGeom>
              <a:avLst/>
              <a:gdLst/>
              <a:ahLst/>
              <a:cxnLst/>
              <a:rect l="l" t="t" r="r" b="b"/>
              <a:pathLst>
                <a:path w="1596" h="2549" extrusionOk="0">
                  <a:moveTo>
                    <a:pt x="310" y="0"/>
                  </a:moveTo>
                  <a:cubicBezTo>
                    <a:pt x="119" y="286"/>
                    <a:pt x="0" y="619"/>
                    <a:pt x="0" y="1000"/>
                  </a:cubicBezTo>
                  <a:cubicBezTo>
                    <a:pt x="0" y="1667"/>
                    <a:pt x="381" y="2227"/>
                    <a:pt x="941" y="2548"/>
                  </a:cubicBezTo>
                  <a:lnTo>
                    <a:pt x="1596" y="2548"/>
                  </a:lnTo>
                  <a:cubicBezTo>
                    <a:pt x="1143" y="2227"/>
                    <a:pt x="846" y="1715"/>
                    <a:pt x="846" y="1131"/>
                  </a:cubicBezTo>
                  <a:cubicBezTo>
                    <a:pt x="846" y="703"/>
                    <a:pt x="1000" y="298"/>
                    <a:pt x="1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1665375" y="4138725"/>
              <a:ext cx="129800" cy="43200"/>
            </a:xfrm>
            <a:custGeom>
              <a:avLst/>
              <a:gdLst/>
              <a:ahLst/>
              <a:cxnLst/>
              <a:rect l="l" t="t" r="r" b="b"/>
              <a:pathLst>
                <a:path w="5192" h="1728" extrusionOk="0">
                  <a:moveTo>
                    <a:pt x="5037" y="1"/>
                  </a:moveTo>
                  <a:lnTo>
                    <a:pt x="4239" y="1418"/>
                  </a:lnTo>
                  <a:lnTo>
                    <a:pt x="1465" y="1418"/>
                  </a:lnTo>
                  <a:lnTo>
                    <a:pt x="239" y="632"/>
                  </a:lnTo>
                  <a:cubicBezTo>
                    <a:pt x="167" y="703"/>
                    <a:pt x="72" y="763"/>
                    <a:pt x="0" y="834"/>
                  </a:cubicBezTo>
                  <a:lnTo>
                    <a:pt x="1382" y="1727"/>
                  </a:lnTo>
                  <a:lnTo>
                    <a:pt x="4346" y="1727"/>
                  </a:lnTo>
                  <a:lnTo>
                    <a:pt x="5192" y="287"/>
                  </a:lnTo>
                  <a:cubicBezTo>
                    <a:pt x="5132" y="191"/>
                    <a:pt x="5096" y="96"/>
                    <a:pt x="5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1800225" y="4172375"/>
              <a:ext cx="17275" cy="34550"/>
            </a:xfrm>
            <a:custGeom>
              <a:avLst/>
              <a:gdLst/>
              <a:ahLst/>
              <a:cxnLst/>
              <a:rect l="l" t="t" r="r" b="b"/>
              <a:pathLst>
                <a:path w="691" h="1382" extrusionOk="0">
                  <a:moveTo>
                    <a:pt x="0" y="0"/>
                  </a:moveTo>
                  <a:lnTo>
                    <a:pt x="0" y="1381"/>
                  </a:lnTo>
                  <a:lnTo>
                    <a:pt x="357" y="1381"/>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1777900" y="4017000"/>
              <a:ext cx="253325" cy="167900"/>
            </a:xfrm>
            <a:custGeom>
              <a:avLst/>
              <a:gdLst/>
              <a:ahLst/>
              <a:cxnLst/>
              <a:rect l="l" t="t" r="r" b="b"/>
              <a:pathLst>
                <a:path w="10133" h="6716" extrusionOk="0">
                  <a:moveTo>
                    <a:pt x="10132" y="0"/>
                  </a:moveTo>
                  <a:lnTo>
                    <a:pt x="1679" y="715"/>
                  </a:lnTo>
                  <a:cubicBezTo>
                    <a:pt x="1310" y="715"/>
                    <a:pt x="1012" y="1107"/>
                    <a:pt x="1012" y="1584"/>
                  </a:cubicBezTo>
                  <a:lnTo>
                    <a:pt x="1012" y="1750"/>
                  </a:lnTo>
                  <a:lnTo>
                    <a:pt x="667" y="1750"/>
                  </a:lnTo>
                  <a:cubicBezTo>
                    <a:pt x="298" y="1750"/>
                    <a:pt x="0" y="2131"/>
                    <a:pt x="0" y="2608"/>
                  </a:cubicBezTo>
                  <a:lnTo>
                    <a:pt x="0" y="6715"/>
                  </a:lnTo>
                  <a:lnTo>
                    <a:pt x="1262" y="6715"/>
                  </a:lnTo>
                  <a:lnTo>
                    <a:pt x="7680" y="4727"/>
                  </a:lnTo>
                  <a:lnTo>
                    <a:pt x="8644" y="2346"/>
                  </a:lnTo>
                  <a:lnTo>
                    <a:pt x="101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149075" y="3883650"/>
              <a:ext cx="44950" cy="28300"/>
            </a:xfrm>
            <a:custGeom>
              <a:avLst/>
              <a:gdLst/>
              <a:ahLst/>
              <a:cxnLst/>
              <a:rect l="l" t="t" r="r" b="b"/>
              <a:pathLst>
                <a:path w="1798" h="1132" extrusionOk="0">
                  <a:moveTo>
                    <a:pt x="536" y="0"/>
                  </a:moveTo>
                  <a:lnTo>
                    <a:pt x="0" y="667"/>
                  </a:lnTo>
                  <a:lnTo>
                    <a:pt x="0" y="1131"/>
                  </a:lnTo>
                  <a:lnTo>
                    <a:pt x="1798" y="1131"/>
                  </a:lnTo>
                  <a:lnTo>
                    <a:pt x="1798" y="667"/>
                  </a:lnTo>
                  <a:lnTo>
                    <a:pt x="1286"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1607025" y="3885425"/>
              <a:ext cx="84575" cy="24150"/>
            </a:xfrm>
            <a:custGeom>
              <a:avLst/>
              <a:gdLst/>
              <a:ahLst/>
              <a:cxnLst/>
              <a:rect l="l" t="t" r="r" b="b"/>
              <a:pathLst>
                <a:path w="3383" h="966" extrusionOk="0">
                  <a:moveTo>
                    <a:pt x="1596" y="1"/>
                  </a:moveTo>
                  <a:lnTo>
                    <a:pt x="1" y="965"/>
                  </a:lnTo>
                  <a:lnTo>
                    <a:pt x="3382" y="965"/>
                  </a:lnTo>
                  <a:lnTo>
                    <a:pt x="3382"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1602875" y="3907450"/>
              <a:ext cx="635800" cy="43200"/>
            </a:xfrm>
            <a:custGeom>
              <a:avLst/>
              <a:gdLst/>
              <a:ahLst/>
              <a:cxnLst/>
              <a:rect l="l" t="t" r="r" b="b"/>
              <a:pathLst>
                <a:path w="25432" h="1728" extrusionOk="0">
                  <a:moveTo>
                    <a:pt x="0" y="1"/>
                  </a:moveTo>
                  <a:lnTo>
                    <a:pt x="0" y="1203"/>
                  </a:lnTo>
                  <a:lnTo>
                    <a:pt x="4739" y="1203"/>
                  </a:lnTo>
                  <a:lnTo>
                    <a:pt x="6834" y="1727"/>
                  </a:lnTo>
                  <a:lnTo>
                    <a:pt x="10990" y="1727"/>
                  </a:lnTo>
                  <a:lnTo>
                    <a:pt x="12835" y="798"/>
                  </a:lnTo>
                  <a:lnTo>
                    <a:pt x="15574" y="798"/>
                  </a:lnTo>
                  <a:lnTo>
                    <a:pt x="16717" y="1382"/>
                  </a:lnTo>
                  <a:lnTo>
                    <a:pt x="17455" y="1382"/>
                  </a:lnTo>
                  <a:lnTo>
                    <a:pt x="18610" y="798"/>
                  </a:lnTo>
                  <a:lnTo>
                    <a:pt x="21348" y="798"/>
                  </a:lnTo>
                  <a:lnTo>
                    <a:pt x="23110" y="1691"/>
                  </a:lnTo>
                  <a:lnTo>
                    <a:pt x="25432" y="1691"/>
                  </a:lnTo>
                  <a:lnTo>
                    <a:pt x="23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1702275" y="3901500"/>
              <a:ext cx="443550" cy="20275"/>
            </a:xfrm>
            <a:custGeom>
              <a:avLst/>
              <a:gdLst/>
              <a:ahLst/>
              <a:cxnLst/>
              <a:rect l="l" t="t" r="r" b="b"/>
              <a:pathLst>
                <a:path w="17742" h="811" extrusionOk="0">
                  <a:moveTo>
                    <a:pt x="1" y="1"/>
                  </a:moveTo>
                  <a:lnTo>
                    <a:pt x="1" y="810"/>
                  </a:lnTo>
                  <a:lnTo>
                    <a:pt x="370" y="810"/>
                  </a:lnTo>
                  <a:lnTo>
                    <a:pt x="370" y="1"/>
                  </a:lnTo>
                  <a:close/>
                  <a:moveTo>
                    <a:pt x="656" y="1"/>
                  </a:moveTo>
                  <a:lnTo>
                    <a:pt x="656" y="810"/>
                  </a:lnTo>
                  <a:lnTo>
                    <a:pt x="1025" y="810"/>
                  </a:lnTo>
                  <a:lnTo>
                    <a:pt x="1025" y="1"/>
                  </a:lnTo>
                  <a:close/>
                  <a:moveTo>
                    <a:pt x="1299" y="1"/>
                  </a:moveTo>
                  <a:lnTo>
                    <a:pt x="1299" y="810"/>
                  </a:lnTo>
                  <a:lnTo>
                    <a:pt x="1668" y="810"/>
                  </a:lnTo>
                  <a:lnTo>
                    <a:pt x="1668" y="1"/>
                  </a:lnTo>
                  <a:close/>
                  <a:moveTo>
                    <a:pt x="1930" y="1"/>
                  </a:moveTo>
                  <a:lnTo>
                    <a:pt x="1930" y="810"/>
                  </a:lnTo>
                  <a:lnTo>
                    <a:pt x="2311" y="810"/>
                  </a:lnTo>
                  <a:lnTo>
                    <a:pt x="2311" y="1"/>
                  </a:lnTo>
                  <a:close/>
                  <a:moveTo>
                    <a:pt x="2573" y="1"/>
                  </a:moveTo>
                  <a:lnTo>
                    <a:pt x="2573" y="810"/>
                  </a:lnTo>
                  <a:lnTo>
                    <a:pt x="2942" y="810"/>
                  </a:lnTo>
                  <a:lnTo>
                    <a:pt x="2942" y="1"/>
                  </a:lnTo>
                  <a:close/>
                  <a:moveTo>
                    <a:pt x="3216" y="1"/>
                  </a:moveTo>
                  <a:lnTo>
                    <a:pt x="3216" y="810"/>
                  </a:lnTo>
                  <a:lnTo>
                    <a:pt x="3585" y="810"/>
                  </a:lnTo>
                  <a:lnTo>
                    <a:pt x="3585" y="1"/>
                  </a:lnTo>
                  <a:close/>
                  <a:moveTo>
                    <a:pt x="3858" y="1"/>
                  </a:moveTo>
                  <a:lnTo>
                    <a:pt x="3858" y="810"/>
                  </a:lnTo>
                  <a:lnTo>
                    <a:pt x="4228" y="810"/>
                  </a:lnTo>
                  <a:lnTo>
                    <a:pt x="4228" y="1"/>
                  </a:lnTo>
                  <a:close/>
                  <a:moveTo>
                    <a:pt x="4513" y="1"/>
                  </a:moveTo>
                  <a:lnTo>
                    <a:pt x="4513" y="810"/>
                  </a:lnTo>
                  <a:lnTo>
                    <a:pt x="4882" y="810"/>
                  </a:lnTo>
                  <a:lnTo>
                    <a:pt x="4882" y="1"/>
                  </a:lnTo>
                  <a:close/>
                  <a:moveTo>
                    <a:pt x="5132" y="1"/>
                  </a:moveTo>
                  <a:lnTo>
                    <a:pt x="5132" y="810"/>
                  </a:lnTo>
                  <a:lnTo>
                    <a:pt x="5502" y="810"/>
                  </a:lnTo>
                  <a:lnTo>
                    <a:pt x="5502" y="1"/>
                  </a:lnTo>
                  <a:close/>
                  <a:moveTo>
                    <a:pt x="5787" y="1"/>
                  </a:moveTo>
                  <a:lnTo>
                    <a:pt x="5787" y="810"/>
                  </a:lnTo>
                  <a:lnTo>
                    <a:pt x="6156" y="810"/>
                  </a:lnTo>
                  <a:lnTo>
                    <a:pt x="6156" y="1"/>
                  </a:lnTo>
                  <a:close/>
                  <a:moveTo>
                    <a:pt x="6430" y="1"/>
                  </a:moveTo>
                  <a:lnTo>
                    <a:pt x="6430" y="810"/>
                  </a:lnTo>
                  <a:lnTo>
                    <a:pt x="6799" y="810"/>
                  </a:lnTo>
                  <a:lnTo>
                    <a:pt x="6799" y="1"/>
                  </a:lnTo>
                  <a:close/>
                  <a:moveTo>
                    <a:pt x="7073" y="1"/>
                  </a:moveTo>
                  <a:lnTo>
                    <a:pt x="7073" y="810"/>
                  </a:lnTo>
                  <a:lnTo>
                    <a:pt x="7442" y="810"/>
                  </a:lnTo>
                  <a:lnTo>
                    <a:pt x="7442" y="1"/>
                  </a:lnTo>
                  <a:close/>
                  <a:moveTo>
                    <a:pt x="7728" y="1"/>
                  </a:moveTo>
                  <a:lnTo>
                    <a:pt x="7728" y="810"/>
                  </a:lnTo>
                  <a:lnTo>
                    <a:pt x="8097" y="810"/>
                  </a:lnTo>
                  <a:lnTo>
                    <a:pt x="8097" y="1"/>
                  </a:lnTo>
                  <a:close/>
                  <a:moveTo>
                    <a:pt x="8359" y="1"/>
                  </a:moveTo>
                  <a:lnTo>
                    <a:pt x="8359" y="810"/>
                  </a:lnTo>
                  <a:lnTo>
                    <a:pt x="8740" y="810"/>
                  </a:lnTo>
                  <a:lnTo>
                    <a:pt x="8740" y="1"/>
                  </a:lnTo>
                  <a:close/>
                  <a:moveTo>
                    <a:pt x="9002" y="1"/>
                  </a:moveTo>
                  <a:lnTo>
                    <a:pt x="9002" y="810"/>
                  </a:lnTo>
                  <a:lnTo>
                    <a:pt x="9371" y="810"/>
                  </a:lnTo>
                  <a:lnTo>
                    <a:pt x="9371" y="1"/>
                  </a:lnTo>
                  <a:close/>
                  <a:moveTo>
                    <a:pt x="9645" y="1"/>
                  </a:moveTo>
                  <a:lnTo>
                    <a:pt x="9645" y="810"/>
                  </a:lnTo>
                  <a:lnTo>
                    <a:pt x="10014" y="810"/>
                  </a:lnTo>
                  <a:lnTo>
                    <a:pt x="10014" y="1"/>
                  </a:lnTo>
                  <a:close/>
                  <a:moveTo>
                    <a:pt x="10288" y="1"/>
                  </a:moveTo>
                  <a:lnTo>
                    <a:pt x="10288" y="810"/>
                  </a:lnTo>
                  <a:lnTo>
                    <a:pt x="10657" y="810"/>
                  </a:lnTo>
                  <a:lnTo>
                    <a:pt x="10657" y="1"/>
                  </a:lnTo>
                  <a:close/>
                  <a:moveTo>
                    <a:pt x="10943" y="1"/>
                  </a:moveTo>
                  <a:lnTo>
                    <a:pt x="10943" y="810"/>
                  </a:lnTo>
                  <a:lnTo>
                    <a:pt x="11312" y="810"/>
                  </a:lnTo>
                  <a:lnTo>
                    <a:pt x="11312" y="1"/>
                  </a:lnTo>
                  <a:close/>
                  <a:moveTo>
                    <a:pt x="11574" y="1"/>
                  </a:moveTo>
                  <a:lnTo>
                    <a:pt x="11574" y="810"/>
                  </a:lnTo>
                  <a:lnTo>
                    <a:pt x="11955" y="810"/>
                  </a:lnTo>
                  <a:lnTo>
                    <a:pt x="11955" y="1"/>
                  </a:lnTo>
                  <a:close/>
                  <a:moveTo>
                    <a:pt x="12217" y="1"/>
                  </a:moveTo>
                  <a:lnTo>
                    <a:pt x="12217" y="810"/>
                  </a:lnTo>
                  <a:lnTo>
                    <a:pt x="12586" y="810"/>
                  </a:lnTo>
                  <a:lnTo>
                    <a:pt x="12586" y="1"/>
                  </a:lnTo>
                  <a:close/>
                  <a:moveTo>
                    <a:pt x="12860" y="1"/>
                  </a:moveTo>
                  <a:lnTo>
                    <a:pt x="12860" y="810"/>
                  </a:lnTo>
                  <a:lnTo>
                    <a:pt x="13229" y="810"/>
                  </a:lnTo>
                  <a:lnTo>
                    <a:pt x="13229" y="1"/>
                  </a:lnTo>
                  <a:close/>
                  <a:moveTo>
                    <a:pt x="13503" y="1"/>
                  </a:moveTo>
                  <a:lnTo>
                    <a:pt x="13503" y="810"/>
                  </a:lnTo>
                  <a:lnTo>
                    <a:pt x="13872" y="810"/>
                  </a:lnTo>
                  <a:lnTo>
                    <a:pt x="13872" y="1"/>
                  </a:lnTo>
                  <a:close/>
                  <a:moveTo>
                    <a:pt x="14157" y="1"/>
                  </a:moveTo>
                  <a:lnTo>
                    <a:pt x="14157" y="810"/>
                  </a:lnTo>
                  <a:lnTo>
                    <a:pt x="14526" y="810"/>
                  </a:lnTo>
                  <a:lnTo>
                    <a:pt x="14526" y="1"/>
                  </a:lnTo>
                  <a:close/>
                  <a:moveTo>
                    <a:pt x="14788" y="1"/>
                  </a:moveTo>
                  <a:lnTo>
                    <a:pt x="14788" y="810"/>
                  </a:lnTo>
                  <a:lnTo>
                    <a:pt x="15169" y="810"/>
                  </a:lnTo>
                  <a:lnTo>
                    <a:pt x="15169" y="1"/>
                  </a:lnTo>
                  <a:close/>
                  <a:moveTo>
                    <a:pt x="15431" y="1"/>
                  </a:moveTo>
                  <a:lnTo>
                    <a:pt x="15431" y="810"/>
                  </a:lnTo>
                  <a:lnTo>
                    <a:pt x="15800" y="810"/>
                  </a:lnTo>
                  <a:lnTo>
                    <a:pt x="15800" y="1"/>
                  </a:lnTo>
                  <a:close/>
                  <a:moveTo>
                    <a:pt x="16074" y="1"/>
                  </a:moveTo>
                  <a:lnTo>
                    <a:pt x="16074" y="810"/>
                  </a:lnTo>
                  <a:lnTo>
                    <a:pt x="16443" y="810"/>
                  </a:lnTo>
                  <a:lnTo>
                    <a:pt x="16443" y="1"/>
                  </a:lnTo>
                  <a:close/>
                  <a:moveTo>
                    <a:pt x="16717" y="1"/>
                  </a:moveTo>
                  <a:lnTo>
                    <a:pt x="16717" y="810"/>
                  </a:lnTo>
                  <a:lnTo>
                    <a:pt x="17086" y="810"/>
                  </a:lnTo>
                  <a:lnTo>
                    <a:pt x="17086" y="1"/>
                  </a:lnTo>
                  <a:close/>
                  <a:moveTo>
                    <a:pt x="17372" y="1"/>
                  </a:moveTo>
                  <a:lnTo>
                    <a:pt x="17372" y="810"/>
                  </a:lnTo>
                  <a:lnTo>
                    <a:pt x="17741" y="810"/>
                  </a:lnTo>
                  <a:lnTo>
                    <a:pt x="177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2160675" y="3901500"/>
              <a:ext cx="23825" cy="25625"/>
            </a:xfrm>
            <a:custGeom>
              <a:avLst/>
              <a:gdLst/>
              <a:ahLst/>
              <a:cxnLst/>
              <a:rect l="l" t="t" r="r" b="b"/>
              <a:pathLst>
                <a:path w="953" h="1025" extrusionOk="0">
                  <a:moveTo>
                    <a:pt x="0" y="1"/>
                  </a:moveTo>
                  <a:lnTo>
                    <a:pt x="0" y="1025"/>
                  </a:lnTo>
                  <a:lnTo>
                    <a:pt x="953" y="1025"/>
                  </a:lnTo>
                  <a:lnTo>
                    <a:pt x="953" y="1"/>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1098350" y="3944075"/>
              <a:ext cx="473575" cy="291425"/>
            </a:xfrm>
            <a:custGeom>
              <a:avLst/>
              <a:gdLst/>
              <a:ahLst/>
              <a:cxnLst/>
              <a:rect l="l" t="t" r="r" b="b"/>
              <a:pathLst>
                <a:path w="18943" h="11657" extrusionOk="0">
                  <a:moveTo>
                    <a:pt x="16705" y="2536"/>
                  </a:moveTo>
                  <a:cubicBezTo>
                    <a:pt x="17205" y="2536"/>
                    <a:pt x="17609" y="2941"/>
                    <a:pt x="17609" y="3441"/>
                  </a:cubicBezTo>
                  <a:cubicBezTo>
                    <a:pt x="17609" y="3953"/>
                    <a:pt x="17205" y="4346"/>
                    <a:pt x="16705" y="4346"/>
                  </a:cubicBezTo>
                  <a:lnTo>
                    <a:pt x="14716" y="4346"/>
                  </a:lnTo>
                  <a:cubicBezTo>
                    <a:pt x="14216" y="4346"/>
                    <a:pt x="13811" y="3953"/>
                    <a:pt x="13811" y="3441"/>
                  </a:cubicBezTo>
                  <a:cubicBezTo>
                    <a:pt x="13811" y="2941"/>
                    <a:pt x="14216" y="2536"/>
                    <a:pt x="14716" y="2536"/>
                  </a:cubicBezTo>
                  <a:close/>
                  <a:moveTo>
                    <a:pt x="12685" y="1655"/>
                  </a:moveTo>
                  <a:cubicBezTo>
                    <a:pt x="13454" y="1655"/>
                    <a:pt x="13309" y="4608"/>
                    <a:pt x="12216" y="4608"/>
                  </a:cubicBezTo>
                  <a:cubicBezTo>
                    <a:pt x="6906" y="4608"/>
                    <a:pt x="5525" y="6168"/>
                    <a:pt x="3667" y="6168"/>
                  </a:cubicBezTo>
                  <a:cubicBezTo>
                    <a:pt x="3654" y="6168"/>
                    <a:pt x="3642" y="6168"/>
                    <a:pt x="3629" y="6168"/>
                  </a:cubicBezTo>
                  <a:cubicBezTo>
                    <a:pt x="3126" y="6168"/>
                    <a:pt x="3024" y="6145"/>
                    <a:pt x="3024" y="4263"/>
                  </a:cubicBezTo>
                  <a:cubicBezTo>
                    <a:pt x="3024" y="2310"/>
                    <a:pt x="2846" y="1667"/>
                    <a:pt x="4048" y="1667"/>
                  </a:cubicBezTo>
                  <a:cubicBezTo>
                    <a:pt x="5251" y="1667"/>
                    <a:pt x="12680" y="1655"/>
                    <a:pt x="12680" y="1655"/>
                  </a:cubicBezTo>
                  <a:cubicBezTo>
                    <a:pt x="12682" y="1655"/>
                    <a:pt x="12683" y="1655"/>
                    <a:pt x="12685" y="1655"/>
                  </a:cubicBezTo>
                  <a:close/>
                  <a:moveTo>
                    <a:pt x="18943" y="0"/>
                  </a:moveTo>
                  <a:cubicBezTo>
                    <a:pt x="18943" y="0"/>
                    <a:pt x="17181" y="1215"/>
                    <a:pt x="15157" y="1215"/>
                  </a:cubicBezTo>
                  <a:cubicBezTo>
                    <a:pt x="13121" y="1215"/>
                    <a:pt x="1024" y="1286"/>
                    <a:pt x="1024" y="1286"/>
                  </a:cubicBezTo>
                  <a:lnTo>
                    <a:pt x="1024" y="6727"/>
                  </a:lnTo>
                  <a:cubicBezTo>
                    <a:pt x="1024" y="8144"/>
                    <a:pt x="0" y="11656"/>
                    <a:pt x="572" y="11656"/>
                  </a:cubicBezTo>
                  <a:lnTo>
                    <a:pt x="3215" y="11656"/>
                  </a:lnTo>
                  <a:cubicBezTo>
                    <a:pt x="3215" y="11656"/>
                    <a:pt x="4346" y="6489"/>
                    <a:pt x="9346" y="5810"/>
                  </a:cubicBezTo>
                  <a:cubicBezTo>
                    <a:pt x="13741" y="5204"/>
                    <a:pt x="16205" y="5167"/>
                    <a:pt x="18159" y="5167"/>
                  </a:cubicBezTo>
                  <a:cubicBezTo>
                    <a:pt x="18429" y="5167"/>
                    <a:pt x="18689" y="5167"/>
                    <a:pt x="18943" y="5167"/>
                  </a:cubicBezTo>
                  <a:lnTo>
                    <a:pt x="18943"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1544225" y="4090525"/>
              <a:ext cx="156600" cy="185000"/>
            </a:xfrm>
            <a:custGeom>
              <a:avLst/>
              <a:gdLst/>
              <a:ahLst/>
              <a:cxnLst/>
              <a:rect l="l" t="t" r="r" b="b"/>
              <a:pathLst>
                <a:path w="6264" h="7400" extrusionOk="0">
                  <a:moveTo>
                    <a:pt x="2680" y="0"/>
                  </a:moveTo>
                  <a:lnTo>
                    <a:pt x="2715" y="214"/>
                  </a:lnTo>
                  <a:cubicBezTo>
                    <a:pt x="2775" y="548"/>
                    <a:pt x="2680" y="1048"/>
                    <a:pt x="2501" y="1334"/>
                  </a:cubicBezTo>
                  <a:lnTo>
                    <a:pt x="179" y="5084"/>
                  </a:lnTo>
                  <a:cubicBezTo>
                    <a:pt x="1" y="5370"/>
                    <a:pt x="84" y="5739"/>
                    <a:pt x="370" y="5917"/>
                  </a:cubicBezTo>
                  <a:lnTo>
                    <a:pt x="2346" y="7156"/>
                  </a:lnTo>
                  <a:cubicBezTo>
                    <a:pt x="2651" y="7330"/>
                    <a:pt x="2855" y="7399"/>
                    <a:pt x="2992" y="7399"/>
                  </a:cubicBezTo>
                  <a:cubicBezTo>
                    <a:pt x="3405" y="7399"/>
                    <a:pt x="3203" y="6772"/>
                    <a:pt x="3311" y="6548"/>
                  </a:cubicBezTo>
                  <a:lnTo>
                    <a:pt x="6263" y="488"/>
                  </a:lnTo>
                  <a:lnTo>
                    <a:pt x="3668" y="488"/>
                  </a:lnTo>
                  <a:lnTo>
                    <a:pt x="26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2199975" y="4094975"/>
              <a:ext cx="66700" cy="187550"/>
            </a:xfrm>
            <a:custGeom>
              <a:avLst/>
              <a:gdLst/>
              <a:ahLst/>
              <a:cxnLst/>
              <a:rect l="l" t="t" r="r" b="b"/>
              <a:pathLst>
                <a:path w="2668" h="7502" extrusionOk="0">
                  <a:moveTo>
                    <a:pt x="536" y="1"/>
                  </a:moveTo>
                  <a:lnTo>
                    <a:pt x="536" y="1275"/>
                  </a:lnTo>
                  <a:cubicBezTo>
                    <a:pt x="214" y="2049"/>
                    <a:pt x="0" y="3299"/>
                    <a:pt x="0" y="4704"/>
                  </a:cubicBezTo>
                  <a:cubicBezTo>
                    <a:pt x="0" y="5775"/>
                    <a:pt x="119" y="6740"/>
                    <a:pt x="333" y="7502"/>
                  </a:cubicBezTo>
                  <a:lnTo>
                    <a:pt x="2346" y="7502"/>
                  </a:lnTo>
                  <a:cubicBezTo>
                    <a:pt x="2536" y="6751"/>
                    <a:pt x="2667" y="5775"/>
                    <a:pt x="2667" y="4704"/>
                  </a:cubicBezTo>
                  <a:cubicBezTo>
                    <a:pt x="2667" y="3287"/>
                    <a:pt x="2453" y="2049"/>
                    <a:pt x="2131" y="1275"/>
                  </a:cubicBezTo>
                  <a:lnTo>
                    <a:pt x="2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2181800" y="4073250"/>
              <a:ext cx="103625" cy="25625"/>
            </a:xfrm>
            <a:custGeom>
              <a:avLst/>
              <a:gdLst/>
              <a:ahLst/>
              <a:cxnLst/>
              <a:rect l="l" t="t" r="r" b="b"/>
              <a:pathLst>
                <a:path w="4145" h="1025" extrusionOk="0">
                  <a:moveTo>
                    <a:pt x="1" y="0"/>
                  </a:moveTo>
                  <a:lnTo>
                    <a:pt x="1" y="417"/>
                  </a:lnTo>
                  <a:lnTo>
                    <a:pt x="1227" y="1024"/>
                  </a:lnTo>
                  <a:lnTo>
                    <a:pt x="2930" y="1024"/>
                  </a:lnTo>
                  <a:lnTo>
                    <a:pt x="4144" y="417"/>
                  </a:lnTo>
                  <a:lnTo>
                    <a:pt x="4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2388375" y="3995275"/>
              <a:ext cx="69075" cy="47925"/>
            </a:xfrm>
            <a:custGeom>
              <a:avLst/>
              <a:gdLst/>
              <a:ahLst/>
              <a:cxnLst/>
              <a:rect l="l" t="t" r="r" b="b"/>
              <a:pathLst>
                <a:path w="2763" h="1917" extrusionOk="0">
                  <a:moveTo>
                    <a:pt x="1" y="0"/>
                  </a:moveTo>
                  <a:lnTo>
                    <a:pt x="108" y="274"/>
                  </a:lnTo>
                  <a:lnTo>
                    <a:pt x="108" y="1917"/>
                  </a:lnTo>
                  <a:lnTo>
                    <a:pt x="2763" y="1917"/>
                  </a:lnTo>
                  <a:lnTo>
                    <a:pt x="2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2356225" y="4067600"/>
              <a:ext cx="34275" cy="38725"/>
            </a:xfrm>
            <a:custGeom>
              <a:avLst/>
              <a:gdLst/>
              <a:ahLst/>
              <a:cxnLst/>
              <a:rect l="l" t="t" r="r" b="b"/>
              <a:pathLst>
                <a:path w="1371" h="1549" extrusionOk="0">
                  <a:moveTo>
                    <a:pt x="1" y="0"/>
                  </a:moveTo>
                  <a:lnTo>
                    <a:pt x="1" y="1548"/>
                  </a:lnTo>
                  <a:lnTo>
                    <a:pt x="918" y="1548"/>
                  </a:lnTo>
                  <a:lnTo>
                    <a:pt x="1370" y="441"/>
                  </a:lnTo>
                  <a:lnTo>
                    <a:pt x="1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1565350" y="3934550"/>
              <a:ext cx="830800" cy="175625"/>
            </a:xfrm>
            <a:custGeom>
              <a:avLst/>
              <a:gdLst/>
              <a:ahLst/>
              <a:cxnLst/>
              <a:rect l="l" t="t" r="r" b="b"/>
              <a:pathLst>
                <a:path w="33232" h="7025" extrusionOk="0">
                  <a:moveTo>
                    <a:pt x="1" y="0"/>
                  </a:moveTo>
                  <a:lnTo>
                    <a:pt x="1" y="5715"/>
                  </a:lnTo>
                  <a:lnTo>
                    <a:pt x="2739" y="7025"/>
                  </a:lnTo>
                  <a:lnTo>
                    <a:pt x="8657" y="7025"/>
                  </a:lnTo>
                  <a:lnTo>
                    <a:pt x="8657" y="6203"/>
                  </a:lnTo>
                  <a:cubicBezTo>
                    <a:pt x="8657" y="5703"/>
                    <a:pt x="9062" y="5298"/>
                    <a:pt x="9574" y="5298"/>
                  </a:cubicBezTo>
                  <a:lnTo>
                    <a:pt x="9586" y="5298"/>
                  </a:lnTo>
                  <a:cubicBezTo>
                    <a:pt x="9669" y="4882"/>
                    <a:pt x="10026" y="4584"/>
                    <a:pt x="10478" y="4584"/>
                  </a:cubicBezTo>
                  <a:lnTo>
                    <a:pt x="17158" y="4584"/>
                  </a:lnTo>
                  <a:lnTo>
                    <a:pt x="17158" y="5668"/>
                  </a:lnTo>
                  <a:lnTo>
                    <a:pt x="33231" y="5668"/>
                  </a:lnTo>
                  <a:lnTo>
                    <a:pt x="33231" y="2751"/>
                  </a:lnTo>
                  <a:lnTo>
                    <a:pt x="32672" y="1012"/>
                  </a:lnTo>
                  <a:lnTo>
                    <a:pt x="31981" y="476"/>
                  </a:lnTo>
                  <a:lnTo>
                    <a:pt x="24647" y="476"/>
                  </a:lnTo>
                  <a:lnTo>
                    <a:pt x="24647" y="1012"/>
                  </a:lnTo>
                  <a:lnTo>
                    <a:pt x="22456" y="1012"/>
                  </a:lnTo>
                  <a:lnTo>
                    <a:pt x="22456" y="524"/>
                  </a:lnTo>
                  <a:lnTo>
                    <a:pt x="9300" y="524"/>
                  </a:lnTo>
                  <a:lnTo>
                    <a:pt x="9300"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2220800" y="3997350"/>
              <a:ext cx="8050" cy="42875"/>
            </a:xfrm>
            <a:custGeom>
              <a:avLst/>
              <a:gdLst/>
              <a:ahLst/>
              <a:cxnLst/>
              <a:rect l="l" t="t" r="r" b="b"/>
              <a:pathLst>
                <a:path w="322" h="1715" extrusionOk="0">
                  <a:moveTo>
                    <a:pt x="1" y="0"/>
                  </a:moveTo>
                  <a:lnTo>
                    <a:pt x="1" y="1715"/>
                  </a:lnTo>
                  <a:cubicBezTo>
                    <a:pt x="179" y="1715"/>
                    <a:pt x="322" y="1584"/>
                    <a:pt x="322" y="1405"/>
                  </a:cubicBezTo>
                  <a:lnTo>
                    <a:pt x="322" y="310"/>
                  </a:lnTo>
                  <a:cubicBezTo>
                    <a:pt x="322" y="131"/>
                    <a:pt x="17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2241350" y="3997350"/>
              <a:ext cx="7750" cy="42875"/>
            </a:xfrm>
            <a:custGeom>
              <a:avLst/>
              <a:gdLst/>
              <a:ahLst/>
              <a:cxnLst/>
              <a:rect l="l" t="t" r="r" b="b"/>
              <a:pathLst>
                <a:path w="310" h="1715" extrusionOk="0">
                  <a:moveTo>
                    <a:pt x="0" y="0"/>
                  </a:moveTo>
                  <a:lnTo>
                    <a:pt x="0" y="1715"/>
                  </a:lnTo>
                  <a:cubicBezTo>
                    <a:pt x="179" y="1715"/>
                    <a:pt x="310" y="1584"/>
                    <a:pt x="310" y="1405"/>
                  </a:cubicBezTo>
                  <a:lnTo>
                    <a:pt x="310" y="310"/>
                  </a:lnTo>
                  <a:cubicBezTo>
                    <a:pt x="310" y="131"/>
                    <a:pt x="17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2261275" y="3997350"/>
              <a:ext cx="8075" cy="42875"/>
            </a:xfrm>
            <a:custGeom>
              <a:avLst/>
              <a:gdLst/>
              <a:ahLst/>
              <a:cxnLst/>
              <a:rect l="l" t="t" r="r" b="b"/>
              <a:pathLst>
                <a:path w="323" h="1715" extrusionOk="0">
                  <a:moveTo>
                    <a:pt x="1" y="0"/>
                  </a:moveTo>
                  <a:lnTo>
                    <a:pt x="1" y="1715"/>
                  </a:lnTo>
                  <a:cubicBezTo>
                    <a:pt x="191" y="1715"/>
                    <a:pt x="322" y="1584"/>
                    <a:pt x="322" y="1405"/>
                  </a:cubicBezTo>
                  <a:lnTo>
                    <a:pt x="322" y="310"/>
                  </a:lnTo>
                  <a:cubicBezTo>
                    <a:pt x="322" y="131"/>
                    <a:pt x="19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2281525" y="3997350"/>
              <a:ext cx="7750" cy="42875"/>
            </a:xfrm>
            <a:custGeom>
              <a:avLst/>
              <a:gdLst/>
              <a:ahLst/>
              <a:cxnLst/>
              <a:rect l="l" t="t" r="r" b="b"/>
              <a:pathLst>
                <a:path w="310" h="1715" extrusionOk="0">
                  <a:moveTo>
                    <a:pt x="0" y="0"/>
                  </a:moveTo>
                  <a:lnTo>
                    <a:pt x="0" y="1715"/>
                  </a:lnTo>
                  <a:cubicBezTo>
                    <a:pt x="179" y="1715"/>
                    <a:pt x="310" y="1584"/>
                    <a:pt x="310" y="1405"/>
                  </a:cubicBezTo>
                  <a:lnTo>
                    <a:pt x="310" y="310"/>
                  </a:lnTo>
                  <a:cubicBezTo>
                    <a:pt x="310" y="131"/>
                    <a:pt x="17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2301775" y="3997350"/>
              <a:ext cx="7750" cy="42875"/>
            </a:xfrm>
            <a:custGeom>
              <a:avLst/>
              <a:gdLst/>
              <a:ahLst/>
              <a:cxnLst/>
              <a:rect l="l" t="t" r="r" b="b"/>
              <a:pathLst>
                <a:path w="310" h="1715" extrusionOk="0">
                  <a:moveTo>
                    <a:pt x="0" y="0"/>
                  </a:moveTo>
                  <a:lnTo>
                    <a:pt x="0" y="1715"/>
                  </a:lnTo>
                  <a:cubicBezTo>
                    <a:pt x="179" y="1715"/>
                    <a:pt x="310" y="1584"/>
                    <a:pt x="310" y="1405"/>
                  </a:cubicBezTo>
                  <a:lnTo>
                    <a:pt x="310" y="310"/>
                  </a:lnTo>
                  <a:cubicBezTo>
                    <a:pt x="310" y="131"/>
                    <a:pt x="17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2272000" y="3963125"/>
              <a:ext cx="42575" cy="15800"/>
            </a:xfrm>
            <a:custGeom>
              <a:avLst/>
              <a:gdLst/>
              <a:ahLst/>
              <a:cxnLst/>
              <a:rect l="l" t="t" r="r" b="b"/>
              <a:pathLst>
                <a:path w="1703" h="632" extrusionOk="0">
                  <a:moveTo>
                    <a:pt x="310" y="0"/>
                  </a:moveTo>
                  <a:cubicBezTo>
                    <a:pt x="131" y="0"/>
                    <a:pt x="0" y="131"/>
                    <a:pt x="0" y="310"/>
                  </a:cubicBezTo>
                  <a:cubicBezTo>
                    <a:pt x="0" y="488"/>
                    <a:pt x="131" y="631"/>
                    <a:pt x="310" y="631"/>
                  </a:cubicBezTo>
                  <a:lnTo>
                    <a:pt x="1393" y="631"/>
                  </a:lnTo>
                  <a:cubicBezTo>
                    <a:pt x="1572" y="631"/>
                    <a:pt x="1703" y="476"/>
                    <a:pt x="1703" y="310"/>
                  </a:cubicBezTo>
                  <a:cubicBezTo>
                    <a:pt x="1703" y="131"/>
                    <a:pt x="1572"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2322000" y="3997350"/>
              <a:ext cx="8075" cy="42875"/>
            </a:xfrm>
            <a:custGeom>
              <a:avLst/>
              <a:gdLst/>
              <a:ahLst/>
              <a:cxnLst/>
              <a:rect l="l" t="t" r="r" b="b"/>
              <a:pathLst>
                <a:path w="323" h="1715" extrusionOk="0">
                  <a:moveTo>
                    <a:pt x="1" y="0"/>
                  </a:moveTo>
                  <a:lnTo>
                    <a:pt x="1" y="1715"/>
                  </a:lnTo>
                  <a:cubicBezTo>
                    <a:pt x="179" y="1715"/>
                    <a:pt x="322" y="1584"/>
                    <a:pt x="322" y="1405"/>
                  </a:cubicBezTo>
                  <a:lnTo>
                    <a:pt x="322" y="310"/>
                  </a:lnTo>
                  <a:cubicBezTo>
                    <a:pt x="322" y="131"/>
                    <a:pt x="17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2342250" y="3997350"/>
              <a:ext cx="7750" cy="42875"/>
            </a:xfrm>
            <a:custGeom>
              <a:avLst/>
              <a:gdLst/>
              <a:ahLst/>
              <a:cxnLst/>
              <a:rect l="l" t="t" r="r" b="b"/>
              <a:pathLst>
                <a:path w="310" h="1715" extrusionOk="0">
                  <a:moveTo>
                    <a:pt x="0" y="0"/>
                  </a:moveTo>
                  <a:lnTo>
                    <a:pt x="0" y="1715"/>
                  </a:lnTo>
                  <a:cubicBezTo>
                    <a:pt x="179" y="1715"/>
                    <a:pt x="310" y="1584"/>
                    <a:pt x="310" y="1405"/>
                  </a:cubicBezTo>
                  <a:lnTo>
                    <a:pt x="310" y="310"/>
                  </a:lnTo>
                  <a:cubicBezTo>
                    <a:pt x="310" y="131"/>
                    <a:pt x="17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2362200" y="3997350"/>
              <a:ext cx="8050" cy="42875"/>
            </a:xfrm>
            <a:custGeom>
              <a:avLst/>
              <a:gdLst/>
              <a:ahLst/>
              <a:cxnLst/>
              <a:rect l="l" t="t" r="r" b="b"/>
              <a:pathLst>
                <a:path w="322" h="1715" extrusionOk="0">
                  <a:moveTo>
                    <a:pt x="0" y="0"/>
                  </a:moveTo>
                  <a:lnTo>
                    <a:pt x="0" y="1715"/>
                  </a:lnTo>
                  <a:cubicBezTo>
                    <a:pt x="179" y="1715"/>
                    <a:pt x="321" y="1584"/>
                    <a:pt x="321" y="1405"/>
                  </a:cubicBezTo>
                  <a:lnTo>
                    <a:pt x="321" y="310"/>
                  </a:lnTo>
                  <a:cubicBezTo>
                    <a:pt x="321" y="131"/>
                    <a:pt x="17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2327950" y="3963125"/>
              <a:ext cx="42900" cy="15800"/>
            </a:xfrm>
            <a:custGeom>
              <a:avLst/>
              <a:gdLst/>
              <a:ahLst/>
              <a:cxnLst/>
              <a:rect l="l" t="t" r="r" b="b"/>
              <a:pathLst>
                <a:path w="1716" h="632" extrusionOk="0">
                  <a:moveTo>
                    <a:pt x="322" y="0"/>
                  </a:moveTo>
                  <a:cubicBezTo>
                    <a:pt x="144" y="0"/>
                    <a:pt x="1" y="131"/>
                    <a:pt x="1" y="310"/>
                  </a:cubicBezTo>
                  <a:cubicBezTo>
                    <a:pt x="1" y="488"/>
                    <a:pt x="144" y="631"/>
                    <a:pt x="322" y="631"/>
                  </a:cubicBezTo>
                  <a:lnTo>
                    <a:pt x="1406" y="631"/>
                  </a:lnTo>
                  <a:cubicBezTo>
                    <a:pt x="1584" y="631"/>
                    <a:pt x="1715" y="476"/>
                    <a:pt x="1715" y="310"/>
                  </a:cubicBezTo>
                  <a:cubicBezTo>
                    <a:pt x="1715" y="131"/>
                    <a:pt x="1584" y="0"/>
                    <a:pt x="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1578750" y="3965500"/>
              <a:ext cx="647725" cy="11925"/>
            </a:xfrm>
            <a:custGeom>
              <a:avLst/>
              <a:gdLst/>
              <a:ahLst/>
              <a:cxnLst/>
              <a:rect l="l" t="t" r="r" b="b"/>
              <a:pathLst>
                <a:path w="25909" h="477" extrusionOk="0">
                  <a:moveTo>
                    <a:pt x="239" y="0"/>
                  </a:moveTo>
                  <a:cubicBezTo>
                    <a:pt x="96" y="0"/>
                    <a:pt x="1" y="96"/>
                    <a:pt x="1" y="239"/>
                  </a:cubicBezTo>
                  <a:cubicBezTo>
                    <a:pt x="1" y="370"/>
                    <a:pt x="108" y="477"/>
                    <a:pt x="239" y="477"/>
                  </a:cubicBezTo>
                  <a:lnTo>
                    <a:pt x="25671" y="477"/>
                  </a:lnTo>
                  <a:cubicBezTo>
                    <a:pt x="25802" y="477"/>
                    <a:pt x="25909" y="370"/>
                    <a:pt x="25909" y="239"/>
                  </a:cubicBezTo>
                  <a:cubicBezTo>
                    <a:pt x="25909" y="96"/>
                    <a:pt x="25802" y="0"/>
                    <a:pt x="2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1592450" y="3987825"/>
              <a:ext cx="553675" cy="4475"/>
            </a:xfrm>
            <a:custGeom>
              <a:avLst/>
              <a:gdLst/>
              <a:ahLst/>
              <a:cxnLst/>
              <a:rect l="l" t="t" r="r" b="b"/>
              <a:pathLst>
                <a:path w="22147" h="179" extrusionOk="0">
                  <a:moveTo>
                    <a:pt x="96" y="0"/>
                  </a:moveTo>
                  <a:cubicBezTo>
                    <a:pt x="48" y="0"/>
                    <a:pt x="0" y="36"/>
                    <a:pt x="0" y="84"/>
                  </a:cubicBezTo>
                  <a:cubicBezTo>
                    <a:pt x="0" y="131"/>
                    <a:pt x="48" y="179"/>
                    <a:pt x="96" y="179"/>
                  </a:cubicBezTo>
                  <a:lnTo>
                    <a:pt x="22051" y="179"/>
                  </a:lnTo>
                  <a:cubicBezTo>
                    <a:pt x="22098" y="179"/>
                    <a:pt x="22146" y="131"/>
                    <a:pt x="22146" y="84"/>
                  </a:cubicBezTo>
                  <a:cubicBezTo>
                    <a:pt x="22146" y="36"/>
                    <a:pt x="22122" y="0"/>
                    <a:pt x="22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56"/>
          <p:cNvGrpSpPr/>
          <p:nvPr/>
        </p:nvGrpSpPr>
        <p:grpSpPr>
          <a:xfrm>
            <a:off x="979936" y="2876733"/>
            <a:ext cx="1378412" cy="677887"/>
            <a:chOff x="924200" y="3155875"/>
            <a:chExt cx="1123400" cy="552475"/>
          </a:xfrm>
        </p:grpSpPr>
        <p:sp>
          <p:nvSpPr>
            <p:cNvPr id="2316" name="Google Shape;2316;p56"/>
            <p:cNvSpPr/>
            <p:nvPr/>
          </p:nvSpPr>
          <p:spPr>
            <a:xfrm>
              <a:off x="924200" y="3341325"/>
              <a:ext cx="58375" cy="258275"/>
            </a:xfrm>
            <a:custGeom>
              <a:avLst/>
              <a:gdLst/>
              <a:ahLst/>
              <a:cxnLst/>
              <a:rect l="l" t="t" r="r" b="b"/>
              <a:pathLst>
                <a:path w="2335" h="10331" extrusionOk="0">
                  <a:moveTo>
                    <a:pt x="953" y="0"/>
                  </a:moveTo>
                  <a:lnTo>
                    <a:pt x="1" y="881"/>
                  </a:lnTo>
                  <a:lnTo>
                    <a:pt x="358" y="8954"/>
                  </a:lnTo>
                  <a:cubicBezTo>
                    <a:pt x="358" y="8954"/>
                    <a:pt x="1058" y="10331"/>
                    <a:pt x="1326" y="10331"/>
                  </a:cubicBezTo>
                  <a:cubicBezTo>
                    <a:pt x="1337" y="10331"/>
                    <a:pt x="1348" y="10328"/>
                    <a:pt x="1358" y="10323"/>
                  </a:cubicBezTo>
                  <a:cubicBezTo>
                    <a:pt x="1537" y="10216"/>
                    <a:pt x="2073" y="4513"/>
                    <a:pt x="2335" y="1512"/>
                  </a:cubicBezTo>
                  <a:lnTo>
                    <a:pt x="953" y="1512"/>
                  </a:lnTo>
                  <a:lnTo>
                    <a:pt x="953"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1393325" y="3353825"/>
              <a:ext cx="121450" cy="99425"/>
            </a:xfrm>
            <a:custGeom>
              <a:avLst/>
              <a:gdLst/>
              <a:ahLst/>
              <a:cxnLst/>
              <a:rect l="l" t="t" r="r" b="b"/>
              <a:pathLst>
                <a:path w="4858" h="3977" extrusionOk="0">
                  <a:moveTo>
                    <a:pt x="4548" y="0"/>
                  </a:moveTo>
                  <a:lnTo>
                    <a:pt x="4548" y="12"/>
                  </a:lnTo>
                  <a:lnTo>
                    <a:pt x="4548" y="2358"/>
                  </a:lnTo>
                  <a:cubicBezTo>
                    <a:pt x="4548" y="3084"/>
                    <a:pt x="3953" y="3679"/>
                    <a:pt x="3215" y="3679"/>
                  </a:cubicBezTo>
                  <a:lnTo>
                    <a:pt x="0" y="3679"/>
                  </a:lnTo>
                  <a:lnTo>
                    <a:pt x="0" y="3977"/>
                  </a:lnTo>
                  <a:lnTo>
                    <a:pt x="3215" y="3977"/>
                  </a:lnTo>
                  <a:cubicBezTo>
                    <a:pt x="4108" y="3977"/>
                    <a:pt x="4858" y="3251"/>
                    <a:pt x="4858" y="2346"/>
                  </a:cubicBez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1416825" y="3351725"/>
              <a:ext cx="36650" cy="69100"/>
            </a:xfrm>
            <a:custGeom>
              <a:avLst/>
              <a:gdLst/>
              <a:ahLst/>
              <a:cxnLst/>
              <a:rect l="l" t="t" r="r" b="b"/>
              <a:pathLst>
                <a:path w="1466" h="2764" extrusionOk="0">
                  <a:moveTo>
                    <a:pt x="191" y="1"/>
                  </a:moveTo>
                  <a:cubicBezTo>
                    <a:pt x="72" y="287"/>
                    <a:pt x="1" y="596"/>
                    <a:pt x="1" y="929"/>
                  </a:cubicBezTo>
                  <a:cubicBezTo>
                    <a:pt x="1" y="1656"/>
                    <a:pt x="334" y="2311"/>
                    <a:pt x="846" y="2763"/>
                  </a:cubicBezTo>
                  <a:lnTo>
                    <a:pt x="1465" y="2763"/>
                  </a:lnTo>
                  <a:cubicBezTo>
                    <a:pt x="1060" y="2323"/>
                    <a:pt x="810" y="1751"/>
                    <a:pt x="810" y="1084"/>
                  </a:cubicBezTo>
                  <a:cubicBezTo>
                    <a:pt x="810" y="703"/>
                    <a:pt x="906" y="334"/>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1896050" y="3266300"/>
              <a:ext cx="151550" cy="42000"/>
            </a:xfrm>
            <a:custGeom>
              <a:avLst/>
              <a:gdLst/>
              <a:ahLst/>
              <a:cxnLst/>
              <a:rect l="l" t="t" r="r" b="b"/>
              <a:pathLst>
                <a:path w="6062" h="1680" extrusionOk="0">
                  <a:moveTo>
                    <a:pt x="1" y="1"/>
                  </a:moveTo>
                  <a:lnTo>
                    <a:pt x="1" y="1679"/>
                  </a:lnTo>
                  <a:lnTo>
                    <a:pt x="6061" y="1679"/>
                  </a:lnTo>
                  <a:lnTo>
                    <a:pt x="60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1842475" y="3249050"/>
              <a:ext cx="53900" cy="76525"/>
            </a:xfrm>
            <a:custGeom>
              <a:avLst/>
              <a:gdLst/>
              <a:ahLst/>
              <a:cxnLst/>
              <a:rect l="l" t="t" r="r" b="b"/>
              <a:pathLst>
                <a:path w="2156" h="3061" extrusionOk="0">
                  <a:moveTo>
                    <a:pt x="1" y="0"/>
                  </a:moveTo>
                  <a:lnTo>
                    <a:pt x="1" y="3060"/>
                  </a:lnTo>
                  <a:lnTo>
                    <a:pt x="2156" y="3060"/>
                  </a:lnTo>
                  <a:lnTo>
                    <a:pt x="2156"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1311450" y="3593425"/>
              <a:ext cx="89925" cy="114925"/>
            </a:xfrm>
            <a:custGeom>
              <a:avLst/>
              <a:gdLst/>
              <a:ahLst/>
              <a:cxnLst/>
              <a:rect l="l" t="t" r="r" b="b"/>
              <a:pathLst>
                <a:path w="3597" h="4597" extrusionOk="0">
                  <a:moveTo>
                    <a:pt x="1" y="1"/>
                  </a:moveTo>
                  <a:lnTo>
                    <a:pt x="1" y="4596"/>
                  </a:lnTo>
                  <a:lnTo>
                    <a:pt x="3597" y="4596"/>
                  </a:lnTo>
                  <a:lnTo>
                    <a:pt x="3597" y="239"/>
                  </a:lnTo>
                  <a:lnTo>
                    <a:pt x="418" y="239"/>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1585000" y="3194875"/>
              <a:ext cx="46475" cy="16975"/>
            </a:xfrm>
            <a:custGeom>
              <a:avLst/>
              <a:gdLst/>
              <a:ahLst/>
              <a:cxnLst/>
              <a:rect l="l" t="t" r="r" b="b"/>
              <a:pathLst>
                <a:path w="1859" h="679" extrusionOk="0">
                  <a:moveTo>
                    <a:pt x="1" y="0"/>
                  </a:moveTo>
                  <a:lnTo>
                    <a:pt x="1" y="679"/>
                  </a:lnTo>
                  <a:lnTo>
                    <a:pt x="1858" y="679"/>
                  </a:lnTo>
                  <a:lnTo>
                    <a:pt x="18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1762400" y="3169875"/>
              <a:ext cx="66400" cy="54775"/>
            </a:xfrm>
            <a:custGeom>
              <a:avLst/>
              <a:gdLst/>
              <a:ahLst/>
              <a:cxnLst/>
              <a:rect l="l" t="t" r="r" b="b"/>
              <a:pathLst>
                <a:path w="2656" h="2191" extrusionOk="0">
                  <a:moveTo>
                    <a:pt x="1334" y="0"/>
                  </a:moveTo>
                  <a:cubicBezTo>
                    <a:pt x="596" y="0"/>
                    <a:pt x="1" y="595"/>
                    <a:pt x="1" y="1322"/>
                  </a:cubicBezTo>
                  <a:lnTo>
                    <a:pt x="1" y="2191"/>
                  </a:lnTo>
                  <a:lnTo>
                    <a:pt x="2656" y="2191"/>
                  </a:lnTo>
                  <a:lnTo>
                    <a:pt x="2656" y="1322"/>
                  </a:lnTo>
                  <a:cubicBezTo>
                    <a:pt x="2656" y="595"/>
                    <a:pt x="2061" y="0"/>
                    <a:pt x="1334"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1833850" y="3230575"/>
              <a:ext cx="9850" cy="109275"/>
            </a:xfrm>
            <a:custGeom>
              <a:avLst/>
              <a:gdLst/>
              <a:ahLst/>
              <a:cxnLst/>
              <a:rect l="l" t="t" r="r" b="b"/>
              <a:pathLst>
                <a:path w="394" h="4371" extrusionOk="0">
                  <a:moveTo>
                    <a:pt x="0" y="1"/>
                  </a:moveTo>
                  <a:lnTo>
                    <a:pt x="0" y="4371"/>
                  </a:lnTo>
                  <a:lnTo>
                    <a:pt x="393" y="4371"/>
                  </a:lnTo>
                  <a:lnTo>
                    <a:pt x="393"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1483200" y="3247250"/>
              <a:ext cx="354250" cy="103900"/>
            </a:xfrm>
            <a:custGeom>
              <a:avLst/>
              <a:gdLst/>
              <a:ahLst/>
              <a:cxnLst/>
              <a:rect l="l" t="t" r="r" b="b"/>
              <a:pathLst>
                <a:path w="14170" h="4156" extrusionOk="0">
                  <a:moveTo>
                    <a:pt x="4370" y="1"/>
                  </a:moveTo>
                  <a:cubicBezTo>
                    <a:pt x="4299" y="727"/>
                    <a:pt x="3668" y="1298"/>
                    <a:pt x="2930" y="1298"/>
                  </a:cubicBezTo>
                  <a:lnTo>
                    <a:pt x="1" y="1298"/>
                  </a:lnTo>
                  <a:lnTo>
                    <a:pt x="1" y="4156"/>
                  </a:lnTo>
                  <a:lnTo>
                    <a:pt x="14169" y="4156"/>
                  </a:lnTo>
                  <a:lnTo>
                    <a:pt x="141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963800" y="3376725"/>
              <a:ext cx="149450" cy="123675"/>
            </a:xfrm>
            <a:custGeom>
              <a:avLst/>
              <a:gdLst/>
              <a:ahLst/>
              <a:cxnLst/>
              <a:rect l="l" t="t" r="r" b="b"/>
              <a:pathLst>
                <a:path w="5978" h="4947" extrusionOk="0">
                  <a:moveTo>
                    <a:pt x="3906" y="1"/>
                  </a:moveTo>
                  <a:cubicBezTo>
                    <a:pt x="3906" y="1"/>
                    <a:pt x="2536" y="870"/>
                    <a:pt x="1727" y="1715"/>
                  </a:cubicBezTo>
                  <a:cubicBezTo>
                    <a:pt x="1495" y="1955"/>
                    <a:pt x="1337" y="2072"/>
                    <a:pt x="1230" y="2072"/>
                  </a:cubicBezTo>
                  <a:cubicBezTo>
                    <a:pt x="971" y="2072"/>
                    <a:pt x="1012" y="1377"/>
                    <a:pt x="1012" y="60"/>
                  </a:cubicBezTo>
                  <a:lnTo>
                    <a:pt x="441" y="60"/>
                  </a:lnTo>
                  <a:lnTo>
                    <a:pt x="429" y="180"/>
                  </a:lnTo>
                  <a:cubicBezTo>
                    <a:pt x="250" y="2132"/>
                    <a:pt x="120" y="3644"/>
                    <a:pt x="0" y="4835"/>
                  </a:cubicBezTo>
                  <a:cubicBezTo>
                    <a:pt x="47" y="4911"/>
                    <a:pt x="107" y="4946"/>
                    <a:pt x="178" y="4946"/>
                  </a:cubicBezTo>
                  <a:cubicBezTo>
                    <a:pt x="942" y="4946"/>
                    <a:pt x="3081" y="915"/>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1251025" y="3413950"/>
              <a:ext cx="15525" cy="66400"/>
            </a:xfrm>
            <a:custGeom>
              <a:avLst/>
              <a:gdLst/>
              <a:ahLst/>
              <a:cxnLst/>
              <a:rect l="l" t="t" r="r" b="b"/>
              <a:pathLst>
                <a:path w="621" h="2656" extrusionOk="0">
                  <a:moveTo>
                    <a:pt x="370" y="0"/>
                  </a:moveTo>
                  <a:cubicBezTo>
                    <a:pt x="156" y="0"/>
                    <a:pt x="1" y="167"/>
                    <a:pt x="1" y="369"/>
                  </a:cubicBezTo>
                  <a:lnTo>
                    <a:pt x="1" y="2274"/>
                  </a:lnTo>
                  <a:cubicBezTo>
                    <a:pt x="1" y="2489"/>
                    <a:pt x="156" y="2655"/>
                    <a:pt x="370" y="2655"/>
                  </a:cubicBezTo>
                  <a:lnTo>
                    <a:pt x="620" y="2655"/>
                  </a:lnTo>
                  <a:lnTo>
                    <a:pt x="620"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988200" y="3155875"/>
              <a:ext cx="855800" cy="200950"/>
            </a:xfrm>
            <a:custGeom>
              <a:avLst/>
              <a:gdLst/>
              <a:ahLst/>
              <a:cxnLst/>
              <a:rect l="l" t="t" r="r" b="b"/>
              <a:pathLst>
                <a:path w="34232" h="8038" extrusionOk="0">
                  <a:moveTo>
                    <a:pt x="2203" y="0"/>
                  </a:moveTo>
                  <a:cubicBezTo>
                    <a:pt x="1168" y="0"/>
                    <a:pt x="334" y="846"/>
                    <a:pt x="334" y="1870"/>
                  </a:cubicBezTo>
                  <a:lnTo>
                    <a:pt x="334" y="2537"/>
                  </a:lnTo>
                  <a:lnTo>
                    <a:pt x="1" y="2537"/>
                  </a:lnTo>
                  <a:lnTo>
                    <a:pt x="1" y="6918"/>
                  </a:lnTo>
                  <a:lnTo>
                    <a:pt x="10002" y="6918"/>
                  </a:lnTo>
                  <a:lnTo>
                    <a:pt x="10002" y="8037"/>
                  </a:lnTo>
                  <a:lnTo>
                    <a:pt x="22123" y="8037"/>
                  </a:lnTo>
                  <a:lnTo>
                    <a:pt x="22123" y="5382"/>
                  </a:lnTo>
                  <a:lnTo>
                    <a:pt x="24861" y="5382"/>
                  </a:lnTo>
                  <a:cubicBezTo>
                    <a:pt x="25361" y="5382"/>
                    <a:pt x="25766" y="4965"/>
                    <a:pt x="25766" y="4477"/>
                  </a:cubicBezTo>
                  <a:cubicBezTo>
                    <a:pt x="25766" y="4418"/>
                    <a:pt x="25766" y="4370"/>
                    <a:pt x="25754" y="4311"/>
                  </a:cubicBezTo>
                  <a:lnTo>
                    <a:pt x="34231" y="4311"/>
                  </a:lnTo>
                  <a:lnTo>
                    <a:pt x="34231" y="2537"/>
                  </a:lnTo>
                  <a:lnTo>
                    <a:pt x="27742" y="2537"/>
                  </a:lnTo>
                  <a:lnTo>
                    <a:pt x="27742" y="2156"/>
                  </a:lnTo>
                  <a:lnTo>
                    <a:pt x="12145" y="2156"/>
                  </a:lnTo>
                  <a:lnTo>
                    <a:pt x="11014" y="2537"/>
                  </a:lnTo>
                  <a:lnTo>
                    <a:pt x="4085" y="2537"/>
                  </a:lnTo>
                  <a:lnTo>
                    <a:pt x="4085" y="1870"/>
                  </a:lnTo>
                  <a:cubicBezTo>
                    <a:pt x="4085" y="834"/>
                    <a:pt x="3227" y="0"/>
                    <a:pt x="2203"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1030175" y="3173725"/>
              <a:ext cx="25325" cy="25325"/>
            </a:xfrm>
            <a:custGeom>
              <a:avLst/>
              <a:gdLst/>
              <a:ahLst/>
              <a:cxnLst/>
              <a:rect l="l" t="t" r="r" b="b"/>
              <a:pathLst>
                <a:path w="1013" h="1013" extrusionOk="0">
                  <a:moveTo>
                    <a:pt x="513" y="1"/>
                  </a:moveTo>
                  <a:cubicBezTo>
                    <a:pt x="227" y="1"/>
                    <a:pt x="1" y="215"/>
                    <a:pt x="1" y="501"/>
                  </a:cubicBezTo>
                  <a:cubicBezTo>
                    <a:pt x="1" y="787"/>
                    <a:pt x="227" y="1013"/>
                    <a:pt x="513" y="1013"/>
                  </a:cubicBezTo>
                  <a:cubicBezTo>
                    <a:pt x="798" y="1013"/>
                    <a:pt x="1013" y="787"/>
                    <a:pt x="1013" y="501"/>
                  </a:cubicBezTo>
                  <a:cubicBezTo>
                    <a:pt x="1013" y="215"/>
                    <a:pt x="798" y="1"/>
                    <a:pt x="5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1085850" y="3292800"/>
              <a:ext cx="133350" cy="8050"/>
            </a:xfrm>
            <a:custGeom>
              <a:avLst/>
              <a:gdLst/>
              <a:ahLst/>
              <a:cxnLst/>
              <a:rect l="l" t="t" r="r" b="b"/>
              <a:pathLst>
                <a:path w="5334" h="322" extrusionOk="0">
                  <a:moveTo>
                    <a:pt x="155" y="0"/>
                  </a:moveTo>
                  <a:cubicBezTo>
                    <a:pt x="71" y="0"/>
                    <a:pt x="0" y="72"/>
                    <a:pt x="0" y="155"/>
                  </a:cubicBezTo>
                  <a:cubicBezTo>
                    <a:pt x="0" y="250"/>
                    <a:pt x="71" y="322"/>
                    <a:pt x="155" y="322"/>
                  </a:cubicBezTo>
                  <a:lnTo>
                    <a:pt x="5179" y="322"/>
                  </a:lnTo>
                  <a:cubicBezTo>
                    <a:pt x="5263" y="322"/>
                    <a:pt x="5334" y="262"/>
                    <a:pt x="5334" y="155"/>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1085850" y="3263925"/>
              <a:ext cx="133350" cy="8350"/>
            </a:xfrm>
            <a:custGeom>
              <a:avLst/>
              <a:gdLst/>
              <a:ahLst/>
              <a:cxnLst/>
              <a:rect l="l" t="t" r="r" b="b"/>
              <a:pathLst>
                <a:path w="5334" h="334" extrusionOk="0">
                  <a:moveTo>
                    <a:pt x="155" y="0"/>
                  </a:moveTo>
                  <a:cubicBezTo>
                    <a:pt x="71" y="0"/>
                    <a:pt x="0" y="72"/>
                    <a:pt x="0" y="167"/>
                  </a:cubicBezTo>
                  <a:cubicBezTo>
                    <a:pt x="0" y="262"/>
                    <a:pt x="71" y="334"/>
                    <a:pt x="155" y="334"/>
                  </a:cubicBezTo>
                  <a:lnTo>
                    <a:pt x="5179" y="334"/>
                  </a:lnTo>
                  <a:cubicBezTo>
                    <a:pt x="5263" y="334"/>
                    <a:pt x="5334" y="274"/>
                    <a:pt x="5334" y="167"/>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1242400" y="3354125"/>
              <a:ext cx="158375" cy="247675"/>
            </a:xfrm>
            <a:custGeom>
              <a:avLst/>
              <a:gdLst/>
              <a:ahLst/>
              <a:cxnLst/>
              <a:rect l="l" t="t" r="r" b="b"/>
              <a:pathLst>
                <a:path w="6335" h="9907" extrusionOk="0">
                  <a:moveTo>
                    <a:pt x="1" y="0"/>
                  </a:moveTo>
                  <a:cubicBezTo>
                    <a:pt x="84" y="71"/>
                    <a:pt x="239" y="202"/>
                    <a:pt x="394" y="357"/>
                  </a:cubicBezTo>
                  <a:cubicBezTo>
                    <a:pt x="679" y="607"/>
                    <a:pt x="906" y="1357"/>
                    <a:pt x="906" y="2012"/>
                  </a:cubicBezTo>
                  <a:lnTo>
                    <a:pt x="906" y="8537"/>
                  </a:lnTo>
                  <a:lnTo>
                    <a:pt x="3275" y="9906"/>
                  </a:lnTo>
                  <a:lnTo>
                    <a:pt x="6335" y="9906"/>
                  </a:lnTo>
                  <a:lnTo>
                    <a:pt x="6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1560900" y="3243100"/>
              <a:ext cx="36325" cy="36625"/>
            </a:xfrm>
            <a:custGeom>
              <a:avLst/>
              <a:gdLst/>
              <a:ahLst/>
              <a:cxnLst/>
              <a:rect l="l" t="t" r="r" b="b"/>
              <a:pathLst>
                <a:path w="1453" h="1465" extrusionOk="0">
                  <a:moveTo>
                    <a:pt x="727" y="0"/>
                  </a:moveTo>
                  <a:cubicBezTo>
                    <a:pt x="322" y="0"/>
                    <a:pt x="0" y="333"/>
                    <a:pt x="0" y="738"/>
                  </a:cubicBezTo>
                  <a:cubicBezTo>
                    <a:pt x="0" y="1131"/>
                    <a:pt x="322" y="1464"/>
                    <a:pt x="727" y="1464"/>
                  </a:cubicBezTo>
                  <a:cubicBezTo>
                    <a:pt x="1131" y="1464"/>
                    <a:pt x="1453" y="1131"/>
                    <a:pt x="1453" y="738"/>
                  </a:cubicBezTo>
                  <a:cubicBezTo>
                    <a:pt x="1453" y="333"/>
                    <a:pt x="1131" y="0"/>
                    <a:pt x="72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1571625" y="3253500"/>
              <a:ext cx="14900" cy="14925"/>
            </a:xfrm>
            <a:custGeom>
              <a:avLst/>
              <a:gdLst/>
              <a:ahLst/>
              <a:cxnLst/>
              <a:rect l="l" t="t" r="r" b="b"/>
              <a:pathLst>
                <a:path w="596" h="597" extrusionOk="0">
                  <a:moveTo>
                    <a:pt x="298" y="1"/>
                  </a:moveTo>
                  <a:cubicBezTo>
                    <a:pt x="131" y="1"/>
                    <a:pt x="0" y="132"/>
                    <a:pt x="0" y="298"/>
                  </a:cubicBezTo>
                  <a:cubicBezTo>
                    <a:pt x="0" y="465"/>
                    <a:pt x="131" y="596"/>
                    <a:pt x="298" y="596"/>
                  </a:cubicBezTo>
                  <a:cubicBezTo>
                    <a:pt x="464" y="596"/>
                    <a:pt x="595" y="465"/>
                    <a:pt x="595" y="298"/>
                  </a:cubicBezTo>
                  <a:cubicBezTo>
                    <a:pt x="595" y="132"/>
                    <a:pt x="464"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947125" y="3287450"/>
              <a:ext cx="292325" cy="94975"/>
            </a:xfrm>
            <a:custGeom>
              <a:avLst/>
              <a:gdLst/>
              <a:ahLst/>
              <a:cxnLst/>
              <a:rect l="l" t="t" r="r" b="b"/>
              <a:pathLst>
                <a:path w="11693" h="3799" extrusionOk="0">
                  <a:moveTo>
                    <a:pt x="870" y="0"/>
                  </a:moveTo>
                  <a:cubicBezTo>
                    <a:pt x="394" y="0"/>
                    <a:pt x="1" y="393"/>
                    <a:pt x="1" y="869"/>
                  </a:cubicBezTo>
                  <a:lnTo>
                    <a:pt x="1" y="1536"/>
                  </a:lnTo>
                  <a:lnTo>
                    <a:pt x="1" y="3798"/>
                  </a:lnTo>
                  <a:lnTo>
                    <a:pt x="9597" y="3798"/>
                  </a:lnTo>
                  <a:cubicBezTo>
                    <a:pt x="11383" y="3798"/>
                    <a:pt x="11693" y="2846"/>
                    <a:pt x="11693" y="1607"/>
                  </a:cubicBezTo>
                  <a:lnTo>
                    <a:pt x="1739" y="1607"/>
                  </a:lnTo>
                  <a:lnTo>
                    <a:pt x="1739" y="869"/>
                  </a:lnTo>
                  <a:cubicBezTo>
                    <a:pt x="1739" y="381"/>
                    <a:pt x="1346" y="0"/>
                    <a:pt x="87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961125" y="3304700"/>
              <a:ext cx="17875" cy="17875"/>
            </a:xfrm>
            <a:custGeom>
              <a:avLst/>
              <a:gdLst/>
              <a:ahLst/>
              <a:cxnLst/>
              <a:rect l="l" t="t" r="r" b="b"/>
              <a:pathLst>
                <a:path w="715" h="715" extrusionOk="0">
                  <a:moveTo>
                    <a:pt x="357" y="1"/>
                  </a:moveTo>
                  <a:cubicBezTo>
                    <a:pt x="167" y="1"/>
                    <a:pt x="0" y="143"/>
                    <a:pt x="0" y="358"/>
                  </a:cubicBezTo>
                  <a:cubicBezTo>
                    <a:pt x="0" y="548"/>
                    <a:pt x="155" y="715"/>
                    <a:pt x="357" y="715"/>
                  </a:cubicBezTo>
                  <a:cubicBezTo>
                    <a:pt x="548" y="715"/>
                    <a:pt x="715" y="548"/>
                    <a:pt x="715" y="358"/>
                  </a:cubicBezTo>
                  <a:cubicBezTo>
                    <a:pt x="715" y="155"/>
                    <a:pt x="548"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957250" y="3351125"/>
              <a:ext cx="23250" cy="22950"/>
            </a:xfrm>
            <a:custGeom>
              <a:avLst/>
              <a:gdLst/>
              <a:ahLst/>
              <a:cxnLst/>
              <a:rect l="l" t="t" r="r" b="b"/>
              <a:pathLst>
                <a:path w="930" h="918" extrusionOk="0">
                  <a:moveTo>
                    <a:pt x="465" y="1"/>
                  </a:moveTo>
                  <a:cubicBezTo>
                    <a:pt x="215" y="1"/>
                    <a:pt x="1" y="203"/>
                    <a:pt x="1" y="465"/>
                  </a:cubicBezTo>
                  <a:cubicBezTo>
                    <a:pt x="1" y="715"/>
                    <a:pt x="215" y="918"/>
                    <a:pt x="465" y="918"/>
                  </a:cubicBezTo>
                  <a:cubicBezTo>
                    <a:pt x="715" y="918"/>
                    <a:pt x="929" y="715"/>
                    <a:pt x="929" y="465"/>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1012025" y="3338925"/>
              <a:ext cx="164025" cy="14925"/>
            </a:xfrm>
            <a:custGeom>
              <a:avLst/>
              <a:gdLst/>
              <a:ahLst/>
              <a:cxnLst/>
              <a:rect l="l" t="t" r="r" b="b"/>
              <a:pathLst>
                <a:path w="6561" h="597" extrusionOk="0">
                  <a:moveTo>
                    <a:pt x="298" y="1"/>
                  </a:moveTo>
                  <a:cubicBezTo>
                    <a:pt x="131" y="1"/>
                    <a:pt x="0" y="132"/>
                    <a:pt x="0" y="298"/>
                  </a:cubicBezTo>
                  <a:cubicBezTo>
                    <a:pt x="0" y="453"/>
                    <a:pt x="131" y="596"/>
                    <a:pt x="298" y="596"/>
                  </a:cubicBezTo>
                  <a:lnTo>
                    <a:pt x="6251" y="596"/>
                  </a:lnTo>
                  <a:cubicBezTo>
                    <a:pt x="6430" y="596"/>
                    <a:pt x="6561" y="453"/>
                    <a:pt x="6549" y="298"/>
                  </a:cubicBezTo>
                  <a:cubicBezTo>
                    <a:pt x="6549" y="132"/>
                    <a:pt x="6418" y="1"/>
                    <a:pt x="6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1193875" y="3341025"/>
              <a:ext cx="21775" cy="21750"/>
            </a:xfrm>
            <a:custGeom>
              <a:avLst/>
              <a:gdLst/>
              <a:ahLst/>
              <a:cxnLst/>
              <a:rect l="l" t="t" r="r" b="b"/>
              <a:pathLst>
                <a:path w="871" h="870" extrusionOk="0">
                  <a:moveTo>
                    <a:pt x="442" y="0"/>
                  </a:moveTo>
                  <a:cubicBezTo>
                    <a:pt x="203" y="0"/>
                    <a:pt x="1" y="191"/>
                    <a:pt x="1" y="429"/>
                  </a:cubicBezTo>
                  <a:cubicBezTo>
                    <a:pt x="1" y="667"/>
                    <a:pt x="203" y="869"/>
                    <a:pt x="442" y="869"/>
                  </a:cubicBezTo>
                  <a:cubicBezTo>
                    <a:pt x="668" y="869"/>
                    <a:pt x="870" y="667"/>
                    <a:pt x="870" y="429"/>
                  </a:cubicBezTo>
                  <a:cubicBezTo>
                    <a:pt x="870" y="191"/>
                    <a:pt x="680"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56"/>
          <p:cNvGrpSpPr/>
          <p:nvPr/>
        </p:nvGrpSpPr>
        <p:grpSpPr>
          <a:xfrm>
            <a:off x="4050708" y="1343904"/>
            <a:ext cx="505861" cy="1208932"/>
            <a:chOff x="3278075" y="1906625"/>
            <a:chExt cx="412275" cy="985275"/>
          </a:xfrm>
        </p:grpSpPr>
        <p:sp>
          <p:nvSpPr>
            <p:cNvPr id="2341" name="Google Shape;2341;p56"/>
            <p:cNvSpPr/>
            <p:nvPr/>
          </p:nvSpPr>
          <p:spPr>
            <a:xfrm>
              <a:off x="3278075" y="2237125"/>
              <a:ext cx="87250" cy="59550"/>
            </a:xfrm>
            <a:custGeom>
              <a:avLst/>
              <a:gdLst/>
              <a:ahLst/>
              <a:cxnLst/>
              <a:rect l="l" t="t" r="r" b="b"/>
              <a:pathLst>
                <a:path w="3490" h="2382" extrusionOk="0">
                  <a:moveTo>
                    <a:pt x="2229" y="1"/>
                  </a:moveTo>
                  <a:cubicBezTo>
                    <a:pt x="2143" y="1"/>
                    <a:pt x="2060" y="9"/>
                    <a:pt x="1977" y="32"/>
                  </a:cubicBezTo>
                  <a:cubicBezTo>
                    <a:pt x="1394" y="32"/>
                    <a:pt x="977" y="329"/>
                    <a:pt x="1072" y="437"/>
                  </a:cubicBezTo>
                  <a:cubicBezTo>
                    <a:pt x="1144" y="520"/>
                    <a:pt x="1405" y="520"/>
                    <a:pt x="1548" y="520"/>
                  </a:cubicBezTo>
                  <a:lnTo>
                    <a:pt x="1525" y="591"/>
                  </a:lnTo>
                  <a:cubicBezTo>
                    <a:pt x="1525" y="591"/>
                    <a:pt x="1370" y="675"/>
                    <a:pt x="1251" y="710"/>
                  </a:cubicBezTo>
                  <a:cubicBezTo>
                    <a:pt x="334" y="937"/>
                    <a:pt x="1" y="1210"/>
                    <a:pt x="84" y="1341"/>
                  </a:cubicBezTo>
                  <a:cubicBezTo>
                    <a:pt x="97" y="1364"/>
                    <a:pt x="138" y="1373"/>
                    <a:pt x="197" y="1373"/>
                  </a:cubicBezTo>
                  <a:cubicBezTo>
                    <a:pt x="358" y="1373"/>
                    <a:pt x="649" y="1304"/>
                    <a:pt x="858" y="1234"/>
                  </a:cubicBezTo>
                  <a:lnTo>
                    <a:pt x="858" y="1234"/>
                  </a:lnTo>
                  <a:cubicBezTo>
                    <a:pt x="548" y="1353"/>
                    <a:pt x="12" y="1544"/>
                    <a:pt x="120" y="1699"/>
                  </a:cubicBezTo>
                  <a:cubicBezTo>
                    <a:pt x="145" y="1737"/>
                    <a:pt x="206" y="1753"/>
                    <a:pt x="288" y="1753"/>
                  </a:cubicBezTo>
                  <a:cubicBezTo>
                    <a:pt x="512" y="1753"/>
                    <a:pt x="894" y="1635"/>
                    <a:pt x="1158" y="1541"/>
                  </a:cubicBezTo>
                  <a:lnTo>
                    <a:pt x="1158" y="1541"/>
                  </a:lnTo>
                  <a:cubicBezTo>
                    <a:pt x="688" y="1728"/>
                    <a:pt x="309" y="1942"/>
                    <a:pt x="382" y="2056"/>
                  </a:cubicBezTo>
                  <a:cubicBezTo>
                    <a:pt x="405" y="2091"/>
                    <a:pt x="454" y="2106"/>
                    <a:pt x="520" y="2106"/>
                  </a:cubicBezTo>
                  <a:cubicBezTo>
                    <a:pt x="785" y="2106"/>
                    <a:pt x="1326" y="1863"/>
                    <a:pt x="1584" y="1758"/>
                  </a:cubicBezTo>
                  <a:lnTo>
                    <a:pt x="1584" y="1758"/>
                  </a:lnTo>
                  <a:cubicBezTo>
                    <a:pt x="1322" y="1877"/>
                    <a:pt x="608" y="2234"/>
                    <a:pt x="691" y="2353"/>
                  </a:cubicBezTo>
                  <a:cubicBezTo>
                    <a:pt x="708" y="2373"/>
                    <a:pt x="742" y="2381"/>
                    <a:pt x="790" y="2381"/>
                  </a:cubicBezTo>
                  <a:cubicBezTo>
                    <a:pt x="1151" y="2381"/>
                    <a:pt x="2275" y="1889"/>
                    <a:pt x="2275" y="1889"/>
                  </a:cubicBezTo>
                  <a:cubicBezTo>
                    <a:pt x="2298" y="1889"/>
                    <a:pt x="2322" y="1877"/>
                    <a:pt x="2334" y="1877"/>
                  </a:cubicBezTo>
                  <a:cubicBezTo>
                    <a:pt x="3108" y="1591"/>
                    <a:pt x="3370" y="1175"/>
                    <a:pt x="3465" y="960"/>
                  </a:cubicBezTo>
                  <a:cubicBezTo>
                    <a:pt x="3489" y="889"/>
                    <a:pt x="3477" y="806"/>
                    <a:pt x="3430" y="746"/>
                  </a:cubicBezTo>
                  <a:lnTo>
                    <a:pt x="3013" y="151"/>
                  </a:lnTo>
                  <a:cubicBezTo>
                    <a:pt x="2977" y="91"/>
                    <a:pt x="2918" y="44"/>
                    <a:pt x="2834" y="44"/>
                  </a:cubicBezTo>
                  <a:lnTo>
                    <a:pt x="2382" y="8"/>
                  </a:lnTo>
                  <a:cubicBezTo>
                    <a:pt x="2329" y="4"/>
                    <a:pt x="2279" y="1"/>
                    <a:pt x="2229"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3342075" y="2235225"/>
              <a:ext cx="19975" cy="38425"/>
            </a:xfrm>
            <a:custGeom>
              <a:avLst/>
              <a:gdLst/>
              <a:ahLst/>
              <a:cxnLst/>
              <a:rect l="l" t="t" r="r" b="b"/>
              <a:pathLst>
                <a:path w="799" h="1537" extrusionOk="0">
                  <a:moveTo>
                    <a:pt x="239" y="1"/>
                  </a:moveTo>
                  <a:lnTo>
                    <a:pt x="96" y="167"/>
                  </a:lnTo>
                  <a:cubicBezTo>
                    <a:pt x="0" y="846"/>
                    <a:pt x="560" y="1536"/>
                    <a:pt x="560" y="1536"/>
                  </a:cubicBezTo>
                  <a:lnTo>
                    <a:pt x="798" y="1489"/>
                  </a:ln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3348025" y="2059850"/>
              <a:ext cx="241725" cy="214225"/>
            </a:xfrm>
            <a:custGeom>
              <a:avLst/>
              <a:gdLst/>
              <a:ahLst/>
              <a:cxnLst/>
              <a:rect l="l" t="t" r="r" b="b"/>
              <a:pathLst>
                <a:path w="9669" h="8569" extrusionOk="0">
                  <a:moveTo>
                    <a:pt x="9013" y="0"/>
                  </a:moveTo>
                  <a:cubicBezTo>
                    <a:pt x="8532" y="0"/>
                    <a:pt x="6718" y="106"/>
                    <a:pt x="5692" y="1646"/>
                  </a:cubicBezTo>
                  <a:cubicBezTo>
                    <a:pt x="5692" y="1646"/>
                    <a:pt x="4965" y="2646"/>
                    <a:pt x="3989" y="4456"/>
                  </a:cubicBezTo>
                  <a:cubicBezTo>
                    <a:pt x="3941" y="4551"/>
                    <a:pt x="3668" y="4872"/>
                    <a:pt x="3596" y="4932"/>
                  </a:cubicBezTo>
                  <a:cubicBezTo>
                    <a:pt x="2929" y="5503"/>
                    <a:pt x="1024" y="6373"/>
                    <a:pt x="24" y="6968"/>
                  </a:cubicBezTo>
                  <a:cubicBezTo>
                    <a:pt x="12" y="6992"/>
                    <a:pt x="1" y="7004"/>
                    <a:pt x="1" y="7016"/>
                  </a:cubicBezTo>
                  <a:cubicBezTo>
                    <a:pt x="12" y="7182"/>
                    <a:pt x="96" y="7980"/>
                    <a:pt x="608" y="8551"/>
                  </a:cubicBezTo>
                  <a:cubicBezTo>
                    <a:pt x="616" y="8560"/>
                    <a:pt x="636" y="8568"/>
                    <a:pt x="652" y="8568"/>
                  </a:cubicBezTo>
                  <a:cubicBezTo>
                    <a:pt x="658" y="8568"/>
                    <a:pt x="664" y="8567"/>
                    <a:pt x="667" y="8563"/>
                  </a:cubicBezTo>
                  <a:cubicBezTo>
                    <a:pt x="965" y="8397"/>
                    <a:pt x="4525" y="7289"/>
                    <a:pt x="5596" y="6182"/>
                  </a:cubicBezTo>
                  <a:cubicBezTo>
                    <a:pt x="5596" y="6182"/>
                    <a:pt x="7680" y="2967"/>
                    <a:pt x="8299" y="1634"/>
                  </a:cubicBezTo>
                  <a:cubicBezTo>
                    <a:pt x="8894" y="277"/>
                    <a:pt x="9668" y="824"/>
                    <a:pt x="9133" y="3"/>
                  </a:cubicBezTo>
                  <a:cubicBezTo>
                    <a:pt x="9133" y="3"/>
                    <a:pt x="9090" y="0"/>
                    <a:pt x="9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3451300" y="2751650"/>
              <a:ext cx="108375" cy="60350"/>
            </a:xfrm>
            <a:custGeom>
              <a:avLst/>
              <a:gdLst/>
              <a:ahLst/>
              <a:cxnLst/>
              <a:rect l="l" t="t" r="r" b="b"/>
              <a:pathLst>
                <a:path w="4335" h="2414" extrusionOk="0">
                  <a:moveTo>
                    <a:pt x="3799" y="1"/>
                  </a:moveTo>
                  <a:lnTo>
                    <a:pt x="2275" y="120"/>
                  </a:lnTo>
                  <a:cubicBezTo>
                    <a:pt x="2275" y="120"/>
                    <a:pt x="1120" y="1322"/>
                    <a:pt x="227" y="1906"/>
                  </a:cubicBezTo>
                  <a:cubicBezTo>
                    <a:pt x="61" y="2025"/>
                    <a:pt x="1" y="2108"/>
                    <a:pt x="180" y="2203"/>
                  </a:cubicBezTo>
                  <a:cubicBezTo>
                    <a:pt x="459" y="2348"/>
                    <a:pt x="830" y="2413"/>
                    <a:pt x="1128" y="2413"/>
                  </a:cubicBezTo>
                  <a:cubicBezTo>
                    <a:pt x="1248" y="2413"/>
                    <a:pt x="1356" y="2403"/>
                    <a:pt x="1442" y="2382"/>
                  </a:cubicBezTo>
                  <a:cubicBezTo>
                    <a:pt x="2454" y="2132"/>
                    <a:pt x="2239" y="1834"/>
                    <a:pt x="3156" y="1477"/>
                  </a:cubicBezTo>
                  <a:cubicBezTo>
                    <a:pt x="4085" y="1120"/>
                    <a:pt x="4335" y="1370"/>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3464100" y="2584675"/>
              <a:ext cx="98550" cy="215625"/>
            </a:xfrm>
            <a:custGeom>
              <a:avLst/>
              <a:gdLst/>
              <a:ahLst/>
              <a:cxnLst/>
              <a:rect l="l" t="t" r="r" b="b"/>
              <a:pathLst>
                <a:path w="3942" h="8625" extrusionOk="0">
                  <a:moveTo>
                    <a:pt x="1525" y="0"/>
                  </a:moveTo>
                  <a:lnTo>
                    <a:pt x="1525" y="0"/>
                  </a:lnTo>
                  <a:cubicBezTo>
                    <a:pt x="1668" y="2465"/>
                    <a:pt x="1787" y="6799"/>
                    <a:pt x="1787" y="6799"/>
                  </a:cubicBezTo>
                  <a:cubicBezTo>
                    <a:pt x="1787" y="6799"/>
                    <a:pt x="846" y="7763"/>
                    <a:pt x="1" y="8394"/>
                  </a:cubicBezTo>
                  <a:cubicBezTo>
                    <a:pt x="151" y="8560"/>
                    <a:pt x="329" y="8624"/>
                    <a:pt x="519" y="8624"/>
                  </a:cubicBezTo>
                  <a:cubicBezTo>
                    <a:pt x="900" y="8624"/>
                    <a:pt x="1330" y="8367"/>
                    <a:pt x="1680" y="8168"/>
                  </a:cubicBezTo>
                  <a:cubicBezTo>
                    <a:pt x="2239" y="7835"/>
                    <a:pt x="2597" y="7561"/>
                    <a:pt x="2930" y="7394"/>
                  </a:cubicBezTo>
                  <a:cubicBezTo>
                    <a:pt x="3263" y="7239"/>
                    <a:pt x="3359" y="6835"/>
                    <a:pt x="3359" y="6835"/>
                  </a:cubicBezTo>
                  <a:cubicBezTo>
                    <a:pt x="3347" y="6835"/>
                    <a:pt x="3942" y="3394"/>
                    <a:pt x="3811" y="1774"/>
                  </a:cubicBezTo>
                  <a:cubicBezTo>
                    <a:pt x="3763" y="1155"/>
                    <a:pt x="3692" y="834"/>
                    <a:pt x="3644" y="643"/>
                  </a:cubicBezTo>
                  <a:cubicBezTo>
                    <a:pt x="2930" y="441"/>
                    <a:pt x="2227" y="239"/>
                    <a:pt x="1525"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3571575" y="2798100"/>
              <a:ext cx="66100" cy="93800"/>
            </a:xfrm>
            <a:custGeom>
              <a:avLst/>
              <a:gdLst/>
              <a:ahLst/>
              <a:cxnLst/>
              <a:rect l="l" t="t" r="r" b="b"/>
              <a:pathLst>
                <a:path w="2644" h="3752" extrusionOk="0">
                  <a:moveTo>
                    <a:pt x="845" y="0"/>
                  </a:moveTo>
                  <a:cubicBezTo>
                    <a:pt x="560" y="1167"/>
                    <a:pt x="345" y="2179"/>
                    <a:pt x="167" y="2548"/>
                  </a:cubicBezTo>
                  <a:cubicBezTo>
                    <a:pt x="0" y="2941"/>
                    <a:pt x="429" y="3548"/>
                    <a:pt x="953" y="3715"/>
                  </a:cubicBezTo>
                  <a:cubicBezTo>
                    <a:pt x="1044" y="3740"/>
                    <a:pt x="1137" y="3752"/>
                    <a:pt x="1230" y="3752"/>
                  </a:cubicBezTo>
                  <a:cubicBezTo>
                    <a:pt x="1665" y="3752"/>
                    <a:pt x="2088" y="3489"/>
                    <a:pt x="2334" y="3096"/>
                  </a:cubicBezTo>
                  <a:cubicBezTo>
                    <a:pt x="2643" y="2620"/>
                    <a:pt x="2512" y="1989"/>
                    <a:pt x="2405" y="1358"/>
                  </a:cubicBezTo>
                  <a:cubicBezTo>
                    <a:pt x="2262" y="405"/>
                    <a:pt x="2250" y="0"/>
                    <a:pt x="2250" y="0"/>
                  </a:cubicBezTo>
                  <a:cubicBezTo>
                    <a:pt x="2250" y="0"/>
                    <a:pt x="1970" y="175"/>
                    <a:pt x="1554" y="175"/>
                  </a:cubicBezTo>
                  <a:cubicBezTo>
                    <a:pt x="1346" y="175"/>
                    <a:pt x="1103" y="131"/>
                    <a:pt x="8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3584075" y="2607600"/>
              <a:ext cx="63425" cy="263875"/>
            </a:xfrm>
            <a:custGeom>
              <a:avLst/>
              <a:gdLst/>
              <a:ahLst/>
              <a:cxnLst/>
              <a:rect l="l" t="t" r="r" b="b"/>
              <a:pathLst>
                <a:path w="2537" h="10555" extrusionOk="0">
                  <a:moveTo>
                    <a:pt x="0" y="0"/>
                  </a:moveTo>
                  <a:cubicBezTo>
                    <a:pt x="24" y="346"/>
                    <a:pt x="24" y="750"/>
                    <a:pt x="95" y="1369"/>
                  </a:cubicBezTo>
                  <a:cubicBezTo>
                    <a:pt x="226" y="2441"/>
                    <a:pt x="334" y="3143"/>
                    <a:pt x="334" y="7620"/>
                  </a:cubicBezTo>
                  <a:cubicBezTo>
                    <a:pt x="298" y="8144"/>
                    <a:pt x="262" y="8894"/>
                    <a:pt x="155" y="9394"/>
                  </a:cubicBezTo>
                  <a:cubicBezTo>
                    <a:pt x="48" y="9918"/>
                    <a:pt x="48" y="10394"/>
                    <a:pt x="703" y="10537"/>
                  </a:cubicBezTo>
                  <a:cubicBezTo>
                    <a:pt x="757" y="10549"/>
                    <a:pt x="810" y="10555"/>
                    <a:pt x="860" y="10555"/>
                  </a:cubicBezTo>
                  <a:cubicBezTo>
                    <a:pt x="1411" y="10555"/>
                    <a:pt x="1687" y="9871"/>
                    <a:pt x="1643" y="9228"/>
                  </a:cubicBezTo>
                  <a:cubicBezTo>
                    <a:pt x="1608" y="8727"/>
                    <a:pt x="1667" y="8096"/>
                    <a:pt x="1715" y="7799"/>
                  </a:cubicBezTo>
                  <a:cubicBezTo>
                    <a:pt x="1727" y="7799"/>
                    <a:pt x="1750" y="7787"/>
                    <a:pt x="1750" y="7787"/>
                  </a:cubicBezTo>
                  <a:cubicBezTo>
                    <a:pt x="2536" y="4310"/>
                    <a:pt x="2465" y="1774"/>
                    <a:pt x="2310" y="393"/>
                  </a:cubicBezTo>
                  <a:cubicBezTo>
                    <a:pt x="1536" y="298"/>
                    <a:pt x="762" y="167"/>
                    <a:pt x="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3469175" y="2314500"/>
              <a:ext cx="215225" cy="325850"/>
            </a:xfrm>
            <a:custGeom>
              <a:avLst/>
              <a:gdLst/>
              <a:ahLst/>
              <a:cxnLst/>
              <a:rect l="l" t="t" r="r" b="b"/>
              <a:pathLst>
                <a:path w="8609" h="13034" extrusionOk="0">
                  <a:moveTo>
                    <a:pt x="3384" y="0"/>
                  </a:moveTo>
                  <a:cubicBezTo>
                    <a:pt x="1826" y="0"/>
                    <a:pt x="298" y="235"/>
                    <a:pt x="298" y="235"/>
                  </a:cubicBezTo>
                  <a:cubicBezTo>
                    <a:pt x="0" y="3949"/>
                    <a:pt x="727" y="11939"/>
                    <a:pt x="727" y="11939"/>
                  </a:cubicBezTo>
                  <a:cubicBezTo>
                    <a:pt x="727" y="11939"/>
                    <a:pt x="1346" y="13034"/>
                    <a:pt x="4144" y="13034"/>
                  </a:cubicBezTo>
                  <a:cubicBezTo>
                    <a:pt x="6727" y="13034"/>
                    <a:pt x="7370" y="12248"/>
                    <a:pt x="7370" y="12248"/>
                  </a:cubicBezTo>
                  <a:cubicBezTo>
                    <a:pt x="7787" y="9581"/>
                    <a:pt x="8609" y="4569"/>
                    <a:pt x="6358" y="640"/>
                  </a:cubicBezTo>
                  <a:cubicBezTo>
                    <a:pt x="5813" y="141"/>
                    <a:pt x="4589" y="0"/>
                    <a:pt x="3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475125" y="2057750"/>
              <a:ext cx="175650" cy="283150"/>
            </a:xfrm>
            <a:custGeom>
              <a:avLst/>
              <a:gdLst/>
              <a:ahLst/>
              <a:cxnLst/>
              <a:rect l="l" t="t" r="r" b="b"/>
              <a:pathLst>
                <a:path w="7026" h="11326" extrusionOk="0">
                  <a:moveTo>
                    <a:pt x="3405" y="1"/>
                  </a:moveTo>
                  <a:cubicBezTo>
                    <a:pt x="2875" y="1"/>
                    <a:pt x="2378" y="269"/>
                    <a:pt x="2084" y="742"/>
                  </a:cubicBezTo>
                  <a:cubicBezTo>
                    <a:pt x="2025" y="837"/>
                    <a:pt x="1965" y="944"/>
                    <a:pt x="1894" y="1063"/>
                  </a:cubicBezTo>
                  <a:cubicBezTo>
                    <a:pt x="1322" y="1992"/>
                    <a:pt x="882" y="2611"/>
                    <a:pt x="405" y="3456"/>
                  </a:cubicBezTo>
                  <a:cubicBezTo>
                    <a:pt x="0" y="4183"/>
                    <a:pt x="36" y="4778"/>
                    <a:pt x="465" y="5778"/>
                  </a:cubicBezTo>
                  <a:cubicBezTo>
                    <a:pt x="715" y="6373"/>
                    <a:pt x="929" y="6861"/>
                    <a:pt x="596" y="8326"/>
                  </a:cubicBezTo>
                  <a:cubicBezTo>
                    <a:pt x="405" y="9171"/>
                    <a:pt x="334" y="9278"/>
                    <a:pt x="48" y="10505"/>
                  </a:cubicBezTo>
                  <a:cubicBezTo>
                    <a:pt x="48" y="10505"/>
                    <a:pt x="557" y="11325"/>
                    <a:pt x="2825" y="11325"/>
                  </a:cubicBezTo>
                  <a:cubicBezTo>
                    <a:pt x="3660" y="11325"/>
                    <a:pt x="4734" y="11214"/>
                    <a:pt x="6108" y="10910"/>
                  </a:cubicBezTo>
                  <a:cubicBezTo>
                    <a:pt x="6108" y="10910"/>
                    <a:pt x="5704" y="9314"/>
                    <a:pt x="5894" y="8385"/>
                  </a:cubicBezTo>
                  <a:cubicBezTo>
                    <a:pt x="6251" y="6671"/>
                    <a:pt x="6668" y="5861"/>
                    <a:pt x="6882" y="3421"/>
                  </a:cubicBezTo>
                  <a:cubicBezTo>
                    <a:pt x="7025" y="1599"/>
                    <a:pt x="6882" y="861"/>
                    <a:pt x="6882" y="861"/>
                  </a:cubicBezTo>
                  <a:cubicBezTo>
                    <a:pt x="6882" y="861"/>
                    <a:pt x="6370" y="730"/>
                    <a:pt x="5406" y="289"/>
                  </a:cubicBezTo>
                  <a:lnTo>
                    <a:pt x="3620" y="15"/>
                  </a:lnTo>
                  <a:cubicBezTo>
                    <a:pt x="3548" y="5"/>
                    <a:pt x="3476" y="1"/>
                    <a:pt x="3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3544475" y="2055450"/>
              <a:ext cx="14025" cy="44075"/>
            </a:xfrm>
            <a:custGeom>
              <a:avLst/>
              <a:gdLst/>
              <a:ahLst/>
              <a:cxnLst/>
              <a:rect l="l" t="t" r="r" b="b"/>
              <a:pathLst>
                <a:path w="561" h="1763" extrusionOk="0">
                  <a:moveTo>
                    <a:pt x="441" y="0"/>
                  </a:moveTo>
                  <a:cubicBezTo>
                    <a:pt x="1" y="453"/>
                    <a:pt x="1" y="1762"/>
                    <a:pt x="1" y="1762"/>
                  </a:cubicBezTo>
                  <a:lnTo>
                    <a:pt x="560" y="1453"/>
                  </a:lnTo>
                  <a:cubicBezTo>
                    <a:pt x="371" y="1287"/>
                    <a:pt x="510" y="173"/>
                    <a:pt x="513" y="167"/>
                  </a:cubicBezTo>
                  <a:lnTo>
                    <a:pt x="513" y="167"/>
                  </a:lnTo>
                  <a:lnTo>
                    <a:pt x="513" y="167"/>
                  </a:lnTo>
                  <a:cubicBezTo>
                    <a:pt x="513" y="167"/>
                    <a:pt x="513" y="167"/>
                    <a:pt x="513" y="167"/>
                  </a:cubicBezTo>
                  <a:lnTo>
                    <a:pt x="513" y="167"/>
                  </a:lnTo>
                  <a:cubicBezTo>
                    <a:pt x="513" y="167"/>
                    <a:pt x="513" y="167"/>
                    <a:pt x="513" y="167"/>
                  </a:cubicBezTo>
                  <a:lnTo>
                    <a:pt x="513" y="167"/>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3582700" y="2359950"/>
              <a:ext cx="63000" cy="42000"/>
            </a:xfrm>
            <a:custGeom>
              <a:avLst/>
              <a:gdLst/>
              <a:ahLst/>
              <a:cxnLst/>
              <a:rect l="l" t="t" r="r" b="b"/>
              <a:pathLst>
                <a:path w="2520" h="1680" extrusionOk="0">
                  <a:moveTo>
                    <a:pt x="1365" y="0"/>
                  </a:moveTo>
                  <a:cubicBezTo>
                    <a:pt x="1365" y="0"/>
                    <a:pt x="829" y="369"/>
                    <a:pt x="710" y="417"/>
                  </a:cubicBezTo>
                  <a:cubicBezTo>
                    <a:pt x="698" y="417"/>
                    <a:pt x="674" y="441"/>
                    <a:pt x="650" y="465"/>
                  </a:cubicBezTo>
                  <a:cubicBezTo>
                    <a:pt x="650" y="465"/>
                    <a:pt x="43" y="857"/>
                    <a:pt x="19" y="1119"/>
                  </a:cubicBezTo>
                  <a:cubicBezTo>
                    <a:pt x="0" y="1255"/>
                    <a:pt x="40" y="1296"/>
                    <a:pt x="101" y="1296"/>
                  </a:cubicBezTo>
                  <a:cubicBezTo>
                    <a:pt x="153" y="1296"/>
                    <a:pt x="221" y="1266"/>
                    <a:pt x="281" y="1238"/>
                  </a:cubicBezTo>
                  <a:cubicBezTo>
                    <a:pt x="412" y="1179"/>
                    <a:pt x="496" y="1143"/>
                    <a:pt x="496" y="1143"/>
                  </a:cubicBezTo>
                  <a:lnTo>
                    <a:pt x="496" y="1143"/>
                  </a:lnTo>
                  <a:lnTo>
                    <a:pt x="448" y="1262"/>
                  </a:lnTo>
                  <a:cubicBezTo>
                    <a:pt x="1043" y="1596"/>
                    <a:pt x="1710" y="1667"/>
                    <a:pt x="2032" y="1679"/>
                  </a:cubicBezTo>
                  <a:cubicBezTo>
                    <a:pt x="2520" y="822"/>
                    <a:pt x="2258" y="310"/>
                    <a:pt x="2258" y="310"/>
                  </a:cubicBezTo>
                  <a:lnTo>
                    <a:pt x="1365" y="0"/>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3610850" y="2357550"/>
              <a:ext cx="35150" cy="26825"/>
            </a:xfrm>
            <a:custGeom>
              <a:avLst/>
              <a:gdLst/>
              <a:ahLst/>
              <a:cxnLst/>
              <a:rect l="l" t="t" r="r" b="b"/>
              <a:pathLst>
                <a:path w="1406" h="1073" extrusionOk="0">
                  <a:moveTo>
                    <a:pt x="25" y="1"/>
                  </a:moveTo>
                  <a:lnTo>
                    <a:pt x="1" y="215"/>
                  </a:lnTo>
                  <a:cubicBezTo>
                    <a:pt x="346" y="858"/>
                    <a:pt x="1239" y="1073"/>
                    <a:pt x="1239" y="1073"/>
                  </a:cubicBezTo>
                  <a:lnTo>
                    <a:pt x="1406" y="882"/>
                  </a:lnTo>
                  <a:lnTo>
                    <a:pt x="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3609975" y="2078650"/>
              <a:ext cx="80375" cy="301850"/>
            </a:xfrm>
            <a:custGeom>
              <a:avLst/>
              <a:gdLst/>
              <a:ahLst/>
              <a:cxnLst/>
              <a:rect l="l" t="t" r="r" b="b"/>
              <a:pathLst>
                <a:path w="3215" h="12074" extrusionOk="0">
                  <a:moveTo>
                    <a:pt x="1429" y="1"/>
                  </a:moveTo>
                  <a:cubicBezTo>
                    <a:pt x="1429" y="1"/>
                    <a:pt x="298" y="1132"/>
                    <a:pt x="536" y="3418"/>
                  </a:cubicBezTo>
                  <a:cubicBezTo>
                    <a:pt x="536" y="3418"/>
                    <a:pt x="595" y="6037"/>
                    <a:pt x="988" y="7502"/>
                  </a:cubicBezTo>
                  <a:cubicBezTo>
                    <a:pt x="1024" y="7609"/>
                    <a:pt x="1024" y="7788"/>
                    <a:pt x="988" y="7883"/>
                  </a:cubicBezTo>
                  <a:cubicBezTo>
                    <a:pt x="786" y="8776"/>
                    <a:pt x="488" y="9954"/>
                    <a:pt x="12" y="11086"/>
                  </a:cubicBezTo>
                  <a:cubicBezTo>
                    <a:pt x="0" y="11097"/>
                    <a:pt x="12" y="11133"/>
                    <a:pt x="24" y="11145"/>
                  </a:cubicBezTo>
                  <a:cubicBezTo>
                    <a:pt x="143" y="11276"/>
                    <a:pt x="714" y="11895"/>
                    <a:pt x="1500" y="12074"/>
                  </a:cubicBezTo>
                  <a:cubicBezTo>
                    <a:pt x="1524" y="12074"/>
                    <a:pt x="1536" y="12074"/>
                    <a:pt x="1560" y="12038"/>
                  </a:cubicBezTo>
                  <a:cubicBezTo>
                    <a:pt x="1703" y="11728"/>
                    <a:pt x="2834" y="9371"/>
                    <a:pt x="3060" y="7788"/>
                  </a:cubicBezTo>
                  <a:cubicBezTo>
                    <a:pt x="3060" y="7788"/>
                    <a:pt x="3215" y="3966"/>
                    <a:pt x="2881" y="2454"/>
                  </a:cubicBezTo>
                  <a:cubicBezTo>
                    <a:pt x="2572" y="918"/>
                    <a:pt x="2393" y="358"/>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3518275" y="1919900"/>
              <a:ext cx="114925" cy="173600"/>
            </a:xfrm>
            <a:custGeom>
              <a:avLst/>
              <a:gdLst/>
              <a:ahLst/>
              <a:cxnLst/>
              <a:rect l="l" t="t" r="r" b="b"/>
              <a:pathLst>
                <a:path w="4597" h="6944" extrusionOk="0">
                  <a:moveTo>
                    <a:pt x="2552" y="1"/>
                  </a:moveTo>
                  <a:cubicBezTo>
                    <a:pt x="2268" y="1"/>
                    <a:pt x="1967" y="43"/>
                    <a:pt x="1656" y="124"/>
                  </a:cubicBezTo>
                  <a:cubicBezTo>
                    <a:pt x="1525" y="160"/>
                    <a:pt x="1406" y="231"/>
                    <a:pt x="1287" y="303"/>
                  </a:cubicBezTo>
                  <a:cubicBezTo>
                    <a:pt x="1001" y="529"/>
                    <a:pt x="477" y="1017"/>
                    <a:pt x="275" y="1922"/>
                  </a:cubicBezTo>
                  <a:cubicBezTo>
                    <a:pt x="1" y="3077"/>
                    <a:pt x="179" y="5625"/>
                    <a:pt x="1049" y="5625"/>
                  </a:cubicBezTo>
                  <a:cubicBezTo>
                    <a:pt x="1168" y="5625"/>
                    <a:pt x="1322" y="5589"/>
                    <a:pt x="1501" y="5541"/>
                  </a:cubicBezTo>
                  <a:lnTo>
                    <a:pt x="1501" y="5541"/>
                  </a:lnTo>
                  <a:cubicBezTo>
                    <a:pt x="1501" y="5767"/>
                    <a:pt x="1501" y="5982"/>
                    <a:pt x="1489" y="6172"/>
                  </a:cubicBezTo>
                  <a:cubicBezTo>
                    <a:pt x="1455" y="6722"/>
                    <a:pt x="1520" y="6943"/>
                    <a:pt x="1791" y="6943"/>
                  </a:cubicBezTo>
                  <a:cubicBezTo>
                    <a:pt x="1896" y="6943"/>
                    <a:pt x="2031" y="6911"/>
                    <a:pt x="2204" y="6851"/>
                  </a:cubicBezTo>
                  <a:cubicBezTo>
                    <a:pt x="2835" y="6649"/>
                    <a:pt x="3620" y="6006"/>
                    <a:pt x="3608" y="5815"/>
                  </a:cubicBezTo>
                  <a:cubicBezTo>
                    <a:pt x="3585" y="5708"/>
                    <a:pt x="3549" y="5053"/>
                    <a:pt x="3513" y="4470"/>
                  </a:cubicBezTo>
                  <a:cubicBezTo>
                    <a:pt x="4120" y="3910"/>
                    <a:pt x="4597" y="3196"/>
                    <a:pt x="4597" y="2327"/>
                  </a:cubicBezTo>
                  <a:cubicBezTo>
                    <a:pt x="4597" y="716"/>
                    <a:pt x="3724" y="1"/>
                    <a:pt x="2552"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3510550" y="1906625"/>
              <a:ext cx="168800" cy="123250"/>
            </a:xfrm>
            <a:custGeom>
              <a:avLst/>
              <a:gdLst/>
              <a:ahLst/>
              <a:cxnLst/>
              <a:rect l="l" t="t" r="r" b="b"/>
              <a:pathLst>
                <a:path w="6752" h="4930" extrusionOk="0">
                  <a:moveTo>
                    <a:pt x="5549" y="0"/>
                  </a:moveTo>
                  <a:cubicBezTo>
                    <a:pt x="5132" y="0"/>
                    <a:pt x="4763" y="214"/>
                    <a:pt x="4549" y="536"/>
                  </a:cubicBezTo>
                  <a:cubicBezTo>
                    <a:pt x="4149" y="203"/>
                    <a:pt x="3609" y="4"/>
                    <a:pt x="2971" y="4"/>
                  </a:cubicBezTo>
                  <a:cubicBezTo>
                    <a:pt x="2696" y="4"/>
                    <a:pt x="2404" y="40"/>
                    <a:pt x="2096" y="119"/>
                  </a:cubicBezTo>
                  <a:cubicBezTo>
                    <a:pt x="346" y="572"/>
                    <a:pt x="0" y="2727"/>
                    <a:pt x="0" y="2727"/>
                  </a:cubicBezTo>
                  <a:cubicBezTo>
                    <a:pt x="299" y="2767"/>
                    <a:pt x="570" y="2783"/>
                    <a:pt x="816" y="2783"/>
                  </a:cubicBezTo>
                  <a:cubicBezTo>
                    <a:pt x="1786" y="2783"/>
                    <a:pt x="2363" y="2532"/>
                    <a:pt x="2676" y="2532"/>
                  </a:cubicBezTo>
                  <a:cubicBezTo>
                    <a:pt x="2751" y="2532"/>
                    <a:pt x="2811" y="2547"/>
                    <a:pt x="2858" y="2584"/>
                  </a:cubicBezTo>
                  <a:cubicBezTo>
                    <a:pt x="3144" y="2798"/>
                    <a:pt x="3417" y="3822"/>
                    <a:pt x="3417" y="3822"/>
                  </a:cubicBezTo>
                  <a:cubicBezTo>
                    <a:pt x="3417" y="3822"/>
                    <a:pt x="3477" y="3381"/>
                    <a:pt x="3834" y="2881"/>
                  </a:cubicBezTo>
                  <a:cubicBezTo>
                    <a:pt x="3936" y="2735"/>
                    <a:pt x="4072" y="2672"/>
                    <a:pt x="4209" y="2672"/>
                  </a:cubicBezTo>
                  <a:cubicBezTo>
                    <a:pt x="4550" y="2672"/>
                    <a:pt x="4894" y="3065"/>
                    <a:pt x="4715" y="3524"/>
                  </a:cubicBezTo>
                  <a:cubicBezTo>
                    <a:pt x="4465" y="4179"/>
                    <a:pt x="3906" y="4929"/>
                    <a:pt x="3906" y="4929"/>
                  </a:cubicBezTo>
                  <a:cubicBezTo>
                    <a:pt x="4882" y="4751"/>
                    <a:pt x="5489" y="3584"/>
                    <a:pt x="5441" y="2441"/>
                  </a:cubicBezTo>
                  <a:lnTo>
                    <a:pt x="5549" y="2441"/>
                  </a:lnTo>
                  <a:cubicBezTo>
                    <a:pt x="6215" y="2441"/>
                    <a:pt x="6751" y="1905"/>
                    <a:pt x="6751" y="1238"/>
                  </a:cubicBezTo>
                  <a:cubicBezTo>
                    <a:pt x="6751" y="536"/>
                    <a:pt x="6215" y="0"/>
                    <a:pt x="5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3558475" y="2059300"/>
              <a:ext cx="59550" cy="47950"/>
            </a:xfrm>
            <a:custGeom>
              <a:avLst/>
              <a:gdLst/>
              <a:ahLst/>
              <a:cxnLst/>
              <a:rect l="l" t="t" r="r" b="b"/>
              <a:pathLst>
                <a:path w="2382" h="1918" extrusionOk="0">
                  <a:moveTo>
                    <a:pt x="2381" y="358"/>
                  </a:moveTo>
                  <a:cubicBezTo>
                    <a:pt x="2381" y="358"/>
                    <a:pt x="2381" y="358"/>
                    <a:pt x="2381" y="359"/>
                  </a:cubicBezTo>
                  <a:lnTo>
                    <a:pt x="2381" y="359"/>
                  </a:lnTo>
                  <a:cubicBezTo>
                    <a:pt x="2381" y="359"/>
                    <a:pt x="2381" y="358"/>
                    <a:pt x="2381" y="358"/>
                  </a:cubicBezTo>
                  <a:close/>
                  <a:moveTo>
                    <a:pt x="1977" y="1"/>
                  </a:moveTo>
                  <a:cubicBezTo>
                    <a:pt x="1977" y="1"/>
                    <a:pt x="1429" y="965"/>
                    <a:pt x="0" y="1275"/>
                  </a:cubicBezTo>
                  <a:lnTo>
                    <a:pt x="453" y="1918"/>
                  </a:lnTo>
                  <a:cubicBezTo>
                    <a:pt x="453" y="1918"/>
                    <a:pt x="1798" y="1382"/>
                    <a:pt x="2381" y="359"/>
                  </a:cubicBezTo>
                  <a:lnTo>
                    <a:pt x="2381" y="359"/>
                  </a:lnTo>
                  <a:cubicBezTo>
                    <a:pt x="2381" y="359"/>
                    <a:pt x="2381" y="359"/>
                    <a:pt x="2381" y="359"/>
                  </a:cubicBezTo>
                  <a:cubicBezTo>
                    <a:pt x="2373" y="359"/>
                    <a:pt x="2231" y="174"/>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56"/>
          <p:cNvGrpSpPr/>
          <p:nvPr/>
        </p:nvGrpSpPr>
        <p:grpSpPr>
          <a:xfrm>
            <a:off x="4833371" y="1365039"/>
            <a:ext cx="592794" cy="1211969"/>
            <a:chOff x="3963575" y="1923850"/>
            <a:chExt cx="483125" cy="987750"/>
          </a:xfrm>
        </p:grpSpPr>
        <p:sp>
          <p:nvSpPr>
            <p:cNvPr id="2358" name="Google Shape;2358;p56"/>
            <p:cNvSpPr/>
            <p:nvPr/>
          </p:nvSpPr>
          <p:spPr>
            <a:xfrm>
              <a:off x="4364525" y="2178950"/>
              <a:ext cx="82175" cy="51900"/>
            </a:xfrm>
            <a:custGeom>
              <a:avLst/>
              <a:gdLst/>
              <a:ahLst/>
              <a:cxnLst/>
              <a:rect l="l" t="t" r="r" b="b"/>
              <a:pathLst>
                <a:path w="3287" h="2076" extrusionOk="0">
                  <a:moveTo>
                    <a:pt x="1563" y="0"/>
                  </a:moveTo>
                  <a:cubicBezTo>
                    <a:pt x="1369" y="0"/>
                    <a:pt x="1078" y="79"/>
                    <a:pt x="798" y="263"/>
                  </a:cubicBezTo>
                  <a:cubicBezTo>
                    <a:pt x="679" y="323"/>
                    <a:pt x="560" y="382"/>
                    <a:pt x="453" y="466"/>
                  </a:cubicBezTo>
                  <a:lnTo>
                    <a:pt x="96" y="751"/>
                  </a:lnTo>
                  <a:cubicBezTo>
                    <a:pt x="36" y="799"/>
                    <a:pt x="12" y="870"/>
                    <a:pt x="12" y="942"/>
                  </a:cubicBezTo>
                  <a:lnTo>
                    <a:pt x="0" y="1656"/>
                  </a:lnTo>
                  <a:cubicBezTo>
                    <a:pt x="0" y="1728"/>
                    <a:pt x="24" y="1823"/>
                    <a:pt x="96" y="1871"/>
                  </a:cubicBezTo>
                  <a:cubicBezTo>
                    <a:pt x="236" y="1953"/>
                    <a:pt x="491" y="2076"/>
                    <a:pt x="904" y="2076"/>
                  </a:cubicBezTo>
                  <a:cubicBezTo>
                    <a:pt x="1086" y="2076"/>
                    <a:pt x="1300" y="2052"/>
                    <a:pt x="1548" y="1990"/>
                  </a:cubicBezTo>
                  <a:cubicBezTo>
                    <a:pt x="1560" y="1990"/>
                    <a:pt x="1572" y="1966"/>
                    <a:pt x="1608" y="1966"/>
                  </a:cubicBezTo>
                  <a:cubicBezTo>
                    <a:pt x="1608" y="1966"/>
                    <a:pt x="3156" y="1668"/>
                    <a:pt x="3167" y="1478"/>
                  </a:cubicBezTo>
                  <a:cubicBezTo>
                    <a:pt x="3172" y="1418"/>
                    <a:pt x="3057" y="1397"/>
                    <a:pt x="2897" y="1397"/>
                  </a:cubicBezTo>
                  <a:cubicBezTo>
                    <a:pt x="2643" y="1397"/>
                    <a:pt x="2278" y="1448"/>
                    <a:pt x="2096" y="1478"/>
                  </a:cubicBezTo>
                  <a:cubicBezTo>
                    <a:pt x="2441" y="1418"/>
                    <a:pt x="3251" y="1275"/>
                    <a:pt x="3275" y="1061"/>
                  </a:cubicBezTo>
                  <a:cubicBezTo>
                    <a:pt x="3275" y="997"/>
                    <a:pt x="3189" y="971"/>
                    <a:pt x="3051" y="971"/>
                  </a:cubicBezTo>
                  <a:cubicBezTo>
                    <a:pt x="2832" y="971"/>
                    <a:pt x="2478" y="1035"/>
                    <a:pt x="2120" y="1109"/>
                  </a:cubicBezTo>
                  <a:cubicBezTo>
                    <a:pt x="2394" y="1049"/>
                    <a:pt x="3286" y="823"/>
                    <a:pt x="3286" y="597"/>
                  </a:cubicBezTo>
                  <a:cubicBezTo>
                    <a:pt x="3286" y="532"/>
                    <a:pt x="3215" y="508"/>
                    <a:pt x="3108" y="508"/>
                  </a:cubicBezTo>
                  <a:cubicBezTo>
                    <a:pt x="2919" y="508"/>
                    <a:pt x="2618" y="583"/>
                    <a:pt x="2405" y="644"/>
                  </a:cubicBezTo>
                  <a:cubicBezTo>
                    <a:pt x="2691" y="549"/>
                    <a:pt x="3120" y="406"/>
                    <a:pt x="3108" y="299"/>
                  </a:cubicBezTo>
                  <a:cubicBezTo>
                    <a:pt x="3108" y="225"/>
                    <a:pt x="3023" y="179"/>
                    <a:pt x="2853" y="179"/>
                  </a:cubicBezTo>
                  <a:cubicBezTo>
                    <a:pt x="2638" y="179"/>
                    <a:pt x="2288" y="251"/>
                    <a:pt x="1798" y="430"/>
                  </a:cubicBezTo>
                  <a:cubicBezTo>
                    <a:pt x="1679" y="466"/>
                    <a:pt x="1489" y="489"/>
                    <a:pt x="1489" y="489"/>
                  </a:cubicBezTo>
                  <a:lnTo>
                    <a:pt x="1441" y="454"/>
                  </a:lnTo>
                  <a:cubicBezTo>
                    <a:pt x="1560" y="370"/>
                    <a:pt x="1762" y="227"/>
                    <a:pt x="1786" y="120"/>
                  </a:cubicBezTo>
                  <a:cubicBezTo>
                    <a:pt x="1796" y="44"/>
                    <a:pt x="1707" y="0"/>
                    <a:pt x="1563"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4181475" y="2081350"/>
              <a:ext cx="210750" cy="174125"/>
            </a:xfrm>
            <a:custGeom>
              <a:avLst/>
              <a:gdLst/>
              <a:ahLst/>
              <a:cxnLst/>
              <a:rect l="l" t="t" r="r" b="b"/>
              <a:pathLst>
                <a:path w="8430" h="6965" extrusionOk="0">
                  <a:moveTo>
                    <a:pt x="83" y="0"/>
                  </a:moveTo>
                  <a:lnTo>
                    <a:pt x="83" y="0"/>
                  </a:lnTo>
                  <a:cubicBezTo>
                    <a:pt x="0" y="321"/>
                    <a:pt x="1976" y="5739"/>
                    <a:pt x="2834" y="6620"/>
                  </a:cubicBezTo>
                  <a:cubicBezTo>
                    <a:pt x="3083" y="6872"/>
                    <a:pt x="3553" y="6965"/>
                    <a:pt x="4111" y="6965"/>
                  </a:cubicBezTo>
                  <a:cubicBezTo>
                    <a:pt x="5657" y="6965"/>
                    <a:pt x="7870" y="6251"/>
                    <a:pt x="7870" y="6251"/>
                  </a:cubicBezTo>
                  <a:cubicBezTo>
                    <a:pt x="8430" y="5477"/>
                    <a:pt x="7751" y="4239"/>
                    <a:pt x="7751" y="4239"/>
                  </a:cubicBezTo>
                  <a:cubicBezTo>
                    <a:pt x="5427" y="4650"/>
                    <a:pt x="4781" y="4974"/>
                    <a:pt x="4502" y="4974"/>
                  </a:cubicBezTo>
                  <a:cubicBezTo>
                    <a:pt x="4410" y="4974"/>
                    <a:pt x="4358" y="4938"/>
                    <a:pt x="4298" y="4858"/>
                  </a:cubicBezTo>
                  <a:cubicBezTo>
                    <a:pt x="4108" y="4596"/>
                    <a:pt x="3989" y="4441"/>
                    <a:pt x="2810" y="2238"/>
                  </a:cubicBezTo>
                  <a:cubicBezTo>
                    <a:pt x="1631" y="36"/>
                    <a:pt x="84" y="0"/>
                    <a:pt x="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179975" y="2782325"/>
              <a:ext cx="102925" cy="46625"/>
            </a:xfrm>
            <a:custGeom>
              <a:avLst/>
              <a:gdLst/>
              <a:ahLst/>
              <a:cxnLst/>
              <a:rect l="l" t="t" r="r" b="b"/>
              <a:pathLst>
                <a:path w="4117" h="1865" extrusionOk="0">
                  <a:moveTo>
                    <a:pt x="167" y="0"/>
                  </a:moveTo>
                  <a:cubicBezTo>
                    <a:pt x="167" y="0"/>
                    <a:pt x="24" y="322"/>
                    <a:pt x="12" y="453"/>
                  </a:cubicBezTo>
                  <a:cubicBezTo>
                    <a:pt x="0" y="595"/>
                    <a:pt x="143" y="691"/>
                    <a:pt x="751" y="905"/>
                  </a:cubicBezTo>
                  <a:cubicBezTo>
                    <a:pt x="1358" y="1107"/>
                    <a:pt x="1620" y="1548"/>
                    <a:pt x="2346" y="1762"/>
                  </a:cubicBezTo>
                  <a:cubicBezTo>
                    <a:pt x="2566" y="1832"/>
                    <a:pt x="2819" y="1864"/>
                    <a:pt x="3063" y="1864"/>
                  </a:cubicBezTo>
                  <a:cubicBezTo>
                    <a:pt x="3611" y="1864"/>
                    <a:pt x="4116" y="1701"/>
                    <a:pt x="4108" y="1429"/>
                  </a:cubicBezTo>
                  <a:lnTo>
                    <a:pt x="2620" y="1131"/>
                  </a:lnTo>
                  <a:lnTo>
                    <a:pt x="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177300" y="2764450"/>
              <a:ext cx="106575" cy="59850"/>
            </a:xfrm>
            <a:custGeom>
              <a:avLst/>
              <a:gdLst/>
              <a:ahLst/>
              <a:cxnLst/>
              <a:rect l="l" t="t" r="r" b="b"/>
              <a:pathLst>
                <a:path w="4263" h="2394" extrusionOk="0">
                  <a:moveTo>
                    <a:pt x="536" y="1"/>
                  </a:moveTo>
                  <a:lnTo>
                    <a:pt x="536" y="1"/>
                  </a:lnTo>
                  <a:cubicBezTo>
                    <a:pt x="0" y="1370"/>
                    <a:pt x="250" y="1132"/>
                    <a:pt x="1167" y="1465"/>
                  </a:cubicBezTo>
                  <a:cubicBezTo>
                    <a:pt x="2096" y="1822"/>
                    <a:pt x="1989" y="2394"/>
                    <a:pt x="2941" y="2394"/>
                  </a:cubicBezTo>
                  <a:cubicBezTo>
                    <a:pt x="3346" y="2394"/>
                    <a:pt x="3739" y="2346"/>
                    <a:pt x="4013" y="2299"/>
                  </a:cubicBezTo>
                  <a:cubicBezTo>
                    <a:pt x="4227" y="2275"/>
                    <a:pt x="4263" y="2025"/>
                    <a:pt x="4108" y="1906"/>
                  </a:cubicBezTo>
                  <a:cubicBezTo>
                    <a:pt x="3215" y="1322"/>
                    <a:pt x="2048" y="120"/>
                    <a:pt x="2048" y="120"/>
                  </a:cubicBezTo>
                  <a:lnTo>
                    <a:pt x="5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4174325" y="2544800"/>
              <a:ext cx="98850" cy="268200"/>
            </a:xfrm>
            <a:custGeom>
              <a:avLst/>
              <a:gdLst/>
              <a:ahLst/>
              <a:cxnLst/>
              <a:rect l="l" t="t" r="r" b="b"/>
              <a:pathLst>
                <a:path w="3954" h="10728" extrusionOk="0">
                  <a:moveTo>
                    <a:pt x="215" y="0"/>
                  </a:moveTo>
                  <a:lnTo>
                    <a:pt x="215" y="0"/>
                  </a:lnTo>
                  <a:cubicBezTo>
                    <a:pt x="334" y="929"/>
                    <a:pt x="441" y="1679"/>
                    <a:pt x="453" y="1953"/>
                  </a:cubicBezTo>
                  <a:cubicBezTo>
                    <a:pt x="488" y="2655"/>
                    <a:pt x="262" y="2250"/>
                    <a:pt x="131" y="3870"/>
                  </a:cubicBezTo>
                  <a:cubicBezTo>
                    <a:pt x="0" y="5489"/>
                    <a:pt x="596" y="8930"/>
                    <a:pt x="596" y="8930"/>
                  </a:cubicBezTo>
                  <a:cubicBezTo>
                    <a:pt x="596" y="8930"/>
                    <a:pt x="679" y="9346"/>
                    <a:pt x="1024" y="9501"/>
                  </a:cubicBezTo>
                  <a:cubicBezTo>
                    <a:pt x="1369" y="9644"/>
                    <a:pt x="1703" y="9942"/>
                    <a:pt x="2274" y="10275"/>
                  </a:cubicBezTo>
                  <a:cubicBezTo>
                    <a:pt x="2622" y="10473"/>
                    <a:pt x="3037" y="10728"/>
                    <a:pt x="3417" y="10728"/>
                  </a:cubicBezTo>
                  <a:cubicBezTo>
                    <a:pt x="3609" y="10728"/>
                    <a:pt x="3793" y="10662"/>
                    <a:pt x="3953" y="10489"/>
                  </a:cubicBezTo>
                  <a:cubicBezTo>
                    <a:pt x="3108" y="9870"/>
                    <a:pt x="2167" y="8906"/>
                    <a:pt x="2167" y="8906"/>
                  </a:cubicBezTo>
                  <a:cubicBezTo>
                    <a:pt x="2167" y="8906"/>
                    <a:pt x="2346" y="2357"/>
                    <a:pt x="2512" y="774"/>
                  </a:cubicBezTo>
                  <a:cubicBezTo>
                    <a:pt x="2524" y="643"/>
                    <a:pt x="2548" y="476"/>
                    <a:pt x="2560" y="274"/>
                  </a:cubicBezTo>
                  <a:cubicBezTo>
                    <a:pt x="1786" y="238"/>
                    <a:pt x="988" y="131"/>
                    <a:pt x="215"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4092475" y="2810900"/>
              <a:ext cx="71450" cy="100700"/>
            </a:xfrm>
            <a:custGeom>
              <a:avLst/>
              <a:gdLst/>
              <a:ahLst/>
              <a:cxnLst/>
              <a:rect l="l" t="t" r="r" b="b"/>
              <a:pathLst>
                <a:path w="2858" h="4028" extrusionOk="0">
                  <a:moveTo>
                    <a:pt x="679" y="0"/>
                  </a:moveTo>
                  <a:cubicBezTo>
                    <a:pt x="679" y="0"/>
                    <a:pt x="595" y="119"/>
                    <a:pt x="536" y="524"/>
                  </a:cubicBezTo>
                  <a:cubicBezTo>
                    <a:pt x="476" y="917"/>
                    <a:pt x="393" y="1548"/>
                    <a:pt x="298" y="2012"/>
                  </a:cubicBezTo>
                  <a:cubicBezTo>
                    <a:pt x="191" y="2465"/>
                    <a:pt x="0" y="2762"/>
                    <a:pt x="441" y="3251"/>
                  </a:cubicBezTo>
                  <a:cubicBezTo>
                    <a:pt x="844" y="3696"/>
                    <a:pt x="1350" y="4028"/>
                    <a:pt x="1801" y="4028"/>
                  </a:cubicBezTo>
                  <a:cubicBezTo>
                    <a:pt x="1857" y="4028"/>
                    <a:pt x="1911" y="4023"/>
                    <a:pt x="1965" y="4013"/>
                  </a:cubicBezTo>
                  <a:cubicBezTo>
                    <a:pt x="2453" y="3929"/>
                    <a:pt x="2858" y="3417"/>
                    <a:pt x="2643" y="2822"/>
                  </a:cubicBezTo>
                  <a:lnTo>
                    <a:pt x="6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4095750" y="2810900"/>
              <a:ext cx="65800" cy="97075"/>
            </a:xfrm>
            <a:custGeom>
              <a:avLst/>
              <a:gdLst/>
              <a:ahLst/>
              <a:cxnLst/>
              <a:rect l="l" t="t" r="r" b="b"/>
              <a:pathLst>
                <a:path w="2632" h="3883" extrusionOk="0">
                  <a:moveTo>
                    <a:pt x="548" y="0"/>
                  </a:moveTo>
                  <a:cubicBezTo>
                    <a:pt x="548" y="0"/>
                    <a:pt x="536" y="405"/>
                    <a:pt x="393" y="1357"/>
                  </a:cubicBezTo>
                  <a:cubicBezTo>
                    <a:pt x="286" y="1977"/>
                    <a:pt x="0" y="2465"/>
                    <a:pt x="298" y="2941"/>
                  </a:cubicBezTo>
                  <a:cubicBezTo>
                    <a:pt x="563" y="3365"/>
                    <a:pt x="1186" y="3883"/>
                    <a:pt x="1672" y="3883"/>
                  </a:cubicBezTo>
                  <a:cubicBezTo>
                    <a:pt x="1732" y="3883"/>
                    <a:pt x="1790" y="3875"/>
                    <a:pt x="1845" y="3858"/>
                  </a:cubicBezTo>
                  <a:cubicBezTo>
                    <a:pt x="2369" y="3691"/>
                    <a:pt x="2631" y="3096"/>
                    <a:pt x="2477" y="2703"/>
                  </a:cubicBezTo>
                  <a:cubicBezTo>
                    <a:pt x="2310" y="2322"/>
                    <a:pt x="2000" y="1024"/>
                    <a:pt x="1953" y="0"/>
                  </a:cubicBezTo>
                  <a:cubicBezTo>
                    <a:pt x="1695" y="127"/>
                    <a:pt x="1453" y="170"/>
                    <a:pt x="1244" y="170"/>
                  </a:cubicBezTo>
                  <a:cubicBezTo>
                    <a:pt x="828" y="170"/>
                    <a:pt x="548" y="0"/>
                    <a:pt x="5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4078775" y="2529300"/>
              <a:ext cx="86925" cy="354100"/>
            </a:xfrm>
            <a:custGeom>
              <a:avLst/>
              <a:gdLst/>
              <a:ahLst/>
              <a:cxnLst/>
              <a:rect l="l" t="t" r="r" b="b"/>
              <a:pathLst>
                <a:path w="3477" h="14164" extrusionOk="0">
                  <a:moveTo>
                    <a:pt x="691" y="1"/>
                  </a:moveTo>
                  <a:lnTo>
                    <a:pt x="691" y="1"/>
                  </a:lnTo>
                  <a:cubicBezTo>
                    <a:pt x="727" y="906"/>
                    <a:pt x="786" y="1858"/>
                    <a:pt x="846" y="2811"/>
                  </a:cubicBezTo>
                  <a:cubicBezTo>
                    <a:pt x="846" y="2811"/>
                    <a:pt x="0" y="5954"/>
                    <a:pt x="1215" y="11407"/>
                  </a:cubicBezTo>
                  <a:cubicBezTo>
                    <a:pt x="1215" y="11407"/>
                    <a:pt x="1227" y="11431"/>
                    <a:pt x="1251" y="11431"/>
                  </a:cubicBezTo>
                  <a:cubicBezTo>
                    <a:pt x="1274" y="11729"/>
                    <a:pt x="1346" y="12348"/>
                    <a:pt x="1322" y="12860"/>
                  </a:cubicBezTo>
                  <a:cubicBezTo>
                    <a:pt x="1278" y="13492"/>
                    <a:pt x="1614" y="14163"/>
                    <a:pt x="2173" y="14163"/>
                  </a:cubicBezTo>
                  <a:cubicBezTo>
                    <a:pt x="2225" y="14163"/>
                    <a:pt x="2278" y="14158"/>
                    <a:pt x="2334" y="14145"/>
                  </a:cubicBezTo>
                  <a:cubicBezTo>
                    <a:pt x="2989" y="14015"/>
                    <a:pt x="2941" y="13395"/>
                    <a:pt x="2858" y="12872"/>
                  </a:cubicBezTo>
                  <a:cubicBezTo>
                    <a:pt x="2751" y="12360"/>
                    <a:pt x="2655" y="11764"/>
                    <a:pt x="2632" y="11252"/>
                  </a:cubicBezTo>
                  <a:cubicBezTo>
                    <a:pt x="2632" y="6764"/>
                    <a:pt x="2739" y="6049"/>
                    <a:pt x="2870" y="5002"/>
                  </a:cubicBezTo>
                  <a:cubicBezTo>
                    <a:pt x="3001" y="3870"/>
                    <a:pt x="2882" y="3466"/>
                    <a:pt x="3048" y="2811"/>
                  </a:cubicBezTo>
                  <a:cubicBezTo>
                    <a:pt x="3108" y="2573"/>
                    <a:pt x="3286" y="1608"/>
                    <a:pt x="3477" y="513"/>
                  </a:cubicBezTo>
                  <a:cubicBezTo>
                    <a:pt x="2560" y="334"/>
                    <a:pt x="1620" y="144"/>
                    <a:pt x="691"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4098725" y="1966750"/>
              <a:ext cx="136050" cy="144975"/>
            </a:xfrm>
            <a:custGeom>
              <a:avLst/>
              <a:gdLst/>
              <a:ahLst/>
              <a:cxnLst/>
              <a:rect l="l" t="t" r="r" b="b"/>
              <a:pathLst>
                <a:path w="5442" h="5799" extrusionOk="0">
                  <a:moveTo>
                    <a:pt x="4477" y="0"/>
                  </a:moveTo>
                  <a:lnTo>
                    <a:pt x="0" y="1810"/>
                  </a:lnTo>
                  <a:cubicBezTo>
                    <a:pt x="0" y="1810"/>
                    <a:pt x="405" y="4548"/>
                    <a:pt x="1953" y="5096"/>
                  </a:cubicBezTo>
                  <a:cubicBezTo>
                    <a:pt x="3477" y="5656"/>
                    <a:pt x="5441" y="5798"/>
                    <a:pt x="5441" y="5798"/>
                  </a:cubicBezTo>
                  <a:cubicBezTo>
                    <a:pt x="5441" y="5798"/>
                    <a:pt x="4834" y="4894"/>
                    <a:pt x="4751" y="4132"/>
                  </a:cubicBezTo>
                  <a:cubicBezTo>
                    <a:pt x="4655" y="3370"/>
                    <a:pt x="4870" y="1584"/>
                    <a:pt x="4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4079375" y="2329400"/>
              <a:ext cx="188425" cy="259775"/>
            </a:xfrm>
            <a:custGeom>
              <a:avLst/>
              <a:gdLst/>
              <a:ahLst/>
              <a:cxnLst/>
              <a:rect l="l" t="t" r="r" b="b"/>
              <a:pathLst>
                <a:path w="7537" h="10391" extrusionOk="0">
                  <a:moveTo>
                    <a:pt x="4440" y="0"/>
                  </a:moveTo>
                  <a:cubicBezTo>
                    <a:pt x="2938" y="0"/>
                    <a:pt x="1271" y="142"/>
                    <a:pt x="643" y="710"/>
                  </a:cubicBezTo>
                  <a:cubicBezTo>
                    <a:pt x="0" y="2972"/>
                    <a:pt x="12" y="6937"/>
                    <a:pt x="405" y="9604"/>
                  </a:cubicBezTo>
                  <a:cubicBezTo>
                    <a:pt x="405" y="9604"/>
                    <a:pt x="1000" y="10390"/>
                    <a:pt x="3405" y="10390"/>
                  </a:cubicBezTo>
                  <a:cubicBezTo>
                    <a:pt x="6013" y="10390"/>
                    <a:pt x="6596" y="9283"/>
                    <a:pt x="6596" y="9283"/>
                  </a:cubicBezTo>
                  <a:cubicBezTo>
                    <a:pt x="6596" y="9283"/>
                    <a:pt x="7537" y="3842"/>
                    <a:pt x="7251" y="139"/>
                  </a:cubicBezTo>
                  <a:cubicBezTo>
                    <a:pt x="7251" y="139"/>
                    <a:pt x="5926" y="0"/>
                    <a:pt x="4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4085625" y="2070475"/>
              <a:ext cx="175925" cy="286950"/>
            </a:xfrm>
            <a:custGeom>
              <a:avLst/>
              <a:gdLst/>
              <a:ahLst/>
              <a:cxnLst/>
              <a:rect l="l" t="t" r="r" b="b"/>
              <a:pathLst>
                <a:path w="7037" h="11478" extrusionOk="0">
                  <a:moveTo>
                    <a:pt x="3661" y="0"/>
                  </a:moveTo>
                  <a:cubicBezTo>
                    <a:pt x="3584" y="0"/>
                    <a:pt x="3507" y="6"/>
                    <a:pt x="3429" y="18"/>
                  </a:cubicBezTo>
                  <a:lnTo>
                    <a:pt x="1619" y="280"/>
                  </a:lnTo>
                  <a:cubicBezTo>
                    <a:pt x="655" y="733"/>
                    <a:pt x="155" y="864"/>
                    <a:pt x="155" y="864"/>
                  </a:cubicBezTo>
                  <a:cubicBezTo>
                    <a:pt x="155" y="864"/>
                    <a:pt x="0" y="1590"/>
                    <a:pt x="155" y="3423"/>
                  </a:cubicBezTo>
                  <a:cubicBezTo>
                    <a:pt x="357" y="5864"/>
                    <a:pt x="1358" y="6650"/>
                    <a:pt x="1131" y="8376"/>
                  </a:cubicBezTo>
                  <a:cubicBezTo>
                    <a:pt x="965" y="9639"/>
                    <a:pt x="393" y="11091"/>
                    <a:pt x="393" y="11091"/>
                  </a:cubicBezTo>
                  <a:cubicBezTo>
                    <a:pt x="1663" y="11372"/>
                    <a:pt x="2709" y="11477"/>
                    <a:pt x="3565" y="11477"/>
                  </a:cubicBezTo>
                  <a:cubicBezTo>
                    <a:pt x="6160" y="11477"/>
                    <a:pt x="7001" y="10508"/>
                    <a:pt x="7001" y="10508"/>
                  </a:cubicBezTo>
                  <a:cubicBezTo>
                    <a:pt x="6715" y="9269"/>
                    <a:pt x="6644" y="9162"/>
                    <a:pt x="6441" y="8317"/>
                  </a:cubicBezTo>
                  <a:cubicBezTo>
                    <a:pt x="6120" y="6864"/>
                    <a:pt x="6322" y="6364"/>
                    <a:pt x="6584" y="5769"/>
                  </a:cubicBezTo>
                  <a:cubicBezTo>
                    <a:pt x="7013" y="4781"/>
                    <a:pt x="7037" y="4185"/>
                    <a:pt x="6644" y="3447"/>
                  </a:cubicBezTo>
                  <a:cubicBezTo>
                    <a:pt x="6168" y="2602"/>
                    <a:pt x="5715" y="1995"/>
                    <a:pt x="5156" y="1054"/>
                  </a:cubicBezTo>
                  <a:cubicBezTo>
                    <a:pt x="5072" y="935"/>
                    <a:pt x="5025" y="828"/>
                    <a:pt x="4953" y="745"/>
                  </a:cubicBezTo>
                  <a:cubicBezTo>
                    <a:pt x="4673" y="277"/>
                    <a:pt x="4184" y="0"/>
                    <a:pt x="36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4179975" y="2071825"/>
              <a:ext cx="87825" cy="298550"/>
            </a:xfrm>
            <a:custGeom>
              <a:avLst/>
              <a:gdLst/>
              <a:ahLst/>
              <a:cxnLst/>
              <a:rect l="l" t="t" r="r" b="b"/>
              <a:pathLst>
                <a:path w="3513" h="11942" extrusionOk="0">
                  <a:moveTo>
                    <a:pt x="0" y="0"/>
                  </a:moveTo>
                  <a:cubicBezTo>
                    <a:pt x="1" y="0"/>
                    <a:pt x="834" y="1417"/>
                    <a:pt x="1501" y="2727"/>
                  </a:cubicBezTo>
                  <a:cubicBezTo>
                    <a:pt x="2275" y="4215"/>
                    <a:pt x="2084" y="5632"/>
                    <a:pt x="2001" y="6358"/>
                  </a:cubicBezTo>
                  <a:cubicBezTo>
                    <a:pt x="1929" y="7084"/>
                    <a:pt x="2656" y="10537"/>
                    <a:pt x="2798" y="11942"/>
                  </a:cubicBezTo>
                  <a:cubicBezTo>
                    <a:pt x="2798" y="11942"/>
                    <a:pt x="3191" y="11894"/>
                    <a:pt x="3513" y="11585"/>
                  </a:cubicBezTo>
                  <a:cubicBezTo>
                    <a:pt x="3513" y="11585"/>
                    <a:pt x="3465" y="10358"/>
                    <a:pt x="3227" y="9632"/>
                  </a:cubicBezTo>
                  <a:cubicBezTo>
                    <a:pt x="2989" y="8918"/>
                    <a:pt x="2525" y="7644"/>
                    <a:pt x="2667" y="6668"/>
                  </a:cubicBezTo>
                  <a:cubicBezTo>
                    <a:pt x="2810" y="5703"/>
                    <a:pt x="3406" y="5048"/>
                    <a:pt x="3287" y="4096"/>
                  </a:cubicBezTo>
                  <a:cubicBezTo>
                    <a:pt x="3168" y="3131"/>
                    <a:pt x="1513" y="1298"/>
                    <a:pt x="1203" y="679"/>
                  </a:cubicBezTo>
                  <a:cubicBezTo>
                    <a:pt x="858" y="60"/>
                    <a:pt x="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4180575" y="2074200"/>
              <a:ext cx="70850" cy="169375"/>
            </a:xfrm>
            <a:custGeom>
              <a:avLst/>
              <a:gdLst/>
              <a:ahLst/>
              <a:cxnLst/>
              <a:rect l="l" t="t" r="r" b="b"/>
              <a:pathLst>
                <a:path w="2834" h="6775" extrusionOk="0">
                  <a:moveTo>
                    <a:pt x="119" y="0"/>
                  </a:moveTo>
                  <a:lnTo>
                    <a:pt x="0" y="119"/>
                  </a:lnTo>
                  <a:cubicBezTo>
                    <a:pt x="0" y="119"/>
                    <a:pt x="2001" y="4227"/>
                    <a:pt x="1965" y="5227"/>
                  </a:cubicBezTo>
                  <a:cubicBezTo>
                    <a:pt x="1941" y="6215"/>
                    <a:pt x="2001" y="6775"/>
                    <a:pt x="2001" y="6775"/>
                  </a:cubicBezTo>
                  <a:lnTo>
                    <a:pt x="2834" y="4132"/>
                  </a:lnTo>
                  <a:lnTo>
                    <a:pt x="2262" y="3679"/>
                  </a:lnTo>
                  <a:lnTo>
                    <a:pt x="2489" y="3036"/>
                  </a:lnTo>
                  <a:lnTo>
                    <a:pt x="1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4076400" y="2077175"/>
              <a:ext cx="103000" cy="300325"/>
            </a:xfrm>
            <a:custGeom>
              <a:avLst/>
              <a:gdLst/>
              <a:ahLst/>
              <a:cxnLst/>
              <a:rect l="l" t="t" r="r" b="b"/>
              <a:pathLst>
                <a:path w="4120" h="12013" extrusionOk="0">
                  <a:moveTo>
                    <a:pt x="2000" y="0"/>
                  </a:moveTo>
                  <a:cubicBezTo>
                    <a:pt x="1179" y="119"/>
                    <a:pt x="524" y="584"/>
                    <a:pt x="536" y="584"/>
                  </a:cubicBezTo>
                  <a:cubicBezTo>
                    <a:pt x="0" y="3072"/>
                    <a:pt x="584" y="4941"/>
                    <a:pt x="1095" y="6144"/>
                  </a:cubicBezTo>
                  <a:cubicBezTo>
                    <a:pt x="1619" y="7346"/>
                    <a:pt x="1357" y="8966"/>
                    <a:pt x="1095" y="9513"/>
                  </a:cubicBezTo>
                  <a:cubicBezTo>
                    <a:pt x="845" y="10061"/>
                    <a:pt x="262" y="11597"/>
                    <a:pt x="262" y="11597"/>
                  </a:cubicBezTo>
                  <a:cubicBezTo>
                    <a:pt x="976" y="11937"/>
                    <a:pt x="1660" y="12012"/>
                    <a:pt x="2124" y="12012"/>
                  </a:cubicBezTo>
                  <a:cubicBezTo>
                    <a:pt x="2487" y="12012"/>
                    <a:pt x="2715" y="11966"/>
                    <a:pt x="2715" y="11966"/>
                  </a:cubicBezTo>
                  <a:cubicBezTo>
                    <a:pt x="2715" y="11966"/>
                    <a:pt x="2989" y="10466"/>
                    <a:pt x="3203" y="8704"/>
                  </a:cubicBezTo>
                  <a:cubicBezTo>
                    <a:pt x="3405" y="6954"/>
                    <a:pt x="4120" y="5596"/>
                    <a:pt x="3560" y="4072"/>
                  </a:cubicBezTo>
                  <a:cubicBezTo>
                    <a:pt x="2977" y="2560"/>
                    <a:pt x="2000" y="0"/>
                    <a:pt x="2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4126400" y="2077175"/>
              <a:ext cx="55075" cy="169675"/>
            </a:xfrm>
            <a:custGeom>
              <a:avLst/>
              <a:gdLst/>
              <a:ahLst/>
              <a:cxnLst/>
              <a:rect l="l" t="t" r="r" b="b"/>
              <a:pathLst>
                <a:path w="2203" h="6787" extrusionOk="0">
                  <a:moveTo>
                    <a:pt x="0" y="0"/>
                  </a:moveTo>
                  <a:lnTo>
                    <a:pt x="0" y="3096"/>
                  </a:lnTo>
                  <a:lnTo>
                    <a:pt x="774" y="3656"/>
                  </a:lnTo>
                  <a:lnTo>
                    <a:pt x="381" y="4751"/>
                  </a:lnTo>
                  <a:lnTo>
                    <a:pt x="1560" y="6787"/>
                  </a:lnTo>
                  <a:cubicBezTo>
                    <a:pt x="1560" y="6787"/>
                    <a:pt x="2203" y="5168"/>
                    <a:pt x="1667" y="3644"/>
                  </a:cubicBezTo>
                  <a:cubicBezTo>
                    <a:pt x="1143" y="2132"/>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4176400" y="2056475"/>
              <a:ext cx="77125" cy="102575"/>
            </a:xfrm>
            <a:custGeom>
              <a:avLst/>
              <a:gdLst/>
              <a:ahLst/>
              <a:cxnLst/>
              <a:rect l="l" t="t" r="r" b="b"/>
              <a:pathLst>
                <a:path w="3085" h="4103" extrusionOk="0">
                  <a:moveTo>
                    <a:pt x="1508" y="0"/>
                  </a:moveTo>
                  <a:cubicBezTo>
                    <a:pt x="1138" y="0"/>
                    <a:pt x="1" y="459"/>
                    <a:pt x="1" y="459"/>
                  </a:cubicBezTo>
                  <a:cubicBezTo>
                    <a:pt x="1156" y="1531"/>
                    <a:pt x="1834" y="3876"/>
                    <a:pt x="2525" y="4103"/>
                  </a:cubicBezTo>
                  <a:cubicBezTo>
                    <a:pt x="3001" y="4007"/>
                    <a:pt x="2977" y="3579"/>
                    <a:pt x="3084" y="3376"/>
                  </a:cubicBezTo>
                  <a:cubicBezTo>
                    <a:pt x="2799" y="2733"/>
                    <a:pt x="1727" y="995"/>
                    <a:pt x="1572" y="7"/>
                  </a:cubicBezTo>
                  <a:cubicBezTo>
                    <a:pt x="1555" y="2"/>
                    <a:pt x="1533" y="0"/>
                    <a:pt x="1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4178475" y="2067950"/>
              <a:ext cx="14025" cy="43775"/>
            </a:xfrm>
            <a:custGeom>
              <a:avLst/>
              <a:gdLst/>
              <a:ahLst/>
              <a:cxnLst/>
              <a:rect l="l" t="t" r="r" b="b"/>
              <a:pathLst>
                <a:path w="561" h="1751" extrusionOk="0">
                  <a:moveTo>
                    <a:pt x="120" y="0"/>
                  </a:moveTo>
                  <a:lnTo>
                    <a:pt x="37" y="155"/>
                  </a:lnTo>
                  <a:cubicBezTo>
                    <a:pt x="60" y="155"/>
                    <a:pt x="203" y="1286"/>
                    <a:pt x="1" y="1441"/>
                  </a:cubicBezTo>
                  <a:lnTo>
                    <a:pt x="561" y="1750"/>
                  </a:lnTo>
                  <a:cubicBezTo>
                    <a:pt x="561" y="1750"/>
                    <a:pt x="561" y="441"/>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972200" y="1925250"/>
              <a:ext cx="54575" cy="87050"/>
            </a:xfrm>
            <a:custGeom>
              <a:avLst/>
              <a:gdLst/>
              <a:ahLst/>
              <a:cxnLst/>
              <a:rect l="l" t="t" r="r" b="b"/>
              <a:pathLst>
                <a:path w="2183" h="3482" extrusionOk="0">
                  <a:moveTo>
                    <a:pt x="1037" y="1"/>
                  </a:moveTo>
                  <a:cubicBezTo>
                    <a:pt x="1029" y="1"/>
                    <a:pt x="1021" y="2"/>
                    <a:pt x="1013" y="5"/>
                  </a:cubicBezTo>
                  <a:cubicBezTo>
                    <a:pt x="814" y="75"/>
                    <a:pt x="845" y="948"/>
                    <a:pt x="869" y="1250"/>
                  </a:cubicBezTo>
                  <a:lnTo>
                    <a:pt x="869" y="1250"/>
                  </a:lnTo>
                  <a:cubicBezTo>
                    <a:pt x="823" y="689"/>
                    <a:pt x="735" y="144"/>
                    <a:pt x="604" y="144"/>
                  </a:cubicBezTo>
                  <a:cubicBezTo>
                    <a:pt x="598" y="144"/>
                    <a:pt x="591" y="145"/>
                    <a:pt x="584" y="148"/>
                  </a:cubicBezTo>
                  <a:cubicBezTo>
                    <a:pt x="370" y="219"/>
                    <a:pt x="477" y="1053"/>
                    <a:pt x="513" y="1398"/>
                  </a:cubicBezTo>
                  <a:cubicBezTo>
                    <a:pt x="467" y="1111"/>
                    <a:pt x="344" y="371"/>
                    <a:pt x="207" y="371"/>
                  </a:cubicBezTo>
                  <a:cubicBezTo>
                    <a:pt x="202" y="371"/>
                    <a:pt x="197" y="372"/>
                    <a:pt x="191" y="374"/>
                  </a:cubicBezTo>
                  <a:cubicBezTo>
                    <a:pt x="1" y="470"/>
                    <a:pt x="168" y="2029"/>
                    <a:pt x="168" y="2029"/>
                  </a:cubicBezTo>
                  <a:lnTo>
                    <a:pt x="168" y="2089"/>
                  </a:lnTo>
                  <a:cubicBezTo>
                    <a:pt x="215" y="2898"/>
                    <a:pt x="525" y="3279"/>
                    <a:pt x="703" y="3422"/>
                  </a:cubicBezTo>
                  <a:cubicBezTo>
                    <a:pt x="744" y="3463"/>
                    <a:pt x="796" y="3481"/>
                    <a:pt x="851" y="3481"/>
                  </a:cubicBezTo>
                  <a:cubicBezTo>
                    <a:pt x="877" y="3481"/>
                    <a:pt x="903" y="3477"/>
                    <a:pt x="930" y="3470"/>
                  </a:cubicBezTo>
                  <a:lnTo>
                    <a:pt x="1608" y="3244"/>
                  </a:lnTo>
                  <a:cubicBezTo>
                    <a:pt x="1668" y="3220"/>
                    <a:pt x="1727" y="3172"/>
                    <a:pt x="1763" y="3101"/>
                  </a:cubicBezTo>
                  <a:lnTo>
                    <a:pt x="1918" y="2672"/>
                  </a:lnTo>
                  <a:cubicBezTo>
                    <a:pt x="1977" y="2553"/>
                    <a:pt x="2013" y="2410"/>
                    <a:pt x="2025" y="2279"/>
                  </a:cubicBezTo>
                  <a:cubicBezTo>
                    <a:pt x="2183" y="1761"/>
                    <a:pt x="2042" y="1274"/>
                    <a:pt x="1935" y="1274"/>
                  </a:cubicBezTo>
                  <a:cubicBezTo>
                    <a:pt x="1929" y="1274"/>
                    <a:pt x="1924" y="1276"/>
                    <a:pt x="1918" y="1279"/>
                  </a:cubicBezTo>
                  <a:cubicBezTo>
                    <a:pt x="1823" y="1327"/>
                    <a:pt x="1727" y="1577"/>
                    <a:pt x="1704" y="1708"/>
                  </a:cubicBezTo>
                  <a:lnTo>
                    <a:pt x="1644" y="1684"/>
                  </a:lnTo>
                  <a:cubicBezTo>
                    <a:pt x="1644" y="1684"/>
                    <a:pt x="1608" y="1493"/>
                    <a:pt x="1608" y="1374"/>
                  </a:cubicBezTo>
                  <a:cubicBezTo>
                    <a:pt x="1665" y="483"/>
                    <a:pt x="1518" y="73"/>
                    <a:pt x="1381" y="73"/>
                  </a:cubicBezTo>
                  <a:cubicBezTo>
                    <a:pt x="1373" y="73"/>
                    <a:pt x="1366" y="74"/>
                    <a:pt x="1358" y="77"/>
                  </a:cubicBezTo>
                  <a:cubicBezTo>
                    <a:pt x="1251" y="100"/>
                    <a:pt x="1227" y="553"/>
                    <a:pt x="1227" y="851"/>
                  </a:cubicBezTo>
                  <a:cubicBezTo>
                    <a:pt x="1227" y="522"/>
                    <a:pt x="1184" y="1"/>
                    <a:pt x="1037"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963575" y="1993400"/>
              <a:ext cx="153025" cy="172750"/>
            </a:xfrm>
            <a:custGeom>
              <a:avLst/>
              <a:gdLst/>
              <a:ahLst/>
              <a:cxnLst/>
              <a:rect l="l" t="t" r="r" b="b"/>
              <a:pathLst>
                <a:path w="6121" h="6910" extrusionOk="0">
                  <a:moveTo>
                    <a:pt x="932" y="1"/>
                  </a:moveTo>
                  <a:cubicBezTo>
                    <a:pt x="814" y="1"/>
                    <a:pt x="690" y="6"/>
                    <a:pt x="560" y="18"/>
                  </a:cubicBezTo>
                  <a:cubicBezTo>
                    <a:pt x="560" y="18"/>
                    <a:pt x="465" y="2863"/>
                    <a:pt x="155" y="4863"/>
                  </a:cubicBezTo>
                  <a:lnTo>
                    <a:pt x="96" y="5328"/>
                  </a:lnTo>
                  <a:cubicBezTo>
                    <a:pt x="1" y="5983"/>
                    <a:pt x="655" y="6745"/>
                    <a:pt x="1310" y="6852"/>
                  </a:cubicBezTo>
                  <a:cubicBezTo>
                    <a:pt x="1564" y="6892"/>
                    <a:pt x="1939" y="6910"/>
                    <a:pt x="2360" y="6910"/>
                  </a:cubicBezTo>
                  <a:cubicBezTo>
                    <a:pt x="3559" y="6910"/>
                    <a:pt x="5129" y="6766"/>
                    <a:pt x="5323" y="6590"/>
                  </a:cubicBezTo>
                  <a:cubicBezTo>
                    <a:pt x="6120" y="5840"/>
                    <a:pt x="6109" y="4423"/>
                    <a:pt x="5382" y="3828"/>
                  </a:cubicBezTo>
                  <a:lnTo>
                    <a:pt x="5382" y="3828"/>
                  </a:lnTo>
                  <a:cubicBezTo>
                    <a:pt x="4632" y="3851"/>
                    <a:pt x="3501" y="3947"/>
                    <a:pt x="2251" y="4244"/>
                  </a:cubicBezTo>
                  <a:cubicBezTo>
                    <a:pt x="2406" y="3173"/>
                    <a:pt x="2144" y="1577"/>
                    <a:pt x="2299" y="268"/>
                  </a:cubicBezTo>
                  <a:cubicBezTo>
                    <a:pt x="2299" y="268"/>
                    <a:pt x="1784" y="1"/>
                    <a:pt x="9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4103175" y="1932375"/>
              <a:ext cx="114900" cy="173025"/>
            </a:xfrm>
            <a:custGeom>
              <a:avLst/>
              <a:gdLst/>
              <a:ahLst/>
              <a:cxnLst/>
              <a:rect l="l" t="t" r="r" b="b"/>
              <a:pathLst>
                <a:path w="4596" h="6921" extrusionOk="0">
                  <a:moveTo>
                    <a:pt x="2050" y="1"/>
                  </a:moveTo>
                  <a:cubicBezTo>
                    <a:pt x="877" y="1"/>
                    <a:pt x="1" y="710"/>
                    <a:pt x="1" y="2328"/>
                  </a:cubicBezTo>
                  <a:cubicBezTo>
                    <a:pt x="1" y="3197"/>
                    <a:pt x="477" y="3911"/>
                    <a:pt x="1084" y="4447"/>
                  </a:cubicBezTo>
                  <a:cubicBezTo>
                    <a:pt x="1048" y="5030"/>
                    <a:pt x="1013" y="5685"/>
                    <a:pt x="1001" y="5792"/>
                  </a:cubicBezTo>
                  <a:cubicBezTo>
                    <a:pt x="989" y="5983"/>
                    <a:pt x="1775" y="6626"/>
                    <a:pt x="2394" y="6828"/>
                  </a:cubicBezTo>
                  <a:cubicBezTo>
                    <a:pt x="2569" y="6888"/>
                    <a:pt x="2706" y="6921"/>
                    <a:pt x="2811" y="6921"/>
                  </a:cubicBezTo>
                  <a:cubicBezTo>
                    <a:pt x="3084" y="6921"/>
                    <a:pt x="3143" y="6699"/>
                    <a:pt x="3108" y="6150"/>
                  </a:cubicBezTo>
                  <a:cubicBezTo>
                    <a:pt x="3096" y="5959"/>
                    <a:pt x="3096" y="5745"/>
                    <a:pt x="3096" y="5518"/>
                  </a:cubicBezTo>
                  <a:lnTo>
                    <a:pt x="3096" y="5518"/>
                  </a:lnTo>
                  <a:cubicBezTo>
                    <a:pt x="3275" y="5566"/>
                    <a:pt x="3442" y="5602"/>
                    <a:pt x="3561" y="5602"/>
                  </a:cubicBezTo>
                  <a:cubicBezTo>
                    <a:pt x="3563" y="5602"/>
                    <a:pt x="3565" y="5602"/>
                    <a:pt x="3567" y="5602"/>
                  </a:cubicBezTo>
                  <a:cubicBezTo>
                    <a:pt x="4419" y="5602"/>
                    <a:pt x="4596" y="3063"/>
                    <a:pt x="4335" y="1923"/>
                  </a:cubicBezTo>
                  <a:cubicBezTo>
                    <a:pt x="4120" y="1030"/>
                    <a:pt x="3620" y="518"/>
                    <a:pt x="3323" y="304"/>
                  </a:cubicBezTo>
                  <a:cubicBezTo>
                    <a:pt x="3215" y="208"/>
                    <a:pt x="3084" y="149"/>
                    <a:pt x="2953" y="125"/>
                  </a:cubicBezTo>
                  <a:cubicBezTo>
                    <a:pt x="2640" y="43"/>
                    <a:pt x="2336" y="1"/>
                    <a:pt x="2050"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4089775" y="1923850"/>
              <a:ext cx="120575" cy="130125"/>
            </a:xfrm>
            <a:custGeom>
              <a:avLst/>
              <a:gdLst/>
              <a:ahLst/>
              <a:cxnLst/>
              <a:rect l="l" t="t" r="r" b="b"/>
              <a:pathLst>
                <a:path w="4823" h="5205" extrusionOk="0">
                  <a:moveTo>
                    <a:pt x="2555" y="1"/>
                  </a:moveTo>
                  <a:cubicBezTo>
                    <a:pt x="2526" y="1"/>
                    <a:pt x="2496" y="1"/>
                    <a:pt x="2465" y="2"/>
                  </a:cubicBezTo>
                  <a:cubicBezTo>
                    <a:pt x="1001" y="25"/>
                    <a:pt x="1" y="942"/>
                    <a:pt x="120" y="2561"/>
                  </a:cubicBezTo>
                  <a:cubicBezTo>
                    <a:pt x="239" y="4181"/>
                    <a:pt x="1608" y="5205"/>
                    <a:pt x="1608" y="5205"/>
                  </a:cubicBezTo>
                  <a:cubicBezTo>
                    <a:pt x="1608" y="5205"/>
                    <a:pt x="2144" y="3347"/>
                    <a:pt x="3347" y="2931"/>
                  </a:cubicBezTo>
                  <a:cubicBezTo>
                    <a:pt x="4537" y="2514"/>
                    <a:pt x="4823" y="1728"/>
                    <a:pt x="4823" y="1728"/>
                  </a:cubicBezTo>
                  <a:cubicBezTo>
                    <a:pt x="4741" y="841"/>
                    <a:pt x="3997"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4118950" y="2071825"/>
              <a:ext cx="59550" cy="48225"/>
            </a:xfrm>
            <a:custGeom>
              <a:avLst/>
              <a:gdLst/>
              <a:ahLst/>
              <a:cxnLst/>
              <a:rect l="l" t="t" r="r" b="b"/>
              <a:pathLst>
                <a:path w="2382" h="1929" extrusionOk="0">
                  <a:moveTo>
                    <a:pt x="1" y="357"/>
                  </a:moveTo>
                  <a:cubicBezTo>
                    <a:pt x="1" y="358"/>
                    <a:pt x="1" y="359"/>
                    <a:pt x="2" y="359"/>
                  </a:cubicBezTo>
                  <a:lnTo>
                    <a:pt x="2" y="359"/>
                  </a:lnTo>
                  <a:cubicBezTo>
                    <a:pt x="1" y="358"/>
                    <a:pt x="1" y="358"/>
                    <a:pt x="1" y="357"/>
                  </a:cubicBezTo>
                  <a:close/>
                  <a:moveTo>
                    <a:pt x="394" y="0"/>
                  </a:moveTo>
                  <a:cubicBezTo>
                    <a:pt x="157" y="169"/>
                    <a:pt x="17" y="359"/>
                    <a:pt x="2" y="359"/>
                  </a:cubicBezTo>
                  <a:cubicBezTo>
                    <a:pt x="2" y="359"/>
                    <a:pt x="2" y="359"/>
                    <a:pt x="2" y="359"/>
                  </a:cubicBezTo>
                  <a:lnTo>
                    <a:pt x="2" y="359"/>
                  </a:lnTo>
                  <a:cubicBezTo>
                    <a:pt x="574" y="1394"/>
                    <a:pt x="1930" y="1929"/>
                    <a:pt x="1930" y="1929"/>
                  </a:cubicBezTo>
                  <a:lnTo>
                    <a:pt x="2382" y="1286"/>
                  </a:lnTo>
                  <a:cubicBezTo>
                    <a:pt x="953" y="976"/>
                    <a:pt x="394" y="0"/>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grpSp>
        <p:nvGrpSpPr>
          <p:cNvPr id="823" name="Google Shape;823;p31"/>
          <p:cNvGrpSpPr/>
          <p:nvPr/>
        </p:nvGrpSpPr>
        <p:grpSpPr>
          <a:xfrm flipH="1">
            <a:off x="713346" y="3368212"/>
            <a:ext cx="960412" cy="905516"/>
            <a:chOff x="7647594" y="2728116"/>
            <a:chExt cx="2609815" cy="2450652"/>
          </a:xfrm>
        </p:grpSpPr>
        <p:sp>
          <p:nvSpPr>
            <p:cNvPr id="824" name="Google Shape;824;p3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 name="Google Shape;825;p31"/>
            <p:cNvGrpSpPr/>
            <p:nvPr/>
          </p:nvGrpSpPr>
          <p:grpSpPr>
            <a:xfrm>
              <a:off x="7647594" y="2728116"/>
              <a:ext cx="2609756" cy="1771277"/>
              <a:chOff x="2508925" y="2162750"/>
              <a:chExt cx="829600" cy="563025"/>
            </a:xfrm>
          </p:grpSpPr>
          <p:sp>
            <p:nvSpPr>
              <p:cNvPr id="826" name="Google Shape;826;p3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 name="Google Shape;828;p31"/>
          <p:cNvGrpSpPr/>
          <p:nvPr/>
        </p:nvGrpSpPr>
        <p:grpSpPr>
          <a:xfrm flipH="1">
            <a:off x="4708921" y="3879425"/>
            <a:ext cx="960412" cy="905516"/>
            <a:chOff x="7647594" y="2728116"/>
            <a:chExt cx="2609815" cy="2450652"/>
          </a:xfrm>
        </p:grpSpPr>
        <p:sp>
          <p:nvSpPr>
            <p:cNvPr id="829" name="Google Shape;829;p3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31"/>
            <p:cNvGrpSpPr/>
            <p:nvPr/>
          </p:nvGrpSpPr>
          <p:grpSpPr>
            <a:xfrm>
              <a:off x="7647594" y="2728116"/>
              <a:ext cx="2609756" cy="1771277"/>
              <a:chOff x="2508925" y="2162750"/>
              <a:chExt cx="829600" cy="563025"/>
            </a:xfrm>
          </p:grpSpPr>
          <p:sp>
            <p:nvSpPr>
              <p:cNvPr id="831" name="Google Shape;831;p3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 name="Google Shape;833;p31"/>
          <p:cNvGrpSpPr/>
          <p:nvPr/>
        </p:nvGrpSpPr>
        <p:grpSpPr>
          <a:xfrm flipH="1">
            <a:off x="713346" y="1983287"/>
            <a:ext cx="960412" cy="905516"/>
            <a:chOff x="7647594" y="2728116"/>
            <a:chExt cx="2609815" cy="2450652"/>
          </a:xfrm>
        </p:grpSpPr>
        <p:sp>
          <p:nvSpPr>
            <p:cNvPr id="834" name="Google Shape;834;p3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 name="Google Shape;835;p31"/>
            <p:cNvGrpSpPr/>
            <p:nvPr/>
          </p:nvGrpSpPr>
          <p:grpSpPr>
            <a:xfrm>
              <a:off x="7647594" y="2728116"/>
              <a:ext cx="2609756" cy="1771277"/>
              <a:chOff x="2508925" y="2162750"/>
              <a:chExt cx="829600" cy="563025"/>
            </a:xfrm>
          </p:grpSpPr>
          <p:sp>
            <p:nvSpPr>
              <p:cNvPr id="836" name="Google Shape;836;p3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 name="Google Shape;838;p31"/>
          <p:cNvGrpSpPr/>
          <p:nvPr/>
        </p:nvGrpSpPr>
        <p:grpSpPr>
          <a:xfrm flipH="1">
            <a:off x="4708921" y="2494500"/>
            <a:ext cx="960412" cy="905516"/>
            <a:chOff x="7647594" y="2728116"/>
            <a:chExt cx="2609815" cy="2450652"/>
          </a:xfrm>
        </p:grpSpPr>
        <p:sp>
          <p:nvSpPr>
            <p:cNvPr id="839" name="Google Shape;839;p31"/>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31"/>
            <p:cNvGrpSpPr/>
            <p:nvPr/>
          </p:nvGrpSpPr>
          <p:grpSpPr>
            <a:xfrm>
              <a:off x="7647594" y="2728116"/>
              <a:ext cx="2609756" cy="1771277"/>
              <a:chOff x="2508925" y="2162750"/>
              <a:chExt cx="829600" cy="563025"/>
            </a:xfrm>
          </p:grpSpPr>
          <p:sp>
            <p:nvSpPr>
              <p:cNvPr id="841" name="Google Shape;841;p31"/>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3" name="Google Shape;843;p31"/>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844" name="Google Shape;844;p31"/>
          <p:cNvSpPr txBox="1">
            <a:spLocks noGrp="1"/>
          </p:cNvSpPr>
          <p:nvPr>
            <p:ph type="subTitle" idx="1"/>
          </p:nvPr>
        </p:nvSpPr>
        <p:spPr>
          <a:xfrm>
            <a:off x="1662109" y="1753055"/>
            <a:ext cx="2770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OBJECTIVES</a:t>
            </a:r>
            <a:endParaRPr dirty="0"/>
          </a:p>
        </p:txBody>
      </p:sp>
      <p:sp>
        <p:nvSpPr>
          <p:cNvPr id="845" name="Google Shape;845;p31"/>
          <p:cNvSpPr txBox="1">
            <a:spLocks noGrp="1"/>
          </p:cNvSpPr>
          <p:nvPr>
            <p:ph type="title" idx="2"/>
          </p:nvPr>
        </p:nvSpPr>
        <p:spPr>
          <a:xfrm>
            <a:off x="713400" y="1541438"/>
            <a:ext cx="960300" cy="9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46" name="Google Shape;846;p31"/>
          <p:cNvSpPr txBox="1">
            <a:spLocks noGrp="1"/>
          </p:cNvSpPr>
          <p:nvPr>
            <p:ph type="subTitle" idx="3"/>
          </p:nvPr>
        </p:nvSpPr>
        <p:spPr>
          <a:xfrm>
            <a:off x="1715949" y="1848388"/>
            <a:ext cx="2929029" cy="1121458"/>
          </a:xfrm>
          <a:prstGeom prst="rect">
            <a:avLst/>
          </a:prstGeom>
        </p:spPr>
        <p:txBody>
          <a:bodyPr spcFirstLastPara="1" wrap="square" lIns="91425" tIns="91425" rIns="91425" bIns="91425" anchor="t" anchorCtr="0">
            <a:noAutofit/>
          </a:bodyPr>
          <a:lstStyle/>
          <a:p>
            <a:pPr marL="0" lvl="0" indent="0" rtl="0">
              <a:spcBef>
                <a:spcPts val="0"/>
              </a:spcBef>
              <a:buNone/>
            </a:pPr>
            <a:r>
              <a:rPr lang="en-US" sz="1400" dirty="0">
                <a:latin typeface="Calisto MT" panose="02040603050505030304" pitchFamily="18" charset="0"/>
              </a:rPr>
              <a:t>Extensive Analysis of Datasets</a:t>
            </a:r>
          </a:p>
          <a:p>
            <a:pPr marL="0" lvl="0" indent="0" rtl="0">
              <a:spcBef>
                <a:spcPts val="0"/>
              </a:spcBef>
              <a:buNone/>
            </a:pPr>
            <a:r>
              <a:rPr lang="en-US" sz="1400" dirty="0">
                <a:latin typeface="Calisto MT" panose="02040603050505030304" pitchFamily="18" charset="0"/>
              </a:rPr>
              <a:t>Hypothesis </a:t>
            </a:r>
          </a:p>
          <a:p>
            <a:pPr marL="0" lvl="0" indent="0" rtl="0">
              <a:spcBef>
                <a:spcPts val="0"/>
              </a:spcBef>
              <a:buNone/>
            </a:pPr>
            <a:r>
              <a:rPr lang="en-US" sz="1400" dirty="0">
                <a:latin typeface="Calisto MT" panose="02040603050505030304" pitchFamily="18" charset="0"/>
              </a:rPr>
              <a:t>Myths Vs. Facts</a:t>
            </a:r>
          </a:p>
          <a:p>
            <a:pPr marL="0" lvl="0" indent="0" rtl="0">
              <a:spcBef>
                <a:spcPts val="0"/>
              </a:spcBef>
              <a:buNone/>
            </a:pPr>
            <a:r>
              <a:rPr lang="en-US" sz="1400" dirty="0">
                <a:latin typeface="Calisto MT" panose="02040603050505030304" pitchFamily="18" charset="0"/>
              </a:rPr>
              <a:t>Contributing to End Gun Violence</a:t>
            </a:r>
          </a:p>
          <a:p>
            <a:pPr marL="0" lvl="0" indent="0" rtl="0">
              <a:spcBef>
                <a:spcPts val="0"/>
              </a:spcBef>
              <a:buNone/>
            </a:pPr>
            <a:r>
              <a:rPr lang="en-US" sz="1400" dirty="0">
                <a:latin typeface="Calisto MT" panose="02040603050505030304" pitchFamily="18" charset="0"/>
              </a:rPr>
              <a:t>Visualization</a:t>
            </a:r>
            <a:endParaRPr sz="1400" dirty="0">
              <a:latin typeface="Calisto MT" panose="02040603050505030304" pitchFamily="18" charset="0"/>
            </a:endParaRPr>
          </a:p>
        </p:txBody>
      </p:sp>
      <p:sp>
        <p:nvSpPr>
          <p:cNvPr id="847" name="Google Shape;847;p31"/>
          <p:cNvSpPr txBox="1">
            <a:spLocks noGrp="1"/>
          </p:cNvSpPr>
          <p:nvPr>
            <p:ph type="title" idx="4"/>
          </p:nvPr>
        </p:nvSpPr>
        <p:spPr>
          <a:xfrm>
            <a:off x="4708925" y="2041750"/>
            <a:ext cx="960300" cy="9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48" name="Google Shape;848;p31"/>
          <p:cNvSpPr txBox="1">
            <a:spLocks noGrp="1"/>
          </p:cNvSpPr>
          <p:nvPr>
            <p:ph type="title" idx="5"/>
          </p:nvPr>
        </p:nvSpPr>
        <p:spPr>
          <a:xfrm>
            <a:off x="713400" y="2910013"/>
            <a:ext cx="960300" cy="9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49" name="Google Shape;849;p31"/>
          <p:cNvSpPr txBox="1">
            <a:spLocks noGrp="1"/>
          </p:cNvSpPr>
          <p:nvPr>
            <p:ph type="title" idx="6"/>
          </p:nvPr>
        </p:nvSpPr>
        <p:spPr>
          <a:xfrm>
            <a:off x="4432309" y="3421225"/>
            <a:ext cx="1236954" cy="9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850" name="Google Shape;850;p31"/>
          <p:cNvSpPr txBox="1">
            <a:spLocks noGrp="1"/>
          </p:cNvSpPr>
          <p:nvPr>
            <p:ph type="subTitle" idx="7"/>
          </p:nvPr>
        </p:nvSpPr>
        <p:spPr>
          <a:xfrm>
            <a:off x="5667249" y="2151150"/>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METHODOLOGY</a:t>
            </a:r>
            <a:endParaRPr dirty="0"/>
          </a:p>
        </p:txBody>
      </p:sp>
      <p:sp>
        <p:nvSpPr>
          <p:cNvPr id="851" name="Google Shape;851;p31"/>
          <p:cNvSpPr txBox="1">
            <a:spLocks noGrp="1"/>
          </p:cNvSpPr>
          <p:nvPr>
            <p:ph type="subTitle" idx="8"/>
          </p:nvPr>
        </p:nvSpPr>
        <p:spPr>
          <a:xfrm>
            <a:off x="5731191" y="2266140"/>
            <a:ext cx="2719200" cy="1045357"/>
          </a:xfrm>
          <a:prstGeom prst="rect">
            <a:avLst/>
          </a:prstGeom>
        </p:spPr>
        <p:txBody>
          <a:bodyPr spcFirstLastPara="1" wrap="square" lIns="91425" tIns="91425" rIns="91425" bIns="91425" anchor="t" anchorCtr="0">
            <a:noAutofit/>
          </a:bodyPr>
          <a:lstStyle/>
          <a:p>
            <a:pPr marL="0" lvl="0" indent="0" algn="l" rtl="0">
              <a:spcBef>
                <a:spcPts val="0"/>
              </a:spcBef>
              <a:buNone/>
            </a:pPr>
            <a:r>
              <a:rPr lang="en-US" sz="1400" dirty="0">
                <a:latin typeface="Calisto MT" panose="02040603050505030304" pitchFamily="18" charset="0"/>
              </a:rPr>
              <a:t>Leaflet </a:t>
            </a:r>
          </a:p>
          <a:p>
            <a:pPr marL="0" lvl="0" indent="0" algn="l" rtl="0">
              <a:spcBef>
                <a:spcPts val="0"/>
              </a:spcBef>
              <a:buNone/>
            </a:pPr>
            <a:r>
              <a:rPr lang="en-US" sz="1400" dirty="0">
                <a:latin typeface="Calisto MT" panose="02040603050505030304" pitchFamily="18" charset="0"/>
              </a:rPr>
              <a:t>Plot.ly</a:t>
            </a:r>
          </a:p>
          <a:p>
            <a:pPr marL="0" lvl="0" indent="0" algn="l" rtl="0">
              <a:spcBef>
                <a:spcPts val="0"/>
              </a:spcBef>
              <a:buNone/>
            </a:pPr>
            <a:r>
              <a:rPr lang="en-US" sz="1400" dirty="0" err="1">
                <a:latin typeface="Calisto MT" panose="02040603050505030304" pitchFamily="18" charset="0"/>
              </a:rPr>
              <a:t>Mapbox</a:t>
            </a:r>
            <a:r>
              <a:rPr lang="en-US" sz="1400" dirty="0">
                <a:latin typeface="Calisto MT" panose="02040603050505030304" pitchFamily="18" charset="0"/>
              </a:rPr>
              <a:t> API</a:t>
            </a:r>
          </a:p>
          <a:p>
            <a:pPr marL="0" lvl="0" indent="0" algn="l" rtl="0">
              <a:spcBef>
                <a:spcPts val="0"/>
              </a:spcBef>
              <a:buNone/>
            </a:pPr>
            <a:r>
              <a:rPr lang="en-US" sz="1400" dirty="0">
                <a:latin typeface="Calisto MT" panose="02040603050505030304" pitchFamily="18" charset="0"/>
              </a:rPr>
              <a:t>Anime.js</a:t>
            </a:r>
          </a:p>
          <a:p>
            <a:pPr marL="0" lvl="0" indent="0" algn="l" rtl="0">
              <a:spcBef>
                <a:spcPts val="0"/>
              </a:spcBef>
              <a:spcAft>
                <a:spcPts val="1200"/>
              </a:spcAft>
              <a:buNone/>
            </a:pPr>
            <a:endParaRPr dirty="0"/>
          </a:p>
        </p:txBody>
      </p:sp>
      <p:sp>
        <p:nvSpPr>
          <p:cNvPr id="852" name="Google Shape;852;p31"/>
          <p:cNvSpPr txBox="1">
            <a:spLocks noGrp="1"/>
          </p:cNvSpPr>
          <p:nvPr>
            <p:ph type="subTitle" idx="9"/>
          </p:nvPr>
        </p:nvSpPr>
        <p:spPr>
          <a:xfrm>
            <a:off x="1653243" y="3325387"/>
            <a:ext cx="2770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CODING APPROACH</a:t>
            </a:r>
            <a:endParaRPr dirty="0"/>
          </a:p>
        </p:txBody>
      </p:sp>
      <p:sp>
        <p:nvSpPr>
          <p:cNvPr id="853" name="Google Shape;853;p31"/>
          <p:cNvSpPr txBox="1">
            <a:spLocks noGrp="1"/>
          </p:cNvSpPr>
          <p:nvPr>
            <p:ph type="subTitle" idx="13"/>
          </p:nvPr>
        </p:nvSpPr>
        <p:spPr>
          <a:xfrm>
            <a:off x="1715123" y="3421225"/>
            <a:ext cx="2770200" cy="1466218"/>
          </a:xfrm>
          <a:prstGeom prst="rect">
            <a:avLst/>
          </a:prstGeom>
        </p:spPr>
        <p:txBody>
          <a:bodyPr spcFirstLastPara="1" wrap="square" lIns="91425" tIns="91425" rIns="91425" bIns="91425" anchor="t" anchorCtr="0">
            <a:noAutofit/>
          </a:bodyPr>
          <a:lstStyle/>
          <a:p>
            <a:pPr marL="0" lvl="0" indent="0" algn="l" rtl="0">
              <a:spcBef>
                <a:spcPts val="0"/>
              </a:spcBef>
            </a:pPr>
            <a:r>
              <a:rPr lang="en-US" sz="1400" dirty="0">
                <a:latin typeface="Calisto MT" panose="02040603050505030304" pitchFamily="18" charset="0"/>
              </a:rPr>
              <a:t>Extract, Transform, and Load</a:t>
            </a:r>
          </a:p>
          <a:p>
            <a:pPr marL="0" lvl="0" indent="0" algn="l" rtl="0">
              <a:spcBef>
                <a:spcPts val="0"/>
              </a:spcBef>
            </a:pPr>
            <a:r>
              <a:rPr lang="en-US" sz="1400" dirty="0">
                <a:latin typeface="Calisto MT" panose="02040603050505030304" pitchFamily="18" charset="0"/>
              </a:rPr>
              <a:t>Python Flask-Powered App</a:t>
            </a:r>
          </a:p>
          <a:p>
            <a:pPr marL="0" lvl="0" indent="0" algn="l" rtl="0">
              <a:spcBef>
                <a:spcPts val="0"/>
              </a:spcBef>
            </a:pPr>
            <a:r>
              <a:rPr lang="en-US" sz="1400" dirty="0">
                <a:latin typeface="Calisto MT" panose="02040603050505030304" pitchFamily="18" charset="0"/>
              </a:rPr>
              <a:t> </a:t>
            </a:r>
          </a:p>
          <a:p>
            <a:pPr marL="0" lvl="0" indent="0" algn="l" rtl="0">
              <a:spcBef>
                <a:spcPts val="0"/>
              </a:spcBef>
              <a:spcAft>
                <a:spcPts val="1200"/>
              </a:spcAft>
              <a:buNone/>
            </a:pPr>
            <a:endParaRPr sz="1400" dirty="0"/>
          </a:p>
        </p:txBody>
      </p:sp>
      <p:sp>
        <p:nvSpPr>
          <p:cNvPr id="854" name="Google Shape;854;p31"/>
          <p:cNvSpPr txBox="1">
            <a:spLocks noGrp="1"/>
          </p:cNvSpPr>
          <p:nvPr>
            <p:ph type="subTitle" idx="14"/>
          </p:nvPr>
        </p:nvSpPr>
        <p:spPr>
          <a:xfrm>
            <a:off x="5667249" y="3653739"/>
            <a:ext cx="2719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CONCLUSIONS</a:t>
            </a:r>
            <a:endParaRPr dirty="0"/>
          </a:p>
        </p:txBody>
      </p:sp>
      <p:sp>
        <p:nvSpPr>
          <p:cNvPr id="855" name="Google Shape;855;p31"/>
          <p:cNvSpPr txBox="1">
            <a:spLocks noGrp="1"/>
          </p:cNvSpPr>
          <p:nvPr>
            <p:ph type="subTitle" idx="15"/>
          </p:nvPr>
        </p:nvSpPr>
        <p:spPr>
          <a:xfrm>
            <a:off x="5690388" y="3801664"/>
            <a:ext cx="2719200" cy="658500"/>
          </a:xfrm>
          <a:prstGeom prst="rect">
            <a:avLst/>
          </a:prstGeom>
        </p:spPr>
        <p:txBody>
          <a:bodyPr spcFirstLastPara="1" wrap="square" lIns="91425" tIns="91425" rIns="91425" bIns="91425" anchor="t" anchorCtr="0">
            <a:noAutofit/>
          </a:bodyPr>
          <a:lstStyle/>
          <a:p>
            <a:pPr marL="0" lvl="0" indent="0" algn="l" rtl="0">
              <a:spcBef>
                <a:spcPts val="0"/>
              </a:spcBef>
              <a:buNone/>
            </a:pPr>
            <a:r>
              <a:rPr lang="en-US" sz="1400" dirty="0">
                <a:latin typeface="Calisto MT" panose="02040603050505030304" pitchFamily="18" charset="0"/>
              </a:rPr>
              <a:t>Live Maps</a:t>
            </a:r>
          </a:p>
          <a:p>
            <a:pPr marL="0" lvl="0" indent="0" algn="l" rtl="0">
              <a:spcBef>
                <a:spcPts val="0"/>
              </a:spcBef>
              <a:buNone/>
            </a:pPr>
            <a:r>
              <a:rPr lang="en-US" sz="1400" dirty="0">
                <a:latin typeface="Calisto MT" panose="02040603050505030304" pitchFamily="18" charset="0"/>
              </a:rPr>
              <a:t>Results Analysis </a:t>
            </a:r>
          </a:p>
          <a:p>
            <a:pPr marL="0" lvl="0" indent="0" algn="l" rtl="0">
              <a:spcBef>
                <a:spcPts val="0"/>
              </a:spcBef>
              <a:buNone/>
            </a:pPr>
            <a:r>
              <a:rPr lang="en-US" sz="1400" dirty="0">
                <a:latin typeface="Calisto MT" panose="02040603050505030304" pitchFamily="18" charset="0"/>
              </a:rPr>
              <a:t>Final Conclusions</a:t>
            </a:r>
            <a:endParaRPr sz="1400" dirty="0">
              <a:latin typeface="Calisto MT" panose="02040603050505030304" pitchFamily="18" charset="0"/>
            </a:endParaRPr>
          </a:p>
        </p:txBody>
      </p:sp>
      <p:grpSp>
        <p:nvGrpSpPr>
          <p:cNvPr id="35" name="Google Shape;2315;p56">
            <a:extLst>
              <a:ext uri="{FF2B5EF4-FFF2-40B4-BE49-F238E27FC236}">
                <a16:creationId xmlns:a16="http://schemas.microsoft.com/office/drawing/2014/main" id="{E8713193-C41A-4AE1-59A6-A7ED2E33BE93}"/>
              </a:ext>
            </a:extLst>
          </p:cNvPr>
          <p:cNvGrpSpPr/>
          <p:nvPr/>
        </p:nvGrpSpPr>
        <p:grpSpPr>
          <a:xfrm>
            <a:off x="7905056" y="567019"/>
            <a:ext cx="1090670" cy="704429"/>
            <a:chOff x="924200" y="3155875"/>
            <a:chExt cx="1123400" cy="552475"/>
          </a:xfrm>
        </p:grpSpPr>
        <p:sp>
          <p:nvSpPr>
            <p:cNvPr id="36" name="Google Shape;2316;p56">
              <a:extLst>
                <a:ext uri="{FF2B5EF4-FFF2-40B4-BE49-F238E27FC236}">
                  <a16:creationId xmlns:a16="http://schemas.microsoft.com/office/drawing/2014/main" id="{10034293-AA31-6B06-8AF6-1576E0F954F6}"/>
                </a:ext>
              </a:extLst>
            </p:cNvPr>
            <p:cNvSpPr/>
            <p:nvPr/>
          </p:nvSpPr>
          <p:spPr>
            <a:xfrm>
              <a:off x="924200" y="3341325"/>
              <a:ext cx="58375" cy="258275"/>
            </a:xfrm>
            <a:custGeom>
              <a:avLst/>
              <a:gdLst/>
              <a:ahLst/>
              <a:cxnLst/>
              <a:rect l="l" t="t" r="r" b="b"/>
              <a:pathLst>
                <a:path w="2335" h="10331" extrusionOk="0">
                  <a:moveTo>
                    <a:pt x="953" y="0"/>
                  </a:moveTo>
                  <a:lnTo>
                    <a:pt x="1" y="881"/>
                  </a:lnTo>
                  <a:lnTo>
                    <a:pt x="358" y="8954"/>
                  </a:lnTo>
                  <a:cubicBezTo>
                    <a:pt x="358" y="8954"/>
                    <a:pt x="1058" y="10331"/>
                    <a:pt x="1326" y="10331"/>
                  </a:cubicBezTo>
                  <a:cubicBezTo>
                    <a:pt x="1337" y="10331"/>
                    <a:pt x="1348" y="10328"/>
                    <a:pt x="1358" y="10323"/>
                  </a:cubicBezTo>
                  <a:cubicBezTo>
                    <a:pt x="1537" y="10216"/>
                    <a:pt x="2073" y="4513"/>
                    <a:pt x="2335" y="1512"/>
                  </a:cubicBezTo>
                  <a:lnTo>
                    <a:pt x="953" y="1512"/>
                  </a:lnTo>
                  <a:lnTo>
                    <a:pt x="953"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17;p56">
              <a:extLst>
                <a:ext uri="{FF2B5EF4-FFF2-40B4-BE49-F238E27FC236}">
                  <a16:creationId xmlns:a16="http://schemas.microsoft.com/office/drawing/2014/main" id="{9A9F28E5-9624-DE3E-ADB9-4E1CC5761B15}"/>
                </a:ext>
              </a:extLst>
            </p:cNvPr>
            <p:cNvSpPr/>
            <p:nvPr/>
          </p:nvSpPr>
          <p:spPr>
            <a:xfrm>
              <a:off x="1393325" y="3353825"/>
              <a:ext cx="121450" cy="99425"/>
            </a:xfrm>
            <a:custGeom>
              <a:avLst/>
              <a:gdLst/>
              <a:ahLst/>
              <a:cxnLst/>
              <a:rect l="l" t="t" r="r" b="b"/>
              <a:pathLst>
                <a:path w="4858" h="3977" extrusionOk="0">
                  <a:moveTo>
                    <a:pt x="4548" y="0"/>
                  </a:moveTo>
                  <a:lnTo>
                    <a:pt x="4548" y="12"/>
                  </a:lnTo>
                  <a:lnTo>
                    <a:pt x="4548" y="2358"/>
                  </a:lnTo>
                  <a:cubicBezTo>
                    <a:pt x="4548" y="3084"/>
                    <a:pt x="3953" y="3679"/>
                    <a:pt x="3215" y="3679"/>
                  </a:cubicBezTo>
                  <a:lnTo>
                    <a:pt x="0" y="3679"/>
                  </a:lnTo>
                  <a:lnTo>
                    <a:pt x="0" y="3977"/>
                  </a:lnTo>
                  <a:lnTo>
                    <a:pt x="3215" y="3977"/>
                  </a:lnTo>
                  <a:cubicBezTo>
                    <a:pt x="4108" y="3977"/>
                    <a:pt x="4858" y="3251"/>
                    <a:pt x="4858" y="2346"/>
                  </a:cubicBez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18;p56">
              <a:extLst>
                <a:ext uri="{FF2B5EF4-FFF2-40B4-BE49-F238E27FC236}">
                  <a16:creationId xmlns:a16="http://schemas.microsoft.com/office/drawing/2014/main" id="{53E3728A-C405-DF61-E23D-5DFA0E3A458F}"/>
                </a:ext>
              </a:extLst>
            </p:cNvPr>
            <p:cNvSpPr/>
            <p:nvPr/>
          </p:nvSpPr>
          <p:spPr>
            <a:xfrm>
              <a:off x="1416825" y="3351725"/>
              <a:ext cx="36650" cy="69100"/>
            </a:xfrm>
            <a:custGeom>
              <a:avLst/>
              <a:gdLst/>
              <a:ahLst/>
              <a:cxnLst/>
              <a:rect l="l" t="t" r="r" b="b"/>
              <a:pathLst>
                <a:path w="1466" h="2764" extrusionOk="0">
                  <a:moveTo>
                    <a:pt x="191" y="1"/>
                  </a:moveTo>
                  <a:cubicBezTo>
                    <a:pt x="72" y="287"/>
                    <a:pt x="1" y="596"/>
                    <a:pt x="1" y="929"/>
                  </a:cubicBezTo>
                  <a:cubicBezTo>
                    <a:pt x="1" y="1656"/>
                    <a:pt x="334" y="2311"/>
                    <a:pt x="846" y="2763"/>
                  </a:cubicBezTo>
                  <a:lnTo>
                    <a:pt x="1465" y="2763"/>
                  </a:lnTo>
                  <a:cubicBezTo>
                    <a:pt x="1060" y="2323"/>
                    <a:pt x="810" y="1751"/>
                    <a:pt x="810" y="1084"/>
                  </a:cubicBezTo>
                  <a:cubicBezTo>
                    <a:pt x="810" y="703"/>
                    <a:pt x="906" y="334"/>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19;p56">
              <a:extLst>
                <a:ext uri="{FF2B5EF4-FFF2-40B4-BE49-F238E27FC236}">
                  <a16:creationId xmlns:a16="http://schemas.microsoft.com/office/drawing/2014/main" id="{20861D7A-B874-26CD-A907-58254A52A5FC}"/>
                </a:ext>
              </a:extLst>
            </p:cNvPr>
            <p:cNvSpPr/>
            <p:nvPr/>
          </p:nvSpPr>
          <p:spPr>
            <a:xfrm>
              <a:off x="1896050" y="3266300"/>
              <a:ext cx="151550" cy="42000"/>
            </a:xfrm>
            <a:custGeom>
              <a:avLst/>
              <a:gdLst/>
              <a:ahLst/>
              <a:cxnLst/>
              <a:rect l="l" t="t" r="r" b="b"/>
              <a:pathLst>
                <a:path w="6062" h="1680" extrusionOk="0">
                  <a:moveTo>
                    <a:pt x="1" y="1"/>
                  </a:moveTo>
                  <a:lnTo>
                    <a:pt x="1" y="1679"/>
                  </a:lnTo>
                  <a:lnTo>
                    <a:pt x="6061" y="1679"/>
                  </a:lnTo>
                  <a:lnTo>
                    <a:pt x="60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20;p56">
              <a:extLst>
                <a:ext uri="{FF2B5EF4-FFF2-40B4-BE49-F238E27FC236}">
                  <a16:creationId xmlns:a16="http://schemas.microsoft.com/office/drawing/2014/main" id="{3E28BF7E-92D0-3BC7-7A4A-B103EA089B94}"/>
                </a:ext>
              </a:extLst>
            </p:cNvPr>
            <p:cNvSpPr/>
            <p:nvPr/>
          </p:nvSpPr>
          <p:spPr>
            <a:xfrm>
              <a:off x="1842475" y="3249050"/>
              <a:ext cx="53900" cy="76525"/>
            </a:xfrm>
            <a:custGeom>
              <a:avLst/>
              <a:gdLst/>
              <a:ahLst/>
              <a:cxnLst/>
              <a:rect l="l" t="t" r="r" b="b"/>
              <a:pathLst>
                <a:path w="2156" h="3061" extrusionOk="0">
                  <a:moveTo>
                    <a:pt x="1" y="0"/>
                  </a:moveTo>
                  <a:lnTo>
                    <a:pt x="1" y="3060"/>
                  </a:lnTo>
                  <a:lnTo>
                    <a:pt x="2156" y="3060"/>
                  </a:lnTo>
                  <a:lnTo>
                    <a:pt x="2156"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321;p56">
              <a:extLst>
                <a:ext uri="{FF2B5EF4-FFF2-40B4-BE49-F238E27FC236}">
                  <a16:creationId xmlns:a16="http://schemas.microsoft.com/office/drawing/2014/main" id="{5728CB8A-6E32-997F-C18E-165C557EA8AE}"/>
                </a:ext>
              </a:extLst>
            </p:cNvPr>
            <p:cNvSpPr/>
            <p:nvPr/>
          </p:nvSpPr>
          <p:spPr>
            <a:xfrm>
              <a:off x="1311450" y="3593425"/>
              <a:ext cx="89925" cy="114925"/>
            </a:xfrm>
            <a:custGeom>
              <a:avLst/>
              <a:gdLst/>
              <a:ahLst/>
              <a:cxnLst/>
              <a:rect l="l" t="t" r="r" b="b"/>
              <a:pathLst>
                <a:path w="3597" h="4597" extrusionOk="0">
                  <a:moveTo>
                    <a:pt x="1" y="1"/>
                  </a:moveTo>
                  <a:lnTo>
                    <a:pt x="1" y="4596"/>
                  </a:lnTo>
                  <a:lnTo>
                    <a:pt x="3597" y="4596"/>
                  </a:lnTo>
                  <a:lnTo>
                    <a:pt x="3597" y="239"/>
                  </a:lnTo>
                  <a:lnTo>
                    <a:pt x="418" y="239"/>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22;p56">
              <a:extLst>
                <a:ext uri="{FF2B5EF4-FFF2-40B4-BE49-F238E27FC236}">
                  <a16:creationId xmlns:a16="http://schemas.microsoft.com/office/drawing/2014/main" id="{C0E84F3E-2713-9D45-D6B7-29F7D50F52C2}"/>
                </a:ext>
              </a:extLst>
            </p:cNvPr>
            <p:cNvSpPr/>
            <p:nvPr/>
          </p:nvSpPr>
          <p:spPr>
            <a:xfrm>
              <a:off x="1585000" y="3194875"/>
              <a:ext cx="46475" cy="16975"/>
            </a:xfrm>
            <a:custGeom>
              <a:avLst/>
              <a:gdLst/>
              <a:ahLst/>
              <a:cxnLst/>
              <a:rect l="l" t="t" r="r" b="b"/>
              <a:pathLst>
                <a:path w="1859" h="679" extrusionOk="0">
                  <a:moveTo>
                    <a:pt x="1" y="0"/>
                  </a:moveTo>
                  <a:lnTo>
                    <a:pt x="1" y="679"/>
                  </a:lnTo>
                  <a:lnTo>
                    <a:pt x="1858" y="679"/>
                  </a:lnTo>
                  <a:lnTo>
                    <a:pt x="18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323;p56">
              <a:extLst>
                <a:ext uri="{FF2B5EF4-FFF2-40B4-BE49-F238E27FC236}">
                  <a16:creationId xmlns:a16="http://schemas.microsoft.com/office/drawing/2014/main" id="{516CF3B0-A824-5BD4-8D27-2FDE87B3ABC6}"/>
                </a:ext>
              </a:extLst>
            </p:cNvPr>
            <p:cNvSpPr/>
            <p:nvPr/>
          </p:nvSpPr>
          <p:spPr>
            <a:xfrm>
              <a:off x="1762400" y="3169875"/>
              <a:ext cx="66400" cy="54775"/>
            </a:xfrm>
            <a:custGeom>
              <a:avLst/>
              <a:gdLst/>
              <a:ahLst/>
              <a:cxnLst/>
              <a:rect l="l" t="t" r="r" b="b"/>
              <a:pathLst>
                <a:path w="2656" h="2191" extrusionOk="0">
                  <a:moveTo>
                    <a:pt x="1334" y="0"/>
                  </a:moveTo>
                  <a:cubicBezTo>
                    <a:pt x="596" y="0"/>
                    <a:pt x="1" y="595"/>
                    <a:pt x="1" y="1322"/>
                  </a:cubicBezTo>
                  <a:lnTo>
                    <a:pt x="1" y="2191"/>
                  </a:lnTo>
                  <a:lnTo>
                    <a:pt x="2656" y="2191"/>
                  </a:lnTo>
                  <a:lnTo>
                    <a:pt x="2656" y="1322"/>
                  </a:lnTo>
                  <a:cubicBezTo>
                    <a:pt x="2656" y="595"/>
                    <a:pt x="2061" y="0"/>
                    <a:pt x="1334"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324;p56">
              <a:extLst>
                <a:ext uri="{FF2B5EF4-FFF2-40B4-BE49-F238E27FC236}">
                  <a16:creationId xmlns:a16="http://schemas.microsoft.com/office/drawing/2014/main" id="{C7C45E4D-CB16-59DA-BEF1-2691C865A650}"/>
                </a:ext>
              </a:extLst>
            </p:cNvPr>
            <p:cNvSpPr/>
            <p:nvPr/>
          </p:nvSpPr>
          <p:spPr>
            <a:xfrm>
              <a:off x="1833850" y="3230575"/>
              <a:ext cx="9850" cy="109275"/>
            </a:xfrm>
            <a:custGeom>
              <a:avLst/>
              <a:gdLst/>
              <a:ahLst/>
              <a:cxnLst/>
              <a:rect l="l" t="t" r="r" b="b"/>
              <a:pathLst>
                <a:path w="394" h="4371" extrusionOk="0">
                  <a:moveTo>
                    <a:pt x="0" y="1"/>
                  </a:moveTo>
                  <a:lnTo>
                    <a:pt x="0" y="4371"/>
                  </a:lnTo>
                  <a:lnTo>
                    <a:pt x="393" y="4371"/>
                  </a:lnTo>
                  <a:lnTo>
                    <a:pt x="393"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325;p56">
              <a:extLst>
                <a:ext uri="{FF2B5EF4-FFF2-40B4-BE49-F238E27FC236}">
                  <a16:creationId xmlns:a16="http://schemas.microsoft.com/office/drawing/2014/main" id="{3A4DD1AD-20F2-36C2-B894-7DE3E7BA18F8}"/>
                </a:ext>
              </a:extLst>
            </p:cNvPr>
            <p:cNvSpPr/>
            <p:nvPr/>
          </p:nvSpPr>
          <p:spPr>
            <a:xfrm>
              <a:off x="1483200" y="3247250"/>
              <a:ext cx="354250" cy="103900"/>
            </a:xfrm>
            <a:custGeom>
              <a:avLst/>
              <a:gdLst/>
              <a:ahLst/>
              <a:cxnLst/>
              <a:rect l="l" t="t" r="r" b="b"/>
              <a:pathLst>
                <a:path w="14170" h="4156" extrusionOk="0">
                  <a:moveTo>
                    <a:pt x="4370" y="1"/>
                  </a:moveTo>
                  <a:cubicBezTo>
                    <a:pt x="4299" y="727"/>
                    <a:pt x="3668" y="1298"/>
                    <a:pt x="2930" y="1298"/>
                  </a:cubicBezTo>
                  <a:lnTo>
                    <a:pt x="1" y="1298"/>
                  </a:lnTo>
                  <a:lnTo>
                    <a:pt x="1" y="4156"/>
                  </a:lnTo>
                  <a:lnTo>
                    <a:pt x="14169" y="4156"/>
                  </a:lnTo>
                  <a:lnTo>
                    <a:pt x="141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326;p56">
              <a:extLst>
                <a:ext uri="{FF2B5EF4-FFF2-40B4-BE49-F238E27FC236}">
                  <a16:creationId xmlns:a16="http://schemas.microsoft.com/office/drawing/2014/main" id="{A8D409AE-2730-C9DB-EC8A-5B7807E90FF1}"/>
                </a:ext>
              </a:extLst>
            </p:cNvPr>
            <p:cNvSpPr/>
            <p:nvPr/>
          </p:nvSpPr>
          <p:spPr>
            <a:xfrm>
              <a:off x="963800" y="3376725"/>
              <a:ext cx="149450" cy="123675"/>
            </a:xfrm>
            <a:custGeom>
              <a:avLst/>
              <a:gdLst/>
              <a:ahLst/>
              <a:cxnLst/>
              <a:rect l="l" t="t" r="r" b="b"/>
              <a:pathLst>
                <a:path w="5978" h="4947" extrusionOk="0">
                  <a:moveTo>
                    <a:pt x="3906" y="1"/>
                  </a:moveTo>
                  <a:cubicBezTo>
                    <a:pt x="3906" y="1"/>
                    <a:pt x="2536" y="870"/>
                    <a:pt x="1727" y="1715"/>
                  </a:cubicBezTo>
                  <a:cubicBezTo>
                    <a:pt x="1495" y="1955"/>
                    <a:pt x="1337" y="2072"/>
                    <a:pt x="1230" y="2072"/>
                  </a:cubicBezTo>
                  <a:cubicBezTo>
                    <a:pt x="971" y="2072"/>
                    <a:pt x="1012" y="1377"/>
                    <a:pt x="1012" y="60"/>
                  </a:cubicBezTo>
                  <a:lnTo>
                    <a:pt x="441" y="60"/>
                  </a:lnTo>
                  <a:lnTo>
                    <a:pt x="429" y="180"/>
                  </a:lnTo>
                  <a:cubicBezTo>
                    <a:pt x="250" y="2132"/>
                    <a:pt x="120" y="3644"/>
                    <a:pt x="0" y="4835"/>
                  </a:cubicBezTo>
                  <a:cubicBezTo>
                    <a:pt x="47" y="4911"/>
                    <a:pt x="107" y="4946"/>
                    <a:pt x="178" y="4946"/>
                  </a:cubicBezTo>
                  <a:cubicBezTo>
                    <a:pt x="942" y="4946"/>
                    <a:pt x="3081" y="915"/>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327;p56">
              <a:extLst>
                <a:ext uri="{FF2B5EF4-FFF2-40B4-BE49-F238E27FC236}">
                  <a16:creationId xmlns:a16="http://schemas.microsoft.com/office/drawing/2014/main" id="{44F8F0FD-948D-E9CE-DBC0-2A19676881A6}"/>
                </a:ext>
              </a:extLst>
            </p:cNvPr>
            <p:cNvSpPr/>
            <p:nvPr/>
          </p:nvSpPr>
          <p:spPr>
            <a:xfrm>
              <a:off x="1251025" y="3413950"/>
              <a:ext cx="15525" cy="66400"/>
            </a:xfrm>
            <a:custGeom>
              <a:avLst/>
              <a:gdLst/>
              <a:ahLst/>
              <a:cxnLst/>
              <a:rect l="l" t="t" r="r" b="b"/>
              <a:pathLst>
                <a:path w="621" h="2656" extrusionOk="0">
                  <a:moveTo>
                    <a:pt x="370" y="0"/>
                  </a:moveTo>
                  <a:cubicBezTo>
                    <a:pt x="156" y="0"/>
                    <a:pt x="1" y="167"/>
                    <a:pt x="1" y="369"/>
                  </a:cubicBezTo>
                  <a:lnTo>
                    <a:pt x="1" y="2274"/>
                  </a:lnTo>
                  <a:cubicBezTo>
                    <a:pt x="1" y="2489"/>
                    <a:pt x="156" y="2655"/>
                    <a:pt x="370" y="2655"/>
                  </a:cubicBezTo>
                  <a:lnTo>
                    <a:pt x="620" y="2655"/>
                  </a:lnTo>
                  <a:lnTo>
                    <a:pt x="620"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28;p56">
              <a:extLst>
                <a:ext uri="{FF2B5EF4-FFF2-40B4-BE49-F238E27FC236}">
                  <a16:creationId xmlns:a16="http://schemas.microsoft.com/office/drawing/2014/main" id="{79F8F174-A7F8-E1D8-A806-18307139BE8C}"/>
                </a:ext>
              </a:extLst>
            </p:cNvPr>
            <p:cNvSpPr/>
            <p:nvPr/>
          </p:nvSpPr>
          <p:spPr>
            <a:xfrm>
              <a:off x="988200" y="3155875"/>
              <a:ext cx="855800" cy="200950"/>
            </a:xfrm>
            <a:custGeom>
              <a:avLst/>
              <a:gdLst/>
              <a:ahLst/>
              <a:cxnLst/>
              <a:rect l="l" t="t" r="r" b="b"/>
              <a:pathLst>
                <a:path w="34232" h="8038" extrusionOk="0">
                  <a:moveTo>
                    <a:pt x="2203" y="0"/>
                  </a:moveTo>
                  <a:cubicBezTo>
                    <a:pt x="1168" y="0"/>
                    <a:pt x="334" y="846"/>
                    <a:pt x="334" y="1870"/>
                  </a:cubicBezTo>
                  <a:lnTo>
                    <a:pt x="334" y="2537"/>
                  </a:lnTo>
                  <a:lnTo>
                    <a:pt x="1" y="2537"/>
                  </a:lnTo>
                  <a:lnTo>
                    <a:pt x="1" y="6918"/>
                  </a:lnTo>
                  <a:lnTo>
                    <a:pt x="10002" y="6918"/>
                  </a:lnTo>
                  <a:lnTo>
                    <a:pt x="10002" y="8037"/>
                  </a:lnTo>
                  <a:lnTo>
                    <a:pt x="22123" y="8037"/>
                  </a:lnTo>
                  <a:lnTo>
                    <a:pt x="22123" y="5382"/>
                  </a:lnTo>
                  <a:lnTo>
                    <a:pt x="24861" y="5382"/>
                  </a:lnTo>
                  <a:cubicBezTo>
                    <a:pt x="25361" y="5382"/>
                    <a:pt x="25766" y="4965"/>
                    <a:pt x="25766" y="4477"/>
                  </a:cubicBezTo>
                  <a:cubicBezTo>
                    <a:pt x="25766" y="4418"/>
                    <a:pt x="25766" y="4370"/>
                    <a:pt x="25754" y="4311"/>
                  </a:cubicBezTo>
                  <a:lnTo>
                    <a:pt x="34231" y="4311"/>
                  </a:lnTo>
                  <a:lnTo>
                    <a:pt x="34231" y="2537"/>
                  </a:lnTo>
                  <a:lnTo>
                    <a:pt x="27742" y="2537"/>
                  </a:lnTo>
                  <a:lnTo>
                    <a:pt x="27742" y="2156"/>
                  </a:lnTo>
                  <a:lnTo>
                    <a:pt x="12145" y="2156"/>
                  </a:lnTo>
                  <a:lnTo>
                    <a:pt x="11014" y="2537"/>
                  </a:lnTo>
                  <a:lnTo>
                    <a:pt x="4085" y="2537"/>
                  </a:lnTo>
                  <a:lnTo>
                    <a:pt x="4085" y="1870"/>
                  </a:lnTo>
                  <a:cubicBezTo>
                    <a:pt x="4085" y="834"/>
                    <a:pt x="3227" y="0"/>
                    <a:pt x="2203"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29;p56">
              <a:extLst>
                <a:ext uri="{FF2B5EF4-FFF2-40B4-BE49-F238E27FC236}">
                  <a16:creationId xmlns:a16="http://schemas.microsoft.com/office/drawing/2014/main" id="{A4DCFAA9-B31B-7055-66B3-3CC727E496B6}"/>
                </a:ext>
              </a:extLst>
            </p:cNvPr>
            <p:cNvSpPr/>
            <p:nvPr/>
          </p:nvSpPr>
          <p:spPr>
            <a:xfrm>
              <a:off x="1030175" y="3173725"/>
              <a:ext cx="25325" cy="25325"/>
            </a:xfrm>
            <a:custGeom>
              <a:avLst/>
              <a:gdLst/>
              <a:ahLst/>
              <a:cxnLst/>
              <a:rect l="l" t="t" r="r" b="b"/>
              <a:pathLst>
                <a:path w="1013" h="1013" extrusionOk="0">
                  <a:moveTo>
                    <a:pt x="513" y="1"/>
                  </a:moveTo>
                  <a:cubicBezTo>
                    <a:pt x="227" y="1"/>
                    <a:pt x="1" y="215"/>
                    <a:pt x="1" y="501"/>
                  </a:cubicBezTo>
                  <a:cubicBezTo>
                    <a:pt x="1" y="787"/>
                    <a:pt x="227" y="1013"/>
                    <a:pt x="513" y="1013"/>
                  </a:cubicBezTo>
                  <a:cubicBezTo>
                    <a:pt x="798" y="1013"/>
                    <a:pt x="1013" y="787"/>
                    <a:pt x="1013" y="501"/>
                  </a:cubicBezTo>
                  <a:cubicBezTo>
                    <a:pt x="1013" y="215"/>
                    <a:pt x="798" y="1"/>
                    <a:pt x="5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30;p56">
              <a:extLst>
                <a:ext uri="{FF2B5EF4-FFF2-40B4-BE49-F238E27FC236}">
                  <a16:creationId xmlns:a16="http://schemas.microsoft.com/office/drawing/2014/main" id="{7975381B-86FF-5B39-43F0-4FDE3B25471C}"/>
                </a:ext>
              </a:extLst>
            </p:cNvPr>
            <p:cNvSpPr/>
            <p:nvPr/>
          </p:nvSpPr>
          <p:spPr>
            <a:xfrm>
              <a:off x="1085850" y="3292800"/>
              <a:ext cx="133350" cy="8050"/>
            </a:xfrm>
            <a:custGeom>
              <a:avLst/>
              <a:gdLst/>
              <a:ahLst/>
              <a:cxnLst/>
              <a:rect l="l" t="t" r="r" b="b"/>
              <a:pathLst>
                <a:path w="5334" h="322" extrusionOk="0">
                  <a:moveTo>
                    <a:pt x="155" y="0"/>
                  </a:moveTo>
                  <a:cubicBezTo>
                    <a:pt x="71" y="0"/>
                    <a:pt x="0" y="72"/>
                    <a:pt x="0" y="155"/>
                  </a:cubicBezTo>
                  <a:cubicBezTo>
                    <a:pt x="0" y="250"/>
                    <a:pt x="71" y="322"/>
                    <a:pt x="155" y="322"/>
                  </a:cubicBezTo>
                  <a:lnTo>
                    <a:pt x="5179" y="322"/>
                  </a:lnTo>
                  <a:cubicBezTo>
                    <a:pt x="5263" y="322"/>
                    <a:pt x="5334" y="262"/>
                    <a:pt x="5334" y="155"/>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331;p56">
              <a:extLst>
                <a:ext uri="{FF2B5EF4-FFF2-40B4-BE49-F238E27FC236}">
                  <a16:creationId xmlns:a16="http://schemas.microsoft.com/office/drawing/2014/main" id="{A80DAC51-7B06-0FF0-49A7-357149B96CF3}"/>
                </a:ext>
              </a:extLst>
            </p:cNvPr>
            <p:cNvSpPr/>
            <p:nvPr/>
          </p:nvSpPr>
          <p:spPr>
            <a:xfrm>
              <a:off x="1085850" y="3263925"/>
              <a:ext cx="133350" cy="8350"/>
            </a:xfrm>
            <a:custGeom>
              <a:avLst/>
              <a:gdLst/>
              <a:ahLst/>
              <a:cxnLst/>
              <a:rect l="l" t="t" r="r" b="b"/>
              <a:pathLst>
                <a:path w="5334" h="334" extrusionOk="0">
                  <a:moveTo>
                    <a:pt x="155" y="0"/>
                  </a:moveTo>
                  <a:cubicBezTo>
                    <a:pt x="71" y="0"/>
                    <a:pt x="0" y="72"/>
                    <a:pt x="0" y="167"/>
                  </a:cubicBezTo>
                  <a:cubicBezTo>
                    <a:pt x="0" y="262"/>
                    <a:pt x="71" y="334"/>
                    <a:pt x="155" y="334"/>
                  </a:cubicBezTo>
                  <a:lnTo>
                    <a:pt x="5179" y="334"/>
                  </a:lnTo>
                  <a:cubicBezTo>
                    <a:pt x="5263" y="334"/>
                    <a:pt x="5334" y="274"/>
                    <a:pt x="5334" y="167"/>
                  </a:cubicBezTo>
                  <a:cubicBezTo>
                    <a:pt x="5334" y="72"/>
                    <a:pt x="5263" y="0"/>
                    <a:pt x="5179"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32;p56">
              <a:extLst>
                <a:ext uri="{FF2B5EF4-FFF2-40B4-BE49-F238E27FC236}">
                  <a16:creationId xmlns:a16="http://schemas.microsoft.com/office/drawing/2014/main" id="{1C74CB88-EFA1-E4B6-4A48-FA797936826F}"/>
                </a:ext>
              </a:extLst>
            </p:cNvPr>
            <p:cNvSpPr/>
            <p:nvPr/>
          </p:nvSpPr>
          <p:spPr>
            <a:xfrm>
              <a:off x="1242400" y="3354125"/>
              <a:ext cx="158375" cy="247675"/>
            </a:xfrm>
            <a:custGeom>
              <a:avLst/>
              <a:gdLst/>
              <a:ahLst/>
              <a:cxnLst/>
              <a:rect l="l" t="t" r="r" b="b"/>
              <a:pathLst>
                <a:path w="6335" h="9907" extrusionOk="0">
                  <a:moveTo>
                    <a:pt x="1" y="0"/>
                  </a:moveTo>
                  <a:cubicBezTo>
                    <a:pt x="84" y="71"/>
                    <a:pt x="239" y="202"/>
                    <a:pt x="394" y="357"/>
                  </a:cubicBezTo>
                  <a:cubicBezTo>
                    <a:pt x="679" y="607"/>
                    <a:pt x="906" y="1357"/>
                    <a:pt x="906" y="2012"/>
                  </a:cubicBezTo>
                  <a:lnTo>
                    <a:pt x="906" y="8537"/>
                  </a:lnTo>
                  <a:lnTo>
                    <a:pt x="3275" y="9906"/>
                  </a:lnTo>
                  <a:lnTo>
                    <a:pt x="6335" y="9906"/>
                  </a:lnTo>
                  <a:lnTo>
                    <a:pt x="6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33;p56">
              <a:extLst>
                <a:ext uri="{FF2B5EF4-FFF2-40B4-BE49-F238E27FC236}">
                  <a16:creationId xmlns:a16="http://schemas.microsoft.com/office/drawing/2014/main" id="{D0ADD1CD-155A-0285-0669-256893692769}"/>
                </a:ext>
              </a:extLst>
            </p:cNvPr>
            <p:cNvSpPr/>
            <p:nvPr/>
          </p:nvSpPr>
          <p:spPr>
            <a:xfrm>
              <a:off x="1560900" y="3243100"/>
              <a:ext cx="36325" cy="36625"/>
            </a:xfrm>
            <a:custGeom>
              <a:avLst/>
              <a:gdLst/>
              <a:ahLst/>
              <a:cxnLst/>
              <a:rect l="l" t="t" r="r" b="b"/>
              <a:pathLst>
                <a:path w="1453" h="1465" extrusionOk="0">
                  <a:moveTo>
                    <a:pt x="727" y="0"/>
                  </a:moveTo>
                  <a:cubicBezTo>
                    <a:pt x="322" y="0"/>
                    <a:pt x="0" y="333"/>
                    <a:pt x="0" y="738"/>
                  </a:cubicBezTo>
                  <a:cubicBezTo>
                    <a:pt x="0" y="1131"/>
                    <a:pt x="322" y="1464"/>
                    <a:pt x="727" y="1464"/>
                  </a:cubicBezTo>
                  <a:cubicBezTo>
                    <a:pt x="1131" y="1464"/>
                    <a:pt x="1453" y="1131"/>
                    <a:pt x="1453" y="738"/>
                  </a:cubicBezTo>
                  <a:cubicBezTo>
                    <a:pt x="1453" y="333"/>
                    <a:pt x="1131" y="0"/>
                    <a:pt x="72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34;p56">
              <a:extLst>
                <a:ext uri="{FF2B5EF4-FFF2-40B4-BE49-F238E27FC236}">
                  <a16:creationId xmlns:a16="http://schemas.microsoft.com/office/drawing/2014/main" id="{E50C89BF-DEF3-6473-7F40-F6EDAB7CCCD4}"/>
                </a:ext>
              </a:extLst>
            </p:cNvPr>
            <p:cNvSpPr/>
            <p:nvPr/>
          </p:nvSpPr>
          <p:spPr>
            <a:xfrm>
              <a:off x="1571625" y="3253500"/>
              <a:ext cx="14900" cy="14925"/>
            </a:xfrm>
            <a:custGeom>
              <a:avLst/>
              <a:gdLst/>
              <a:ahLst/>
              <a:cxnLst/>
              <a:rect l="l" t="t" r="r" b="b"/>
              <a:pathLst>
                <a:path w="596" h="597" extrusionOk="0">
                  <a:moveTo>
                    <a:pt x="298" y="1"/>
                  </a:moveTo>
                  <a:cubicBezTo>
                    <a:pt x="131" y="1"/>
                    <a:pt x="0" y="132"/>
                    <a:pt x="0" y="298"/>
                  </a:cubicBezTo>
                  <a:cubicBezTo>
                    <a:pt x="0" y="465"/>
                    <a:pt x="131" y="596"/>
                    <a:pt x="298" y="596"/>
                  </a:cubicBezTo>
                  <a:cubicBezTo>
                    <a:pt x="464" y="596"/>
                    <a:pt x="595" y="465"/>
                    <a:pt x="595" y="298"/>
                  </a:cubicBezTo>
                  <a:cubicBezTo>
                    <a:pt x="595" y="132"/>
                    <a:pt x="464"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35;p56">
              <a:extLst>
                <a:ext uri="{FF2B5EF4-FFF2-40B4-BE49-F238E27FC236}">
                  <a16:creationId xmlns:a16="http://schemas.microsoft.com/office/drawing/2014/main" id="{C2376F03-3660-6440-16B3-764A828CBD12}"/>
                </a:ext>
              </a:extLst>
            </p:cNvPr>
            <p:cNvSpPr/>
            <p:nvPr/>
          </p:nvSpPr>
          <p:spPr>
            <a:xfrm>
              <a:off x="947125" y="3287450"/>
              <a:ext cx="292325" cy="94975"/>
            </a:xfrm>
            <a:custGeom>
              <a:avLst/>
              <a:gdLst/>
              <a:ahLst/>
              <a:cxnLst/>
              <a:rect l="l" t="t" r="r" b="b"/>
              <a:pathLst>
                <a:path w="11693" h="3799" extrusionOk="0">
                  <a:moveTo>
                    <a:pt x="870" y="0"/>
                  </a:moveTo>
                  <a:cubicBezTo>
                    <a:pt x="394" y="0"/>
                    <a:pt x="1" y="393"/>
                    <a:pt x="1" y="869"/>
                  </a:cubicBezTo>
                  <a:lnTo>
                    <a:pt x="1" y="1536"/>
                  </a:lnTo>
                  <a:lnTo>
                    <a:pt x="1" y="3798"/>
                  </a:lnTo>
                  <a:lnTo>
                    <a:pt x="9597" y="3798"/>
                  </a:lnTo>
                  <a:cubicBezTo>
                    <a:pt x="11383" y="3798"/>
                    <a:pt x="11693" y="2846"/>
                    <a:pt x="11693" y="1607"/>
                  </a:cubicBezTo>
                  <a:lnTo>
                    <a:pt x="1739" y="1607"/>
                  </a:lnTo>
                  <a:lnTo>
                    <a:pt x="1739" y="869"/>
                  </a:lnTo>
                  <a:cubicBezTo>
                    <a:pt x="1739" y="381"/>
                    <a:pt x="1346" y="0"/>
                    <a:pt x="87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36;p56">
              <a:extLst>
                <a:ext uri="{FF2B5EF4-FFF2-40B4-BE49-F238E27FC236}">
                  <a16:creationId xmlns:a16="http://schemas.microsoft.com/office/drawing/2014/main" id="{8B1DA6B7-A63E-162C-ADEC-1D8C3D177C81}"/>
                </a:ext>
              </a:extLst>
            </p:cNvPr>
            <p:cNvSpPr/>
            <p:nvPr/>
          </p:nvSpPr>
          <p:spPr>
            <a:xfrm>
              <a:off x="961125" y="3304700"/>
              <a:ext cx="17875" cy="17875"/>
            </a:xfrm>
            <a:custGeom>
              <a:avLst/>
              <a:gdLst/>
              <a:ahLst/>
              <a:cxnLst/>
              <a:rect l="l" t="t" r="r" b="b"/>
              <a:pathLst>
                <a:path w="715" h="715" extrusionOk="0">
                  <a:moveTo>
                    <a:pt x="357" y="1"/>
                  </a:moveTo>
                  <a:cubicBezTo>
                    <a:pt x="167" y="1"/>
                    <a:pt x="0" y="143"/>
                    <a:pt x="0" y="358"/>
                  </a:cubicBezTo>
                  <a:cubicBezTo>
                    <a:pt x="0" y="548"/>
                    <a:pt x="155" y="715"/>
                    <a:pt x="357" y="715"/>
                  </a:cubicBezTo>
                  <a:cubicBezTo>
                    <a:pt x="548" y="715"/>
                    <a:pt x="715" y="548"/>
                    <a:pt x="715" y="358"/>
                  </a:cubicBezTo>
                  <a:cubicBezTo>
                    <a:pt x="715" y="155"/>
                    <a:pt x="548"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37;p56">
              <a:extLst>
                <a:ext uri="{FF2B5EF4-FFF2-40B4-BE49-F238E27FC236}">
                  <a16:creationId xmlns:a16="http://schemas.microsoft.com/office/drawing/2014/main" id="{96777428-DC50-887B-1703-9D2C951C47E8}"/>
                </a:ext>
              </a:extLst>
            </p:cNvPr>
            <p:cNvSpPr/>
            <p:nvPr/>
          </p:nvSpPr>
          <p:spPr>
            <a:xfrm>
              <a:off x="957250" y="3351125"/>
              <a:ext cx="23250" cy="22950"/>
            </a:xfrm>
            <a:custGeom>
              <a:avLst/>
              <a:gdLst/>
              <a:ahLst/>
              <a:cxnLst/>
              <a:rect l="l" t="t" r="r" b="b"/>
              <a:pathLst>
                <a:path w="930" h="918" extrusionOk="0">
                  <a:moveTo>
                    <a:pt x="465" y="1"/>
                  </a:moveTo>
                  <a:cubicBezTo>
                    <a:pt x="215" y="1"/>
                    <a:pt x="1" y="203"/>
                    <a:pt x="1" y="465"/>
                  </a:cubicBezTo>
                  <a:cubicBezTo>
                    <a:pt x="1" y="715"/>
                    <a:pt x="215" y="918"/>
                    <a:pt x="465" y="918"/>
                  </a:cubicBezTo>
                  <a:cubicBezTo>
                    <a:pt x="715" y="918"/>
                    <a:pt x="929" y="715"/>
                    <a:pt x="929" y="465"/>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38;p56">
              <a:extLst>
                <a:ext uri="{FF2B5EF4-FFF2-40B4-BE49-F238E27FC236}">
                  <a16:creationId xmlns:a16="http://schemas.microsoft.com/office/drawing/2014/main" id="{E08FD5D4-B4E6-CB4F-0AB2-1ED5363C7A1E}"/>
                </a:ext>
              </a:extLst>
            </p:cNvPr>
            <p:cNvSpPr/>
            <p:nvPr/>
          </p:nvSpPr>
          <p:spPr>
            <a:xfrm>
              <a:off x="1012025" y="3338925"/>
              <a:ext cx="164025" cy="14925"/>
            </a:xfrm>
            <a:custGeom>
              <a:avLst/>
              <a:gdLst/>
              <a:ahLst/>
              <a:cxnLst/>
              <a:rect l="l" t="t" r="r" b="b"/>
              <a:pathLst>
                <a:path w="6561" h="597" extrusionOk="0">
                  <a:moveTo>
                    <a:pt x="298" y="1"/>
                  </a:moveTo>
                  <a:cubicBezTo>
                    <a:pt x="131" y="1"/>
                    <a:pt x="0" y="132"/>
                    <a:pt x="0" y="298"/>
                  </a:cubicBezTo>
                  <a:cubicBezTo>
                    <a:pt x="0" y="453"/>
                    <a:pt x="131" y="596"/>
                    <a:pt x="298" y="596"/>
                  </a:cubicBezTo>
                  <a:lnTo>
                    <a:pt x="6251" y="596"/>
                  </a:lnTo>
                  <a:cubicBezTo>
                    <a:pt x="6430" y="596"/>
                    <a:pt x="6561" y="453"/>
                    <a:pt x="6549" y="298"/>
                  </a:cubicBezTo>
                  <a:cubicBezTo>
                    <a:pt x="6549" y="132"/>
                    <a:pt x="6418" y="1"/>
                    <a:pt x="6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39;p56">
              <a:extLst>
                <a:ext uri="{FF2B5EF4-FFF2-40B4-BE49-F238E27FC236}">
                  <a16:creationId xmlns:a16="http://schemas.microsoft.com/office/drawing/2014/main" id="{2CE01764-D4CD-EB20-47AC-492D652EC09E}"/>
                </a:ext>
              </a:extLst>
            </p:cNvPr>
            <p:cNvSpPr/>
            <p:nvPr/>
          </p:nvSpPr>
          <p:spPr>
            <a:xfrm>
              <a:off x="1193875" y="3341025"/>
              <a:ext cx="21775" cy="21750"/>
            </a:xfrm>
            <a:custGeom>
              <a:avLst/>
              <a:gdLst/>
              <a:ahLst/>
              <a:cxnLst/>
              <a:rect l="l" t="t" r="r" b="b"/>
              <a:pathLst>
                <a:path w="871" h="870" extrusionOk="0">
                  <a:moveTo>
                    <a:pt x="442" y="0"/>
                  </a:moveTo>
                  <a:cubicBezTo>
                    <a:pt x="203" y="0"/>
                    <a:pt x="1" y="191"/>
                    <a:pt x="1" y="429"/>
                  </a:cubicBezTo>
                  <a:cubicBezTo>
                    <a:pt x="1" y="667"/>
                    <a:pt x="203" y="869"/>
                    <a:pt x="442" y="869"/>
                  </a:cubicBezTo>
                  <a:cubicBezTo>
                    <a:pt x="668" y="869"/>
                    <a:pt x="870" y="667"/>
                    <a:pt x="870" y="429"/>
                  </a:cubicBezTo>
                  <a:cubicBezTo>
                    <a:pt x="870" y="191"/>
                    <a:pt x="680"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83"/>
        <p:cNvGrpSpPr/>
        <p:nvPr/>
      </p:nvGrpSpPr>
      <p:grpSpPr>
        <a:xfrm>
          <a:off x="0" y="0"/>
          <a:ext cx="0" cy="0"/>
          <a:chOff x="0" y="0"/>
          <a:chExt cx="0" cy="0"/>
        </a:xfrm>
      </p:grpSpPr>
      <p:sp>
        <p:nvSpPr>
          <p:cNvPr id="2384" name="Google Shape;2384;p57"/>
          <p:cNvSpPr txBox="1">
            <a:spLocks noGrp="1"/>
          </p:cNvSpPr>
          <p:nvPr>
            <p:ph type="body" idx="1"/>
          </p:nvPr>
        </p:nvSpPr>
        <p:spPr>
          <a:xfrm>
            <a:off x="713400" y="1152475"/>
            <a:ext cx="77172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dirty="0">
                <a:latin typeface="Calisto MT" panose="02040603050505030304" pitchFamily="18" charset="0"/>
              </a:rPr>
              <a:t>Did you like the resources on this template? Get them for free at our other websites.</a:t>
            </a:r>
          </a:p>
          <a:p>
            <a:pPr marL="0" lvl="0" indent="0" algn="l" rtl="0">
              <a:lnSpc>
                <a:spcPct val="100000"/>
              </a:lnSpc>
              <a:spcBef>
                <a:spcPts val="1200"/>
              </a:spcBef>
              <a:spcAft>
                <a:spcPts val="0"/>
              </a:spcAft>
              <a:buClr>
                <a:schemeClr val="dk1"/>
              </a:buClr>
              <a:buSzPts val="1100"/>
              <a:buFont typeface="Arial"/>
              <a:buNone/>
            </a:pPr>
            <a:r>
              <a:rPr lang="en-US" b="1" dirty="0">
                <a:latin typeface="Calisto MT" panose="02040603050505030304" pitchFamily="18" charset="0"/>
              </a:rPr>
              <a:t>VECTORS</a:t>
            </a:r>
          </a:p>
          <a:p>
            <a:pPr marL="0" lvl="0" indent="0" algn="l" rtl="0">
              <a:lnSpc>
                <a:spcPct val="100000"/>
              </a:lnSpc>
              <a:spcBef>
                <a:spcPts val="600"/>
              </a:spcBef>
              <a:spcAft>
                <a:spcPts val="0"/>
              </a:spcAft>
              <a:buClr>
                <a:schemeClr val="dk1"/>
              </a:buClr>
              <a:buSzPts val="1100"/>
              <a:buFont typeface="Arial"/>
              <a:buNone/>
            </a:pPr>
            <a:r>
              <a:rPr lang="en-US" dirty="0">
                <a:uFill>
                  <a:noFill/>
                </a:uFill>
                <a:latin typeface="Calisto MT" panose="02040603050505030304" pitchFamily="18" charset="0"/>
                <a:hlinkClick r:id="rId3"/>
              </a:rPr>
              <a:t>Timeline infographic template</a:t>
            </a:r>
            <a:endParaRPr lang="en-US" dirty="0">
              <a:latin typeface="Calisto MT" panose="02040603050505030304" pitchFamily="18" charset="0"/>
            </a:endParaRPr>
          </a:p>
          <a:p>
            <a:pPr marL="0" lvl="0" indent="0" algn="l" rtl="0">
              <a:lnSpc>
                <a:spcPct val="100000"/>
              </a:lnSpc>
              <a:spcBef>
                <a:spcPts val="300"/>
              </a:spcBef>
              <a:spcAft>
                <a:spcPts val="0"/>
              </a:spcAft>
              <a:buClr>
                <a:schemeClr val="dk1"/>
              </a:buClr>
              <a:buSzPts val="1100"/>
              <a:buFont typeface="Arial"/>
              <a:buNone/>
            </a:pPr>
            <a:r>
              <a:rPr lang="en-US" dirty="0">
                <a:uFill>
                  <a:noFill/>
                </a:uFill>
                <a:latin typeface="Calisto MT" panose="02040603050505030304" pitchFamily="18" charset="0"/>
                <a:hlinkClick r:id="rId4"/>
              </a:rPr>
              <a:t>Isometric iso certification concept</a:t>
            </a:r>
            <a:endParaRPr lang="en-US" dirty="0">
              <a:latin typeface="Calisto MT" panose="02040603050505030304" pitchFamily="18" charset="0"/>
            </a:endParaRPr>
          </a:p>
          <a:p>
            <a:pPr marL="0" lvl="0" indent="0" algn="l" rtl="0">
              <a:lnSpc>
                <a:spcPct val="100000"/>
              </a:lnSpc>
              <a:spcBef>
                <a:spcPts val="300"/>
              </a:spcBef>
              <a:spcAft>
                <a:spcPts val="0"/>
              </a:spcAft>
              <a:buClr>
                <a:schemeClr val="dk1"/>
              </a:buClr>
              <a:buSzPts val="1100"/>
              <a:buFont typeface="Arial"/>
              <a:buNone/>
            </a:pPr>
            <a:r>
              <a:rPr lang="en-US" dirty="0">
                <a:uFill>
                  <a:noFill/>
                </a:uFill>
                <a:latin typeface="Calisto MT" panose="02040603050505030304" pitchFamily="18" charset="0"/>
                <a:hlinkClick r:id="rId5"/>
              </a:rPr>
              <a:t>People at the office</a:t>
            </a:r>
            <a:endParaRPr lang="en-US" dirty="0">
              <a:latin typeface="Calisto MT" panose="02040603050505030304" pitchFamily="18" charset="0"/>
            </a:endParaRPr>
          </a:p>
          <a:p>
            <a:pPr marL="0" lvl="0" indent="0" algn="l" rtl="0">
              <a:lnSpc>
                <a:spcPct val="100000"/>
              </a:lnSpc>
              <a:spcBef>
                <a:spcPts val="300"/>
              </a:spcBef>
              <a:spcAft>
                <a:spcPts val="0"/>
              </a:spcAft>
              <a:buClr>
                <a:schemeClr val="dk1"/>
              </a:buClr>
              <a:buSzPts val="1100"/>
              <a:buFont typeface="Arial"/>
              <a:buNone/>
            </a:pPr>
            <a:r>
              <a:rPr lang="en-US" dirty="0">
                <a:uFill>
                  <a:noFill/>
                </a:uFill>
                <a:latin typeface="Calisto MT" panose="02040603050505030304" pitchFamily="18" charset="0"/>
                <a:hlinkClick r:id="rId6"/>
              </a:rPr>
              <a:t>Weapons guns set</a:t>
            </a:r>
            <a:endParaRPr lang="en-US" dirty="0">
              <a:latin typeface="Calisto MT" panose="02040603050505030304" pitchFamily="18" charset="0"/>
            </a:endParaRPr>
          </a:p>
          <a:p>
            <a:pPr marL="0" lvl="0" indent="0" algn="l" rtl="0">
              <a:lnSpc>
                <a:spcPct val="100000"/>
              </a:lnSpc>
              <a:spcBef>
                <a:spcPts val="1200"/>
              </a:spcBef>
              <a:spcAft>
                <a:spcPts val="0"/>
              </a:spcAft>
              <a:buClr>
                <a:schemeClr val="dk1"/>
              </a:buClr>
              <a:buSzPts val="1100"/>
              <a:buFont typeface="Arial"/>
              <a:buNone/>
            </a:pPr>
            <a:r>
              <a:rPr lang="en-US" b="1" dirty="0">
                <a:latin typeface="Calisto MT" panose="02040603050505030304" pitchFamily="18" charset="0"/>
              </a:rPr>
              <a:t>PHOTOS</a:t>
            </a:r>
          </a:p>
          <a:p>
            <a:pPr marL="0" lvl="0" indent="0" algn="l" rtl="0">
              <a:lnSpc>
                <a:spcPct val="100000"/>
              </a:lnSpc>
              <a:spcBef>
                <a:spcPts val="800"/>
              </a:spcBef>
              <a:spcAft>
                <a:spcPts val="0"/>
              </a:spcAft>
              <a:buClr>
                <a:schemeClr val="dk1"/>
              </a:buClr>
              <a:buSzPts val="1100"/>
              <a:buFont typeface="Arial"/>
              <a:buNone/>
            </a:pPr>
            <a:r>
              <a:rPr lang="en-US" dirty="0">
                <a:uFill>
                  <a:noFill/>
                </a:uFill>
                <a:latin typeface="Calisto MT" panose="02040603050505030304" pitchFamily="18" charset="0"/>
                <a:hlinkClick r:id="rId7"/>
              </a:rPr>
              <a:t>Tutor at home using his laptop</a:t>
            </a:r>
            <a:endParaRPr lang="en-US" dirty="0">
              <a:latin typeface="Calisto MT" panose="02040603050505030304" pitchFamily="18" charset="0"/>
            </a:endParaRPr>
          </a:p>
          <a:p>
            <a:pPr marL="0" lvl="0" indent="0" algn="l" rtl="0">
              <a:lnSpc>
                <a:spcPct val="100000"/>
              </a:lnSpc>
              <a:spcBef>
                <a:spcPts val="300"/>
              </a:spcBef>
              <a:spcAft>
                <a:spcPts val="0"/>
              </a:spcAft>
              <a:buClr>
                <a:schemeClr val="dk1"/>
              </a:buClr>
              <a:buSzPts val="1100"/>
              <a:buFont typeface="Arial"/>
              <a:buNone/>
            </a:pPr>
            <a:r>
              <a:rPr lang="en-US" dirty="0">
                <a:uFill>
                  <a:noFill/>
                </a:uFill>
                <a:latin typeface="Calisto MT" panose="02040603050505030304" pitchFamily="18" charset="0"/>
                <a:hlinkClick r:id="rId8"/>
              </a:rPr>
              <a:t>Teacher with glasses in class</a:t>
            </a:r>
            <a:endParaRPr lang="en-US" dirty="0">
              <a:latin typeface="Calisto MT" panose="02040603050505030304" pitchFamily="18" charset="0"/>
            </a:endParaRPr>
          </a:p>
          <a:p>
            <a:pPr marL="0" lvl="0" indent="0" algn="l" rtl="0">
              <a:lnSpc>
                <a:spcPct val="100000"/>
              </a:lnSpc>
              <a:spcBef>
                <a:spcPts val="1200"/>
              </a:spcBef>
              <a:spcAft>
                <a:spcPts val="0"/>
              </a:spcAft>
              <a:buClr>
                <a:schemeClr val="dk1"/>
              </a:buClr>
              <a:buSzPts val="1100"/>
              <a:buFont typeface="Arial"/>
              <a:buNone/>
            </a:pPr>
            <a:r>
              <a:rPr lang="en" b="1" dirty="0">
                <a:latin typeface="Calisto MT" panose="02040603050505030304" pitchFamily="18" charset="0"/>
              </a:rPr>
              <a:t>ICONS</a:t>
            </a:r>
            <a:endParaRPr b="1" dirty="0">
              <a:latin typeface="Calisto MT" panose="02040603050505030304" pitchFamily="18" charset="0"/>
            </a:endParaRPr>
          </a:p>
          <a:p>
            <a:pPr marL="0" lvl="0" indent="0" algn="l" rtl="0">
              <a:lnSpc>
                <a:spcPct val="100000"/>
              </a:lnSpc>
              <a:spcBef>
                <a:spcPts val="800"/>
              </a:spcBef>
              <a:spcAft>
                <a:spcPts val="0"/>
              </a:spcAft>
              <a:buClr>
                <a:schemeClr val="dk1"/>
              </a:buClr>
              <a:buSzPts val="1100"/>
              <a:buFont typeface="Arial"/>
              <a:buNone/>
            </a:pPr>
            <a:r>
              <a:rPr lang="en" dirty="0">
                <a:uFill>
                  <a:noFill/>
                </a:uFill>
                <a:latin typeface="Calisto MT" panose="02040603050505030304" pitchFamily="18" charset="0"/>
                <a:hlinkClick r:id="rId9"/>
              </a:rPr>
              <a:t>Gun Icon Pack</a:t>
            </a:r>
            <a:endParaRPr dirty="0">
              <a:latin typeface="Calisto MT" panose="02040603050505030304" pitchFamily="18" charset="0"/>
            </a:endParaRPr>
          </a:p>
          <a:p>
            <a:pPr marL="0" lvl="0" indent="0" algn="l" rtl="0">
              <a:lnSpc>
                <a:spcPct val="100000"/>
              </a:lnSpc>
              <a:spcBef>
                <a:spcPts val="800"/>
              </a:spcBef>
              <a:spcAft>
                <a:spcPts val="1200"/>
              </a:spcAft>
              <a:buNone/>
            </a:pPr>
            <a:endParaRPr dirty="0">
              <a:latin typeface="Calisto MT" panose="02040603050505030304" pitchFamily="18" charset="0"/>
            </a:endParaRPr>
          </a:p>
        </p:txBody>
      </p:sp>
      <p:sp>
        <p:nvSpPr>
          <p:cNvPr id="2385" name="Google Shape;2385;p57"/>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386" name="Google Shape;2386;p57"/>
          <p:cNvSpPr/>
          <p:nvPr/>
        </p:nvSpPr>
        <p:spPr>
          <a:xfrm>
            <a:off x="2951504" y="5611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3193929" y="5611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3436354" y="561125"/>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4294704" y="56112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0"/>
        <p:cNvGrpSpPr/>
        <p:nvPr/>
      </p:nvGrpSpPr>
      <p:grpSpPr>
        <a:xfrm>
          <a:off x="0" y="0"/>
          <a:ext cx="0" cy="0"/>
          <a:chOff x="0" y="0"/>
          <a:chExt cx="0" cy="0"/>
        </a:xfrm>
      </p:grpSpPr>
      <p:sp>
        <p:nvSpPr>
          <p:cNvPr id="2401" name="Google Shape;2401;p59"/>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402" name="Google Shape;2402;p59"/>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403" name="Google Shape;2403;p59"/>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Lexend Deca</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https://fonts.google.com/specimen/Lexend+Deca</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Muli</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https://fonts.google.com/specimen/Muli</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grpSp>
        <p:nvGrpSpPr>
          <p:cNvPr id="2404" name="Google Shape;2404;p59"/>
          <p:cNvGrpSpPr/>
          <p:nvPr/>
        </p:nvGrpSpPr>
        <p:grpSpPr>
          <a:xfrm>
            <a:off x="2052638" y="3498875"/>
            <a:ext cx="5038700" cy="754200"/>
            <a:chOff x="2052638" y="3498875"/>
            <a:chExt cx="5038700" cy="754200"/>
          </a:xfrm>
        </p:grpSpPr>
        <p:sp>
          <p:nvSpPr>
            <p:cNvPr id="2405" name="Google Shape;2405;p59"/>
            <p:cNvSpPr/>
            <p:nvPr/>
          </p:nvSpPr>
          <p:spPr>
            <a:xfrm>
              <a:off x="3114463" y="3498875"/>
              <a:ext cx="791400" cy="754200"/>
            </a:xfrm>
            <a:prstGeom prst="roundRect">
              <a:avLst>
                <a:gd name="adj" fmla="val 16667"/>
              </a:avLst>
            </a:prstGeom>
            <a:solidFill>
              <a:srgbClr val="DFD0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9"/>
            <p:cNvSpPr/>
            <p:nvPr/>
          </p:nvSpPr>
          <p:spPr>
            <a:xfrm>
              <a:off x="4176282" y="3498875"/>
              <a:ext cx="791400" cy="754200"/>
            </a:xfrm>
            <a:prstGeom prst="roundRect">
              <a:avLst>
                <a:gd name="adj" fmla="val 16667"/>
              </a:avLst>
            </a:prstGeom>
            <a:solidFill>
              <a:srgbClr val="79D2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9"/>
            <p:cNvSpPr/>
            <p:nvPr/>
          </p:nvSpPr>
          <p:spPr>
            <a:xfrm>
              <a:off x="5238102" y="3498875"/>
              <a:ext cx="791400" cy="754200"/>
            </a:xfrm>
            <a:prstGeom prst="roundRect">
              <a:avLst>
                <a:gd name="adj" fmla="val 16667"/>
              </a:avLst>
            </a:prstGeom>
            <a:solidFill>
              <a:srgbClr val="ED5B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9"/>
            <p:cNvSpPr/>
            <p:nvPr/>
          </p:nvSpPr>
          <p:spPr>
            <a:xfrm>
              <a:off x="2052638" y="3498875"/>
              <a:ext cx="791400" cy="754200"/>
            </a:xfrm>
            <a:prstGeom prst="roundRect">
              <a:avLst>
                <a:gd name="adj" fmla="val 16667"/>
              </a:avLst>
            </a:prstGeom>
            <a:solidFill>
              <a:srgbClr val="EEEE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9"/>
            <p:cNvSpPr txBox="1"/>
            <p:nvPr/>
          </p:nvSpPr>
          <p:spPr>
            <a:xfrm>
              <a:off x="31144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#dfd0b3</a:t>
              </a:r>
              <a:endParaRPr sz="1000">
                <a:solidFill>
                  <a:schemeClr val="dk1"/>
                </a:solidFill>
              </a:endParaRPr>
            </a:p>
          </p:txBody>
        </p:sp>
        <p:sp>
          <p:nvSpPr>
            <p:cNvPr id="2410" name="Google Shape;2410;p59"/>
            <p:cNvSpPr txBox="1"/>
            <p:nvPr/>
          </p:nvSpPr>
          <p:spPr>
            <a:xfrm>
              <a:off x="41762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#79d2f4</a:t>
              </a:r>
              <a:endParaRPr sz="1000">
                <a:solidFill>
                  <a:srgbClr val="FFFFFF"/>
                </a:solidFill>
              </a:endParaRPr>
            </a:p>
          </p:txBody>
        </p:sp>
        <p:sp>
          <p:nvSpPr>
            <p:cNvPr id="2411" name="Google Shape;2411;p59"/>
            <p:cNvSpPr txBox="1"/>
            <p:nvPr/>
          </p:nvSpPr>
          <p:spPr>
            <a:xfrm>
              <a:off x="52381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#ed5b2c</a:t>
              </a:r>
              <a:endParaRPr sz="1000">
                <a:solidFill>
                  <a:srgbClr val="FFFFFF"/>
                </a:solidFill>
              </a:endParaRPr>
            </a:p>
          </p:txBody>
        </p:sp>
        <p:sp>
          <p:nvSpPr>
            <p:cNvPr id="2412" name="Google Shape;2412;p59"/>
            <p:cNvSpPr txBox="1"/>
            <p:nvPr/>
          </p:nvSpPr>
          <p:spPr>
            <a:xfrm>
              <a:off x="2052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#eeeeee</a:t>
              </a:r>
              <a:endParaRPr sz="1000">
                <a:solidFill>
                  <a:schemeClr val="dk1"/>
                </a:solidFill>
              </a:endParaRPr>
            </a:p>
          </p:txBody>
        </p:sp>
        <p:sp>
          <p:nvSpPr>
            <p:cNvPr id="2413" name="Google Shape;2413;p59"/>
            <p:cNvSpPr/>
            <p:nvPr/>
          </p:nvSpPr>
          <p:spPr>
            <a:xfrm>
              <a:off x="6299927" y="3498875"/>
              <a:ext cx="791400" cy="754200"/>
            </a:xfrm>
            <a:prstGeom prst="roundRect">
              <a:avLst>
                <a:gd name="adj" fmla="val 16667"/>
              </a:avLst>
            </a:prstGeom>
            <a:solidFill>
              <a:srgbClr val="201B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9"/>
            <p:cNvSpPr txBox="1"/>
            <p:nvPr/>
          </p:nvSpPr>
          <p:spPr>
            <a:xfrm>
              <a:off x="62999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#201b55</a:t>
              </a:r>
              <a:endParaRPr sz="1000">
                <a:solidFill>
                  <a:srgbClr val="FFFFFF"/>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34"/>
        <p:cNvGrpSpPr/>
        <p:nvPr/>
      </p:nvGrpSpPr>
      <p:grpSpPr>
        <a:xfrm>
          <a:off x="0" y="0"/>
          <a:ext cx="0" cy="0"/>
          <a:chOff x="0" y="0"/>
          <a:chExt cx="0" cy="0"/>
        </a:xfrm>
      </p:grpSpPr>
      <p:sp>
        <p:nvSpPr>
          <p:cNvPr id="2435" name="Google Shape;2435;p6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436" name="Google Shape;2436;p61"/>
          <p:cNvGrpSpPr/>
          <p:nvPr/>
        </p:nvGrpSpPr>
        <p:grpSpPr>
          <a:xfrm>
            <a:off x="5156078" y="3085736"/>
            <a:ext cx="474294" cy="551291"/>
            <a:chOff x="4727025" y="1332775"/>
            <a:chExt cx="59900" cy="69625"/>
          </a:xfrm>
        </p:grpSpPr>
        <p:sp>
          <p:nvSpPr>
            <p:cNvPr id="2437" name="Google Shape;2437;p6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61"/>
          <p:cNvGrpSpPr/>
          <p:nvPr/>
        </p:nvGrpSpPr>
        <p:grpSpPr>
          <a:xfrm>
            <a:off x="5769734" y="2314340"/>
            <a:ext cx="555653" cy="557031"/>
            <a:chOff x="4820425" y="1329900"/>
            <a:chExt cx="70175" cy="70350"/>
          </a:xfrm>
        </p:grpSpPr>
        <p:sp>
          <p:nvSpPr>
            <p:cNvPr id="2440" name="Google Shape;2440;p6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1"/>
          <p:cNvGrpSpPr/>
          <p:nvPr/>
        </p:nvGrpSpPr>
        <p:grpSpPr>
          <a:xfrm>
            <a:off x="6396103" y="2318845"/>
            <a:ext cx="582574" cy="533871"/>
            <a:chOff x="4903200" y="1331525"/>
            <a:chExt cx="73575" cy="67425"/>
          </a:xfrm>
        </p:grpSpPr>
        <p:sp>
          <p:nvSpPr>
            <p:cNvPr id="2445" name="Google Shape;2445;p6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61"/>
          <p:cNvGrpSpPr/>
          <p:nvPr/>
        </p:nvGrpSpPr>
        <p:grpSpPr>
          <a:xfrm>
            <a:off x="5755581" y="3078709"/>
            <a:ext cx="583960" cy="565345"/>
            <a:chOff x="4815575" y="1416800"/>
            <a:chExt cx="73750" cy="71400"/>
          </a:xfrm>
        </p:grpSpPr>
        <p:sp>
          <p:nvSpPr>
            <p:cNvPr id="2448" name="Google Shape;2448;p6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1"/>
          <p:cNvGrpSpPr/>
          <p:nvPr/>
        </p:nvGrpSpPr>
        <p:grpSpPr>
          <a:xfrm>
            <a:off x="6390362" y="3108896"/>
            <a:ext cx="589898" cy="504970"/>
            <a:chOff x="4902475" y="1418875"/>
            <a:chExt cx="74500" cy="63775"/>
          </a:xfrm>
        </p:grpSpPr>
        <p:sp>
          <p:nvSpPr>
            <p:cNvPr id="2452" name="Google Shape;2452;p6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5765577" y="3826000"/>
            <a:ext cx="563967" cy="567127"/>
            <a:chOff x="4818100" y="1507675"/>
            <a:chExt cx="71225" cy="71625"/>
          </a:xfrm>
        </p:grpSpPr>
        <p:sp>
          <p:nvSpPr>
            <p:cNvPr id="2455" name="Google Shape;2455;p6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61"/>
          <p:cNvGrpSpPr/>
          <p:nvPr/>
        </p:nvGrpSpPr>
        <p:grpSpPr>
          <a:xfrm>
            <a:off x="5079075" y="3829461"/>
            <a:ext cx="628301" cy="588505"/>
            <a:chOff x="4721450" y="1509475"/>
            <a:chExt cx="79350" cy="74325"/>
          </a:xfrm>
        </p:grpSpPr>
        <p:sp>
          <p:nvSpPr>
            <p:cNvPr id="2460" name="Google Shape;2460;p6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1"/>
          <p:cNvGrpSpPr/>
          <p:nvPr/>
        </p:nvGrpSpPr>
        <p:grpSpPr>
          <a:xfrm>
            <a:off x="6424608" y="3814027"/>
            <a:ext cx="557038" cy="562772"/>
            <a:chOff x="4906800" y="1507500"/>
            <a:chExt cx="70350" cy="71075"/>
          </a:xfrm>
        </p:grpSpPr>
        <p:sp>
          <p:nvSpPr>
            <p:cNvPr id="2465" name="Google Shape;2465;p6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61"/>
          <p:cNvGrpSpPr/>
          <p:nvPr/>
        </p:nvGrpSpPr>
        <p:grpSpPr>
          <a:xfrm>
            <a:off x="4462216" y="2340963"/>
            <a:ext cx="517934" cy="517934"/>
            <a:chOff x="3736598" y="2170606"/>
            <a:chExt cx="404889" cy="404889"/>
          </a:xfrm>
        </p:grpSpPr>
        <p:sp>
          <p:nvSpPr>
            <p:cNvPr id="2471" name="Google Shape;2471;p6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61"/>
          <p:cNvGrpSpPr/>
          <p:nvPr/>
        </p:nvGrpSpPr>
        <p:grpSpPr>
          <a:xfrm>
            <a:off x="3729277" y="2341061"/>
            <a:ext cx="586986" cy="517740"/>
            <a:chOff x="3161917" y="2170682"/>
            <a:chExt cx="458870" cy="404737"/>
          </a:xfrm>
        </p:grpSpPr>
        <p:sp>
          <p:nvSpPr>
            <p:cNvPr id="2476" name="Google Shape;2476;p6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61"/>
          <p:cNvGrpSpPr/>
          <p:nvPr/>
        </p:nvGrpSpPr>
        <p:grpSpPr>
          <a:xfrm>
            <a:off x="3752299" y="3102400"/>
            <a:ext cx="540943" cy="517963"/>
            <a:chOff x="3179914" y="2889488"/>
            <a:chExt cx="422876" cy="404911"/>
          </a:xfrm>
        </p:grpSpPr>
        <p:sp>
          <p:nvSpPr>
            <p:cNvPr id="2480" name="Google Shape;2480;p6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61"/>
          <p:cNvGrpSpPr/>
          <p:nvPr/>
        </p:nvGrpSpPr>
        <p:grpSpPr>
          <a:xfrm>
            <a:off x="4453093" y="3102358"/>
            <a:ext cx="536180" cy="518047"/>
            <a:chOff x="3729467" y="2889422"/>
            <a:chExt cx="419153" cy="404977"/>
          </a:xfrm>
        </p:grpSpPr>
        <p:sp>
          <p:nvSpPr>
            <p:cNvPr id="2487" name="Google Shape;2487;p6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1"/>
          <p:cNvGrpSpPr/>
          <p:nvPr/>
        </p:nvGrpSpPr>
        <p:grpSpPr>
          <a:xfrm>
            <a:off x="1990126" y="3445787"/>
            <a:ext cx="965351" cy="134611"/>
            <a:chOff x="4411970" y="2962952"/>
            <a:chExt cx="706544" cy="104212"/>
          </a:xfrm>
        </p:grpSpPr>
        <p:sp>
          <p:nvSpPr>
            <p:cNvPr id="2495" name="Google Shape;2495;p6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61"/>
          <p:cNvGrpSpPr/>
          <p:nvPr/>
        </p:nvGrpSpPr>
        <p:grpSpPr>
          <a:xfrm>
            <a:off x="1990126" y="3041077"/>
            <a:ext cx="960158" cy="289172"/>
            <a:chOff x="4411970" y="2726085"/>
            <a:chExt cx="643107" cy="193659"/>
          </a:xfrm>
        </p:grpSpPr>
        <p:sp>
          <p:nvSpPr>
            <p:cNvPr id="2500" name="Google Shape;2500;p6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61"/>
          <p:cNvGrpSpPr/>
          <p:nvPr/>
        </p:nvGrpSpPr>
        <p:grpSpPr>
          <a:xfrm>
            <a:off x="998624" y="3295400"/>
            <a:ext cx="811503" cy="252584"/>
            <a:chOff x="4411970" y="4340222"/>
            <a:chExt cx="779467" cy="242683"/>
          </a:xfrm>
        </p:grpSpPr>
        <p:sp>
          <p:nvSpPr>
            <p:cNvPr id="2504" name="Google Shape;2504;p6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61"/>
          <p:cNvGrpSpPr/>
          <p:nvPr/>
        </p:nvGrpSpPr>
        <p:grpSpPr>
          <a:xfrm>
            <a:off x="1990126" y="2709308"/>
            <a:ext cx="965160" cy="216230"/>
            <a:chOff x="4411970" y="2468674"/>
            <a:chExt cx="747317" cy="167425"/>
          </a:xfrm>
        </p:grpSpPr>
        <p:sp>
          <p:nvSpPr>
            <p:cNvPr id="2508" name="Google Shape;2508;p6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0" name="Google Shape;2510;p6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1" name="Google Shape;2511;p61"/>
          <p:cNvGrpSpPr/>
          <p:nvPr/>
        </p:nvGrpSpPr>
        <p:grpSpPr>
          <a:xfrm>
            <a:off x="997692" y="2334687"/>
            <a:ext cx="1959041" cy="208784"/>
            <a:chOff x="6336019" y="3733725"/>
            <a:chExt cx="2566206" cy="351310"/>
          </a:xfrm>
        </p:grpSpPr>
        <p:sp>
          <p:nvSpPr>
            <p:cNvPr id="2512" name="Google Shape;2512;p6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61"/>
          <p:cNvGrpSpPr/>
          <p:nvPr/>
        </p:nvGrpSpPr>
        <p:grpSpPr>
          <a:xfrm>
            <a:off x="1990126" y="3950602"/>
            <a:ext cx="946551" cy="153200"/>
            <a:chOff x="4404545" y="3301592"/>
            <a:chExt cx="782403" cy="129272"/>
          </a:xfrm>
        </p:grpSpPr>
        <p:sp>
          <p:nvSpPr>
            <p:cNvPr id="2517" name="Google Shape;2517;p6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61"/>
          <p:cNvGrpSpPr/>
          <p:nvPr/>
        </p:nvGrpSpPr>
        <p:grpSpPr>
          <a:xfrm>
            <a:off x="1990126" y="3695937"/>
            <a:ext cx="962257" cy="139127"/>
            <a:chOff x="4411970" y="3131459"/>
            <a:chExt cx="710520" cy="117397"/>
          </a:xfrm>
        </p:grpSpPr>
        <p:sp>
          <p:nvSpPr>
            <p:cNvPr id="2520" name="Google Shape;2520;p6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2" name="Google Shape;2522;p6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61"/>
          <p:cNvGrpSpPr/>
          <p:nvPr/>
        </p:nvGrpSpPr>
        <p:grpSpPr>
          <a:xfrm>
            <a:off x="990271" y="3621603"/>
            <a:ext cx="823838" cy="458988"/>
            <a:chOff x="4411970" y="1801825"/>
            <a:chExt cx="734586" cy="409262"/>
          </a:xfrm>
        </p:grpSpPr>
        <p:sp>
          <p:nvSpPr>
            <p:cNvPr id="2524" name="Google Shape;2524;p6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61"/>
          <p:cNvGrpSpPr/>
          <p:nvPr/>
        </p:nvGrpSpPr>
        <p:grpSpPr>
          <a:xfrm>
            <a:off x="3095243" y="2339173"/>
            <a:ext cx="521514" cy="521514"/>
            <a:chOff x="5681300" y="2527788"/>
            <a:chExt cx="805800" cy="805800"/>
          </a:xfrm>
        </p:grpSpPr>
        <p:sp>
          <p:nvSpPr>
            <p:cNvPr id="2527" name="Google Shape;2527;p6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61"/>
          <p:cNvGrpSpPr/>
          <p:nvPr/>
        </p:nvGrpSpPr>
        <p:grpSpPr>
          <a:xfrm>
            <a:off x="3089483" y="3094865"/>
            <a:ext cx="533033" cy="533033"/>
            <a:chOff x="4049800" y="640400"/>
            <a:chExt cx="858900" cy="858900"/>
          </a:xfrm>
        </p:grpSpPr>
        <p:sp>
          <p:nvSpPr>
            <p:cNvPr id="2530" name="Google Shape;2530;p6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1"/>
          <p:cNvGrpSpPr/>
          <p:nvPr/>
        </p:nvGrpSpPr>
        <p:grpSpPr>
          <a:xfrm>
            <a:off x="3014966" y="3772543"/>
            <a:ext cx="682068" cy="682068"/>
            <a:chOff x="5080188" y="927900"/>
            <a:chExt cx="961200" cy="961200"/>
          </a:xfrm>
        </p:grpSpPr>
        <p:sp>
          <p:nvSpPr>
            <p:cNvPr id="2533" name="Google Shape;2533;p6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1"/>
          <p:cNvGrpSpPr/>
          <p:nvPr/>
        </p:nvGrpSpPr>
        <p:grpSpPr>
          <a:xfrm>
            <a:off x="4478465" y="3869234"/>
            <a:ext cx="505650" cy="504006"/>
            <a:chOff x="6039282" y="1042577"/>
            <a:chExt cx="734315" cy="731929"/>
          </a:xfrm>
        </p:grpSpPr>
        <p:sp>
          <p:nvSpPr>
            <p:cNvPr id="2542" name="Google Shape;2542;p6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1"/>
          <p:cNvGrpSpPr/>
          <p:nvPr/>
        </p:nvGrpSpPr>
        <p:grpSpPr>
          <a:xfrm>
            <a:off x="5091067" y="2298862"/>
            <a:ext cx="567744" cy="602136"/>
            <a:chOff x="1825800" y="1651625"/>
            <a:chExt cx="539989" cy="571775"/>
          </a:xfrm>
        </p:grpSpPr>
        <p:sp>
          <p:nvSpPr>
            <p:cNvPr id="2564" name="Google Shape;2564;p6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 name="Google Shape;2568;p61"/>
          <p:cNvGrpSpPr/>
          <p:nvPr/>
        </p:nvGrpSpPr>
        <p:grpSpPr>
          <a:xfrm>
            <a:off x="3765995" y="3855579"/>
            <a:ext cx="508123" cy="507955"/>
            <a:chOff x="1897577" y="2802432"/>
            <a:chExt cx="492176" cy="492014"/>
          </a:xfrm>
        </p:grpSpPr>
        <p:sp>
          <p:nvSpPr>
            <p:cNvPr id="2569" name="Google Shape;2569;p6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61"/>
          <p:cNvGrpSpPr/>
          <p:nvPr/>
        </p:nvGrpSpPr>
        <p:grpSpPr>
          <a:xfrm>
            <a:off x="997525" y="4169123"/>
            <a:ext cx="809227" cy="200842"/>
            <a:chOff x="2013045" y="4813233"/>
            <a:chExt cx="921986" cy="228854"/>
          </a:xfrm>
        </p:grpSpPr>
        <p:sp>
          <p:nvSpPr>
            <p:cNvPr id="2582" name="Google Shape;2582;p6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61"/>
          <p:cNvGrpSpPr/>
          <p:nvPr/>
        </p:nvGrpSpPr>
        <p:grpSpPr>
          <a:xfrm>
            <a:off x="1005985" y="2656004"/>
            <a:ext cx="792421" cy="269941"/>
            <a:chOff x="1046767" y="4756633"/>
            <a:chExt cx="859646" cy="292841"/>
          </a:xfrm>
        </p:grpSpPr>
        <p:sp>
          <p:nvSpPr>
            <p:cNvPr id="2585" name="Google Shape;2585;p6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8" name="Google Shape;2588;p6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2" name="Google Shape;2592;p61"/>
          <p:cNvGrpSpPr/>
          <p:nvPr/>
        </p:nvGrpSpPr>
        <p:grpSpPr>
          <a:xfrm>
            <a:off x="7141841" y="2550562"/>
            <a:ext cx="166473" cy="141497"/>
            <a:chOff x="4660325" y="1866850"/>
            <a:chExt cx="68350" cy="58100"/>
          </a:xfrm>
        </p:grpSpPr>
        <p:sp>
          <p:nvSpPr>
            <p:cNvPr id="2593" name="Google Shape;2593;p6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5" name="Google Shape;2595;p61"/>
          <p:cNvGrpSpPr/>
          <p:nvPr/>
        </p:nvGrpSpPr>
        <p:grpSpPr>
          <a:xfrm>
            <a:off x="7451186" y="2576286"/>
            <a:ext cx="162515" cy="90049"/>
            <a:chOff x="4791775" y="1877500"/>
            <a:chExt cx="66725" cy="36975"/>
          </a:xfrm>
        </p:grpSpPr>
        <p:sp>
          <p:nvSpPr>
            <p:cNvPr id="2596" name="Google Shape;2596;p6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61"/>
          <p:cNvGrpSpPr/>
          <p:nvPr/>
        </p:nvGrpSpPr>
        <p:grpSpPr>
          <a:xfrm>
            <a:off x="7772899" y="2576286"/>
            <a:ext cx="144979" cy="90049"/>
            <a:chOff x="4923925" y="1877500"/>
            <a:chExt cx="59525" cy="36975"/>
          </a:xfrm>
        </p:grpSpPr>
        <p:sp>
          <p:nvSpPr>
            <p:cNvPr id="2599" name="Google Shape;2599;p6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1" name="Google Shape;2601;p61"/>
          <p:cNvGrpSpPr/>
          <p:nvPr/>
        </p:nvGrpSpPr>
        <p:grpSpPr>
          <a:xfrm>
            <a:off x="8067390" y="2558477"/>
            <a:ext cx="141447" cy="125667"/>
            <a:chOff x="5058450" y="1870100"/>
            <a:chExt cx="58075" cy="51600"/>
          </a:xfrm>
        </p:grpSpPr>
        <p:sp>
          <p:nvSpPr>
            <p:cNvPr id="2602" name="Google Shape;2602;p6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1"/>
          <p:cNvGrpSpPr/>
          <p:nvPr/>
        </p:nvGrpSpPr>
        <p:grpSpPr>
          <a:xfrm>
            <a:off x="7481905" y="2980885"/>
            <a:ext cx="101077" cy="107645"/>
            <a:chOff x="4811425" y="2065025"/>
            <a:chExt cx="41500" cy="44200"/>
          </a:xfrm>
        </p:grpSpPr>
        <p:sp>
          <p:nvSpPr>
            <p:cNvPr id="2605" name="Google Shape;2605;p6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1"/>
          <p:cNvGrpSpPr/>
          <p:nvPr/>
        </p:nvGrpSpPr>
        <p:grpSpPr>
          <a:xfrm>
            <a:off x="7774342" y="2981098"/>
            <a:ext cx="120867" cy="107218"/>
            <a:chOff x="4929875" y="2065025"/>
            <a:chExt cx="49625" cy="44025"/>
          </a:xfrm>
        </p:grpSpPr>
        <p:sp>
          <p:nvSpPr>
            <p:cNvPr id="2608" name="Google Shape;2608;p6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61"/>
          <p:cNvGrpSpPr/>
          <p:nvPr/>
        </p:nvGrpSpPr>
        <p:grpSpPr>
          <a:xfrm>
            <a:off x="8103011" y="2984112"/>
            <a:ext cx="70206" cy="101191"/>
            <a:chOff x="5083925" y="2066350"/>
            <a:chExt cx="28825" cy="41550"/>
          </a:xfrm>
        </p:grpSpPr>
        <p:sp>
          <p:nvSpPr>
            <p:cNvPr id="2611" name="Google Shape;2611;p6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61"/>
          <p:cNvGrpSpPr/>
          <p:nvPr/>
        </p:nvGrpSpPr>
        <p:grpSpPr>
          <a:xfrm>
            <a:off x="7134565" y="2999759"/>
            <a:ext cx="181026" cy="69896"/>
            <a:chOff x="4659775" y="2072775"/>
            <a:chExt cx="74325" cy="28700"/>
          </a:xfrm>
        </p:grpSpPr>
        <p:sp>
          <p:nvSpPr>
            <p:cNvPr id="2614" name="Google Shape;2614;p6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1"/>
          <p:cNvGrpSpPr/>
          <p:nvPr/>
        </p:nvGrpSpPr>
        <p:grpSpPr>
          <a:xfrm>
            <a:off x="8054421" y="2790324"/>
            <a:ext cx="167387" cy="89197"/>
            <a:chOff x="4662475" y="1976500"/>
            <a:chExt cx="68725" cy="36625"/>
          </a:xfrm>
        </p:grpSpPr>
        <p:sp>
          <p:nvSpPr>
            <p:cNvPr id="2618" name="Google Shape;2618;p6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1"/>
          <p:cNvGrpSpPr/>
          <p:nvPr/>
        </p:nvGrpSpPr>
        <p:grpSpPr>
          <a:xfrm>
            <a:off x="7751326" y="2793764"/>
            <a:ext cx="166899" cy="82317"/>
            <a:chOff x="4920150" y="1977875"/>
            <a:chExt cx="68525" cy="33800"/>
          </a:xfrm>
        </p:grpSpPr>
        <p:sp>
          <p:nvSpPr>
            <p:cNvPr id="2622" name="Google Shape;2622;p6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61"/>
          <p:cNvGrpSpPr/>
          <p:nvPr/>
        </p:nvGrpSpPr>
        <p:grpSpPr>
          <a:xfrm>
            <a:off x="7162483" y="3197682"/>
            <a:ext cx="125190" cy="127859"/>
            <a:chOff x="4676550" y="2160575"/>
            <a:chExt cx="51400" cy="52500"/>
          </a:xfrm>
        </p:grpSpPr>
        <p:sp>
          <p:nvSpPr>
            <p:cNvPr id="2626" name="Google Shape;2626;p6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61"/>
          <p:cNvGrpSpPr/>
          <p:nvPr/>
        </p:nvGrpSpPr>
        <p:grpSpPr>
          <a:xfrm>
            <a:off x="7459741" y="3204714"/>
            <a:ext cx="145405" cy="113794"/>
            <a:chOff x="4768325" y="2163475"/>
            <a:chExt cx="59700" cy="46725"/>
          </a:xfrm>
        </p:grpSpPr>
        <p:sp>
          <p:nvSpPr>
            <p:cNvPr id="2630" name="Google Shape;2630;p6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2" name="Google Shape;2632;p6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8" name="Google Shape;2638;p61"/>
          <p:cNvGrpSpPr/>
          <p:nvPr/>
        </p:nvGrpSpPr>
        <p:grpSpPr>
          <a:xfrm>
            <a:off x="7476059" y="3459808"/>
            <a:ext cx="112768" cy="106853"/>
            <a:chOff x="4768575" y="2253950"/>
            <a:chExt cx="46300" cy="43875"/>
          </a:xfrm>
        </p:grpSpPr>
        <p:sp>
          <p:nvSpPr>
            <p:cNvPr id="2639" name="Google Shape;2639;p6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61"/>
          <p:cNvGrpSpPr/>
          <p:nvPr/>
        </p:nvGrpSpPr>
        <p:grpSpPr>
          <a:xfrm>
            <a:off x="7775682" y="3948834"/>
            <a:ext cx="118187" cy="146246"/>
            <a:chOff x="4960900" y="2433225"/>
            <a:chExt cx="48525" cy="60050"/>
          </a:xfrm>
        </p:grpSpPr>
        <p:sp>
          <p:nvSpPr>
            <p:cNvPr id="2642" name="Google Shape;2642;p6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1"/>
          <p:cNvGrpSpPr/>
          <p:nvPr/>
        </p:nvGrpSpPr>
        <p:grpSpPr>
          <a:xfrm>
            <a:off x="7464247" y="4212895"/>
            <a:ext cx="136394" cy="143810"/>
            <a:chOff x="4854075" y="2527625"/>
            <a:chExt cx="56000" cy="59050"/>
          </a:xfrm>
        </p:grpSpPr>
        <p:sp>
          <p:nvSpPr>
            <p:cNvPr id="2645" name="Google Shape;2645;p6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7" name="Google Shape;2647;p6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0" name="Google Shape;2650;p61"/>
          <p:cNvGrpSpPr/>
          <p:nvPr/>
        </p:nvGrpSpPr>
        <p:grpSpPr>
          <a:xfrm>
            <a:off x="8088458" y="3676639"/>
            <a:ext cx="99312" cy="160797"/>
            <a:chOff x="5059700" y="2334775"/>
            <a:chExt cx="40775" cy="66025"/>
          </a:xfrm>
        </p:grpSpPr>
        <p:sp>
          <p:nvSpPr>
            <p:cNvPr id="2651" name="Google Shape;2651;p6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61"/>
          <p:cNvGrpSpPr/>
          <p:nvPr/>
        </p:nvGrpSpPr>
        <p:grpSpPr>
          <a:xfrm>
            <a:off x="8045622" y="3941771"/>
            <a:ext cx="184984" cy="160371"/>
            <a:chOff x="5037700" y="2430325"/>
            <a:chExt cx="75950" cy="65850"/>
          </a:xfrm>
        </p:grpSpPr>
        <p:sp>
          <p:nvSpPr>
            <p:cNvPr id="2661" name="Google Shape;2661;p6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 name="Google Shape;2663;p61"/>
          <p:cNvGrpSpPr/>
          <p:nvPr/>
        </p:nvGrpSpPr>
        <p:grpSpPr>
          <a:xfrm>
            <a:off x="7465128" y="3708223"/>
            <a:ext cx="173014" cy="97629"/>
            <a:chOff x="4756975" y="2341800"/>
            <a:chExt cx="91975" cy="51925"/>
          </a:xfrm>
        </p:grpSpPr>
        <p:sp>
          <p:nvSpPr>
            <p:cNvPr id="2664" name="Google Shape;2664;p6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61"/>
          <p:cNvGrpSpPr/>
          <p:nvPr/>
        </p:nvGrpSpPr>
        <p:grpSpPr>
          <a:xfrm>
            <a:off x="7732065" y="4196920"/>
            <a:ext cx="212497" cy="175761"/>
            <a:chOff x="4943575" y="2516350"/>
            <a:chExt cx="98675" cy="81700"/>
          </a:xfrm>
        </p:grpSpPr>
        <p:sp>
          <p:nvSpPr>
            <p:cNvPr id="2685" name="Google Shape;2685;p6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6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71"/>
        <p:cNvGrpSpPr/>
        <p:nvPr/>
      </p:nvGrpSpPr>
      <p:grpSpPr>
        <a:xfrm>
          <a:off x="0" y="0"/>
          <a:ext cx="0" cy="0"/>
          <a:chOff x="0" y="0"/>
          <a:chExt cx="0" cy="0"/>
        </a:xfrm>
      </p:grpSpPr>
      <p:grpSp>
        <p:nvGrpSpPr>
          <p:cNvPr id="2772" name="Google Shape;2772;p62"/>
          <p:cNvGrpSpPr/>
          <p:nvPr/>
        </p:nvGrpSpPr>
        <p:grpSpPr>
          <a:xfrm>
            <a:off x="3800036" y="1176740"/>
            <a:ext cx="1921097" cy="1620558"/>
            <a:chOff x="763285" y="830650"/>
            <a:chExt cx="6450965" cy="5441765"/>
          </a:xfrm>
        </p:grpSpPr>
        <p:sp>
          <p:nvSpPr>
            <p:cNvPr id="2773" name="Google Shape;2773;p62"/>
            <p:cNvSpPr/>
            <p:nvPr/>
          </p:nvSpPr>
          <p:spPr>
            <a:xfrm>
              <a:off x="763285" y="2077691"/>
              <a:ext cx="2592223" cy="4194724"/>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6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62"/>
          <p:cNvGrpSpPr/>
          <p:nvPr/>
        </p:nvGrpSpPr>
        <p:grpSpPr>
          <a:xfrm>
            <a:off x="738454" y="3007842"/>
            <a:ext cx="2622876" cy="1333540"/>
            <a:chOff x="238125" y="1038125"/>
            <a:chExt cx="7146800" cy="3633625"/>
          </a:xfrm>
        </p:grpSpPr>
        <p:sp>
          <p:nvSpPr>
            <p:cNvPr id="2780" name="Google Shape;2780;p6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62"/>
          <p:cNvGrpSpPr/>
          <p:nvPr/>
        </p:nvGrpSpPr>
        <p:grpSpPr>
          <a:xfrm>
            <a:off x="6670297" y="1367525"/>
            <a:ext cx="2435960" cy="1297725"/>
            <a:chOff x="233350" y="949250"/>
            <a:chExt cx="7137300" cy="3802300"/>
          </a:xfrm>
        </p:grpSpPr>
        <p:sp>
          <p:nvSpPr>
            <p:cNvPr id="4353" name="Google Shape;4353;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62"/>
          <p:cNvGrpSpPr/>
          <p:nvPr/>
        </p:nvGrpSpPr>
        <p:grpSpPr>
          <a:xfrm>
            <a:off x="7714435" y="3194726"/>
            <a:ext cx="104231" cy="320340"/>
            <a:chOff x="7564426" y="3224343"/>
            <a:chExt cx="119985" cy="368801"/>
          </a:xfrm>
        </p:grpSpPr>
        <p:sp>
          <p:nvSpPr>
            <p:cNvPr id="4405" name="Google Shape;4405;p6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62"/>
          <p:cNvGrpSpPr/>
          <p:nvPr/>
        </p:nvGrpSpPr>
        <p:grpSpPr>
          <a:xfrm>
            <a:off x="7413923" y="3188827"/>
            <a:ext cx="189489" cy="332132"/>
            <a:chOff x="8370831" y="3202002"/>
            <a:chExt cx="218129" cy="382376"/>
          </a:xfrm>
        </p:grpSpPr>
        <p:sp>
          <p:nvSpPr>
            <p:cNvPr id="4408" name="Google Shape;4408;p6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62"/>
          <p:cNvGrpSpPr/>
          <p:nvPr/>
        </p:nvGrpSpPr>
        <p:grpSpPr>
          <a:xfrm>
            <a:off x="8137312" y="3599959"/>
            <a:ext cx="309429" cy="267000"/>
            <a:chOff x="6742064" y="3750480"/>
            <a:chExt cx="399315" cy="344560"/>
          </a:xfrm>
        </p:grpSpPr>
        <p:sp>
          <p:nvSpPr>
            <p:cNvPr id="4411" name="Google Shape;4411;p6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62"/>
          <p:cNvGrpSpPr/>
          <p:nvPr/>
        </p:nvGrpSpPr>
        <p:grpSpPr>
          <a:xfrm>
            <a:off x="7676331" y="3951006"/>
            <a:ext cx="180437" cy="281608"/>
            <a:chOff x="7248525" y="3739696"/>
            <a:chExt cx="230531" cy="359790"/>
          </a:xfrm>
        </p:grpSpPr>
        <p:sp>
          <p:nvSpPr>
            <p:cNvPr id="4414" name="Google Shape;4414;p6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62"/>
          <p:cNvGrpSpPr/>
          <p:nvPr/>
        </p:nvGrpSpPr>
        <p:grpSpPr>
          <a:xfrm>
            <a:off x="7922251" y="3594231"/>
            <a:ext cx="162896" cy="278710"/>
            <a:chOff x="7601242" y="3729267"/>
            <a:chExt cx="222566" cy="380803"/>
          </a:xfrm>
        </p:grpSpPr>
        <p:sp>
          <p:nvSpPr>
            <p:cNvPr id="4417" name="Google Shape;4417;p6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9" name="Google Shape;4419;p6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0" name="Google Shape;4420;p62"/>
          <p:cNvGrpSpPr/>
          <p:nvPr/>
        </p:nvGrpSpPr>
        <p:grpSpPr>
          <a:xfrm>
            <a:off x="7411896" y="3595371"/>
            <a:ext cx="193543" cy="275990"/>
            <a:chOff x="8304647" y="3738687"/>
            <a:chExt cx="225076" cy="320956"/>
          </a:xfrm>
        </p:grpSpPr>
        <p:sp>
          <p:nvSpPr>
            <p:cNvPr id="4421" name="Google Shape;4421;p6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62"/>
          <p:cNvGrpSpPr/>
          <p:nvPr/>
        </p:nvGrpSpPr>
        <p:grpSpPr>
          <a:xfrm>
            <a:off x="7684389" y="3595371"/>
            <a:ext cx="178492" cy="275990"/>
            <a:chOff x="8615101" y="3738687"/>
            <a:chExt cx="207573" cy="320956"/>
          </a:xfrm>
        </p:grpSpPr>
        <p:sp>
          <p:nvSpPr>
            <p:cNvPr id="4425" name="Google Shape;4425;p6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8" name="Google Shape;4428;p6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9" name="Google Shape;4429;p62"/>
          <p:cNvGrpSpPr/>
          <p:nvPr/>
        </p:nvGrpSpPr>
        <p:grpSpPr>
          <a:xfrm>
            <a:off x="7909920" y="3998032"/>
            <a:ext cx="187557" cy="187557"/>
            <a:chOff x="8565775" y="671075"/>
            <a:chExt cx="441000" cy="441000"/>
          </a:xfrm>
        </p:grpSpPr>
        <p:sp>
          <p:nvSpPr>
            <p:cNvPr id="4430" name="Google Shape;4430;p6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2" name="Google Shape;4432;p6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4" name="Google Shape;4434;p62"/>
          <p:cNvGrpSpPr/>
          <p:nvPr/>
        </p:nvGrpSpPr>
        <p:grpSpPr>
          <a:xfrm>
            <a:off x="6064392" y="3070557"/>
            <a:ext cx="587865" cy="517731"/>
            <a:chOff x="6000718" y="3070557"/>
            <a:chExt cx="587865" cy="517731"/>
          </a:xfrm>
        </p:grpSpPr>
        <p:sp>
          <p:nvSpPr>
            <p:cNvPr id="4435" name="Google Shape;4435;p62"/>
            <p:cNvSpPr/>
            <p:nvPr/>
          </p:nvSpPr>
          <p:spPr>
            <a:xfrm>
              <a:off x="6161116" y="3104229"/>
              <a:ext cx="410157" cy="449935"/>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6032245" y="3317811"/>
              <a:ext cx="62137" cy="151163"/>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6189159" y="3073176"/>
              <a:ext cx="117109" cy="35870"/>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6123036" y="3116815"/>
              <a:ext cx="22729" cy="17096"/>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6099493" y="3152223"/>
              <a:ext cx="3998"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6350890" y="3500386"/>
              <a:ext cx="45147" cy="42584"/>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6263064" y="3138409"/>
              <a:ext cx="28464" cy="38690"/>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6251907" y="3097504"/>
              <a:ext cx="26006" cy="13687"/>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6251498" y="3152108"/>
              <a:ext cx="21605" cy="17009"/>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62"/>
          <p:cNvGrpSpPr/>
          <p:nvPr/>
        </p:nvGrpSpPr>
        <p:grpSpPr>
          <a:xfrm>
            <a:off x="6079197" y="3714217"/>
            <a:ext cx="557665" cy="516387"/>
            <a:chOff x="6015523" y="3714217"/>
            <a:chExt cx="557665" cy="516387"/>
          </a:xfrm>
        </p:grpSpPr>
        <p:grpSp>
          <p:nvGrpSpPr>
            <p:cNvPr id="4446" name="Google Shape;4446;p62"/>
            <p:cNvGrpSpPr/>
            <p:nvPr/>
          </p:nvGrpSpPr>
          <p:grpSpPr>
            <a:xfrm>
              <a:off x="6036094" y="3716980"/>
              <a:ext cx="529822" cy="510480"/>
              <a:chOff x="3148311" y="-545634"/>
              <a:chExt cx="1006118" cy="969572"/>
            </a:xfrm>
          </p:grpSpPr>
          <p:sp>
            <p:nvSpPr>
              <p:cNvPr id="4447" name="Google Shape;4447;p6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7" name="Google Shape;4457;p6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62"/>
          <p:cNvGrpSpPr/>
          <p:nvPr/>
        </p:nvGrpSpPr>
        <p:grpSpPr>
          <a:xfrm>
            <a:off x="6746079" y="3073665"/>
            <a:ext cx="576302" cy="511871"/>
            <a:chOff x="6644304" y="3073628"/>
            <a:chExt cx="576302" cy="511871"/>
          </a:xfrm>
        </p:grpSpPr>
        <p:grpSp>
          <p:nvGrpSpPr>
            <p:cNvPr id="4459" name="Google Shape;4459;p62"/>
            <p:cNvGrpSpPr/>
            <p:nvPr/>
          </p:nvGrpSpPr>
          <p:grpSpPr>
            <a:xfrm>
              <a:off x="6712169" y="3073651"/>
              <a:ext cx="481611" cy="506713"/>
              <a:chOff x="1833536" y="-546641"/>
              <a:chExt cx="914567" cy="962419"/>
            </a:xfrm>
          </p:grpSpPr>
          <p:grpSp>
            <p:nvGrpSpPr>
              <p:cNvPr id="4460" name="Google Shape;4460;p62"/>
              <p:cNvGrpSpPr/>
              <p:nvPr/>
            </p:nvGrpSpPr>
            <p:grpSpPr>
              <a:xfrm>
                <a:off x="1833536" y="-524249"/>
                <a:ext cx="914567" cy="940027"/>
                <a:chOff x="1833536" y="-524249"/>
                <a:chExt cx="914567" cy="940027"/>
              </a:xfrm>
            </p:grpSpPr>
            <p:sp>
              <p:nvSpPr>
                <p:cNvPr id="4461" name="Google Shape;4461;p6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6" name="Google Shape;4466;p6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0" name="Google Shape;4470;p6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62"/>
          <p:cNvGrpSpPr/>
          <p:nvPr/>
        </p:nvGrpSpPr>
        <p:grpSpPr>
          <a:xfrm>
            <a:off x="6715725" y="3714143"/>
            <a:ext cx="560636" cy="516497"/>
            <a:chOff x="6652051" y="3714143"/>
            <a:chExt cx="560636" cy="516497"/>
          </a:xfrm>
        </p:grpSpPr>
        <p:grpSp>
          <p:nvGrpSpPr>
            <p:cNvPr id="4472" name="Google Shape;4472;p62"/>
            <p:cNvGrpSpPr/>
            <p:nvPr/>
          </p:nvGrpSpPr>
          <p:grpSpPr>
            <a:xfrm>
              <a:off x="6669657" y="3716715"/>
              <a:ext cx="466768" cy="464314"/>
              <a:chOff x="3139766" y="765669"/>
              <a:chExt cx="886380" cy="881888"/>
            </a:xfrm>
          </p:grpSpPr>
          <p:grpSp>
            <p:nvGrpSpPr>
              <p:cNvPr id="4473" name="Google Shape;4473;p62"/>
              <p:cNvGrpSpPr/>
              <p:nvPr/>
            </p:nvGrpSpPr>
            <p:grpSpPr>
              <a:xfrm>
                <a:off x="3139766" y="765669"/>
                <a:ext cx="886380" cy="881888"/>
                <a:chOff x="3139766" y="765669"/>
                <a:chExt cx="886380" cy="881888"/>
              </a:xfrm>
            </p:grpSpPr>
            <p:sp>
              <p:nvSpPr>
                <p:cNvPr id="4474" name="Google Shape;4474;p6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3" name="Google Shape;4483;p6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7" name="Google Shape;4487;p6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62"/>
          <p:cNvGrpSpPr/>
          <p:nvPr/>
        </p:nvGrpSpPr>
        <p:grpSpPr>
          <a:xfrm>
            <a:off x="726609" y="1192826"/>
            <a:ext cx="2665073" cy="1317140"/>
            <a:chOff x="793334" y="1192826"/>
            <a:chExt cx="2665073" cy="1317140"/>
          </a:xfrm>
        </p:grpSpPr>
        <p:sp>
          <p:nvSpPr>
            <p:cNvPr id="4489" name="Google Shape;4489;p6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2"/>
            <p:cNvSpPr/>
            <p:nvPr/>
          </p:nvSpPr>
          <p:spPr>
            <a:xfrm>
              <a:off x="2252820" y="1692248"/>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1447580" y="2072418"/>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2"/>
          <p:cNvGrpSpPr/>
          <p:nvPr/>
        </p:nvGrpSpPr>
        <p:grpSpPr>
          <a:xfrm>
            <a:off x="3597785" y="3065882"/>
            <a:ext cx="2241344" cy="1330656"/>
            <a:chOff x="3597785" y="3065882"/>
            <a:chExt cx="2241344" cy="1330656"/>
          </a:xfrm>
        </p:grpSpPr>
        <p:grpSp>
          <p:nvGrpSpPr>
            <p:cNvPr id="8457" name="Google Shape;8457;p62"/>
            <p:cNvGrpSpPr/>
            <p:nvPr/>
          </p:nvGrpSpPr>
          <p:grpSpPr>
            <a:xfrm>
              <a:off x="5296908" y="3937355"/>
              <a:ext cx="143198" cy="32380"/>
              <a:chOff x="5296908" y="3937355"/>
              <a:chExt cx="143198" cy="32380"/>
            </a:xfrm>
          </p:grpSpPr>
          <p:sp>
            <p:nvSpPr>
              <p:cNvPr id="8458" name="Google Shape;8458;p6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9" name="Google Shape;8459;p62"/>
              <p:cNvGrpSpPr/>
              <p:nvPr/>
            </p:nvGrpSpPr>
            <p:grpSpPr>
              <a:xfrm>
                <a:off x="5402331" y="3937355"/>
                <a:ext cx="37776" cy="32380"/>
                <a:chOff x="5402331" y="3937355"/>
                <a:chExt cx="37776" cy="32380"/>
              </a:xfrm>
            </p:grpSpPr>
            <p:sp>
              <p:nvSpPr>
                <p:cNvPr id="8460" name="Google Shape;8460;p6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62"/>
              <p:cNvGrpSpPr/>
              <p:nvPr/>
            </p:nvGrpSpPr>
            <p:grpSpPr>
              <a:xfrm>
                <a:off x="5296908" y="3937355"/>
                <a:ext cx="37783" cy="32380"/>
                <a:chOff x="5296908" y="3937355"/>
                <a:chExt cx="37783" cy="32380"/>
              </a:xfrm>
            </p:grpSpPr>
            <p:sp>
              <p:nvSpPr>
                <p:cNvPr id="8463" name="Google Shape;8463;p6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5" name="Google Shape;8465;p62"/>
            <p:cNvGrpSpPr/>
            <p:nvPr/>
          </p:nvGrpSpPr>
          <p:grpSpPr>
            <a:xfrm>
              <a:off x="4724163" y="3119631"/>
              <a:ext cx="120838" cy="84218"/>
              <a:chOff x="4724163" y="3119631"/>
              <a:chExt cx="120838" cy="84218"/>
            </a:xfrm>
          </p:grpSpPr>
          <p:grpSp>
            <p:nvGrpSpPr>
              <p:cNvPr id="8466" name="Google Shape;8466;p62"/>
              <p:cNvGrpSpPr/>
              <p:nvPr/>
            </p:nvGrpSpPr>
            <p:grpSpPr>
              <a:xfrm>
                <a:off x="4746712" y="3132773"/>
                <a:ext cx="86869" cy="56424"/>
                <a:chOff x="4746712" y="3132773"/>
                <a:chExt cx="86869" cy="56424"/>
              </a:xfrm>
            </p:grpSpPr>
            <p:sp>
              <p:nvSpPr>
                <p:cNvPr id="8467" name="Google Shape;8467;p6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2"/>
              <p:cNvGrpSpPr/>
              <p:nvPr/>
            </p:nvGrpSpPr>
            <p:grpSpPr>
              <a:xfrm>
                <a:off x="4773634" y="3143336"/>
                <a:ext cx="37776" cy="32451"/>
                <a:chOff x="4773634" y="3143336"/>
                <a:chExt cx="37776" cy="32451"/>
              </a:xfrm>
            </p:grpSpPr>
            <p:sp>
              <p:nvSpPr>
                <p:cNvPr id="8470" name="Google Shape;8470;p6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4724163" y="3131248"/>
                <a:ext cx="37776" cy="32459"/>
                <a:chOff x="4724163" y="3131248"/>
                <a:chExt cx="37776" cy="32459"/>
              </a:xfrm>
            </p:grpSpPr>
            <p:sp>
              <p:nvSpPr>
                <p:cNvPr id="8473" name="Google Shape;8473;p6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62"/>
              <p:cNvGrpSpPr/>
              <p:nvPr/>
            </p:nvGrpSpPr>
            <p:grpSpPr>
              <a:xfrm>
                <a:off x="4755081" y="3176054"/>
                <a:ext cx="32357" cy="27795"/>
                <a:chOff x="4755081" y="3176054"/>
                <a:chExt cx="32357" cy="27795"/>
              </a:xfrm>
            </p:grpSpPr>
            <p:sp>
              <p:nvSpPr>
                <p:cNvPr id="8476" name="Google Shape;8476;p6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2"/>
              <p:cNvGrpSpPr/>
              <p:nvPr/>
            </p:nvGrpSpPr>
            <p:grpSpPr>
              <a:xfrm>
                <a:off x="4812550" y="3119631"/>
                <a:ext cx="32451" cy="27803"/>
                <a:chOff x="4812550" y="3119631"/>
                <a:chExt cx="32451" cy="27803"/>
              </a:xfrm>
            </p:grpSpPr>
            <p:sp>
              <p:nvSpPr>
                <p:cNvPr id="8479" name="Google Shape;8479;p6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1" name="Google Shape;8481;p62"/>
            <p:cNvGrpSpPr/>
            <p:nvPr/>
          </p:nvGrpSpPr>
          <p:grpSpPr>
            <a:xfrm>
              <a:off x="5382826" y="4027197"/>
              <a:ext cx="268967" cy="250422"/>
              <a:chOff x="5382826" y="4027197"/>
              <a:chExt cx="268967" cy="250422"/>
            </a:xfrm>
          </p:grpSpPr>
          <p:grpSp>
            <p:nvGrpSpPr>
              <p:cNvPr id="8482" name="Google Shape;8482;p62"/>
              <p:cNvGrpSpPr/>
              <p:nvPr/>
            </p:nvGrpSpPr>
            <p:grpSpPr>
              <a:xfrm>
                <a:off x="5405280" y="4042510"/>
                <a:ext cx="237570" cy="218647"/>
                <a:chOff x="5405280" y="4042510"/>
                <a:chExt cx="237570" cy="218647"/>
              </a:xfrm>
            </p:grpSpPr>
            <p:sp>
              <p:nvSpPr>
                <p:cNvPr id="8483" name="Google Shape;8483;p6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2"/>
              <p:cNvGrpSpPr/>
              <p:nvPr/>
            </p:nvGrpSpPr>
            <p:grpSpPr>
              <a:xfrm>
                <a:off x="5382826" y="4125549"/>
                <a:ext cx="37776" cy="32380"/>
                <a:chOff x="5382826" y="4125549"/>
                <a:chExt cx="37776" cy="32380"/>
              </a:xfrm>
            </p:grpSpPr>
            <p:sp>
              <p:nvSpPr>
                <p:cNvPr id="8490" name="Google Shape;8490;p6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2"/>
              <p:cNvGrpSpPr/>
              <p:nvPr/>
            </p:nvGrpSpPr>
            <p:grpSpPr>
              <a:xfrm>
                <a:off x="5475680" y="4195587"/>
                <a:ext cx="37783" cy="32364"/>
                <a:chOff x="5475680" y="4195587"/>
                <a:chExt cx="37783" cy="32364"/>
              </a:xfrm>
            </p:grpSpPr>
            <p:sp>
              <p:nvSpPr>
                <p:cNvPr id="8493" name="Google Shape;8493;p6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62"/>
              <p:cNvGrpSpPr/>
              <p:nvPr/>
            </p:nvGrpSpPr>
            <p:grpSpPr>
              <a:xfrm>
                <a:off x="5532575" y="4027197"/>
                <a:ext cx="33308" cy="32262"/>
                <a:chOff x="5532575" y="4027197"/>
                <a:chExt cx="33308" cy="32262"/>
              </a:xfrm>
            </p:grpSpPr>
            <p:sp>
              <p:nvSpPr>
                <p:cNvPr id="8496" name="Google Shape;8496;p6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2"/>
              <p:cNvGrpSpPr/>
              <p:nvPr/>
            </p:nvGrpSpPr>
            <p:grpSpPr>
              <a:xfrm>
                <a:off x="5590706" y="4245348"/>
                <a:ext cx="33497" cy="32270"/>
                <a:chOff x="5590706" y="4245348"/>
                <a:chExt cx="33497" cy="32270"/>
              </a:xfrm>
            </p:grpSpPr>
            <p:sp>
              <p:nvSpPr>
                <p:cNvPr id="8499" name="Google Shape;8499;p6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62"/>
              <p:cNvGrpSpPr/>
              <p:nvPr/>
            </p:nvGrpSpPr>
            <p:grpSpPr>
              <a:xfrm>
                <a:off x="5618681" y="4109677"/>
                <a:ext cx="33112" cy="32357"/>
                <a:chOff x="5618681" y="4109677"/>
                <a:chExt cx="33112" cy="32357"/>
              </a:xfrm>
            </p:grpSpPr>
            <p:sp>
              <p:nvSpPr>
                <p:cNvPr id="8502" name="Google Shape;8502;p6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62"/>
              <p:cNvGrpSpPr/>
              <p:nvPr/>
            </p:nvGrpSpPr>
            <p:grpSpPr>
              <a:xfrm>
                <a:off x="5479298" y="4128262"/>
                <a:ext cx="31405" cy="26906"/>
                <a:chOff x="5479298" y="4128262"/>
                <a:chExt cx="31405" cy="26906"/>
              </a:xfrm>
            </p:grpSpPr>
            <p:sp>
              <p:nvSpPr>
                <p:cNvPr id="8505" name="Google Shape;8505;p6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62"/>
              <p:cNvGrpSpPr/>
              <p:nvPr/>
            </p:nvGrpSpPr>
            <p:grpSpPr>
              <a:xfrm>
                <a:off x="5582903" y="4180116"/>
                <a:ext cx="31499" cy="26898"/>
                <a:chOff x="5582903" y="4180116"/>
                <a:chExt cx="31499" cy="26898"/>
              </a:xfrm>
            </p:grpSpPr>
            <p:sp>
              <p:nvSpPr>
                <p:cNvPr id="8508" name="Google Shape;8508;p6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0" name="Google Shape;8510;p62"/>
            <p:cNvGrpSpPr/>
            <p:nvPr/>
          </p:nvGrpSpPr>
          <p:grpSpPr>
            <a:xfrm>
              <a:off x="3977681" y="3230323"/>
              <a:ext cx="94584" cy="84085"/>
              <a:chOff x="3977681" y="3230323"/>
              <a:chExt cx="94584" cy="84085"/>
            </a:xfrm>
          </p:grpSpPr>
          <p:grpSp>
            <p:nvGrpSpPr>
              <p:cNvPr id="8511" name="Google Shape;8511;p62"/>
              <p:cNvGrpSpPr/>
              <p:nvPr/>
            </p:nvGrpSpPr>
            <p:grpSpPr>
              <a:xfrm>
                <a:off x="4000135" y="3243041"/>
                <a:ext cx="59570" cy="57186"/>
                <a:chOff x="4000135" y="3243041"/>
                <a:chExt cx="59570" cy="57186"/>
              </a:xfrm>
            </p:grpSpPr>
            <p:sp>
              <p:nvSpPr>
                <p:cNvPr id="8512" name="Google Shape;8512;p6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2"/>
              <p:cNvGrpSpPr/>
              <p:nvPr/>
            </p:nvGrpSpPr>
            <p:grpSpPr>
              <a:xfrm>
                <a:off x="3977681" y="3245872"/>
                <a:ext cx="37783" cy="32380"/>
                <a:chOff x="3977681" y="3245872"/>
                <a:chExt cx="37783" cy="32380"/>
              </a:xfrm>
            </p:grpSpPr>
            <p:sp>
              <p:nvSpPr>
                <p:cNvPr id="8516" name="Google Shape;8516;p6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2"/>
              <p:cNvGrpSpPr/>
              <p:nvPr/>
            </p:nvGrpSpPr>
            <p:grpSpPr>
              <a:xfrm>
                <a:off x="4040860" y="3262672"/>
                <a:ext cx="31405" cy="27001"/>
                <a:chOff x="4040860" y="3262672"/>
                <a:chExt cx="31405" cy="27001"/>
              </a:xfrm>
            </p:grpSpPr>
            <p:sp>
              <p:nvSpPr>
                <p:cNvPr id="8519" name="Google Shape;8519;p6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2"/>
              <p:cNvGrpSpPr/>
              <p:nvPr/>
            </p:nvGrpSpPr>
            <p:grpSpPr>
              <a:xfrm>
                <a:off x="4021072" y="3230323"/>
                <a:ext cx="31397" cy="26906"/>
                <a:chOff x="4021072" y="3230323"/>
                <a:chExt cx="31397" cy="26906"/>
              </a:xfrm>
            </p:grpSpPr>
            <p:sp>
              <p:nvSpPr>
                <p:cNvPr id="8522" name="Google Shape;8522;p6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62"/>
              <p:cNvGrpSpPr/>
              <p:nvPr/>
            </p:nvGrpSpPr>
            <p:grpSpPr>
              <a:xfrm>
                <a:off x="4001472" y="3287462"/>
                <a:ext cx="31499" cy="26945"/>
                <a:chOff x="4001472" y="3287462"/>
                <a:chExt cx="31499" cy="26945"/>
              </a:xfrm>
            </p:grpSpPr>
            <p:sp>
              <p:nvSpPr>
                <p:cNvPr id="8525" name="Google Shape;8525;p6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7" name="Google Shape;8527;p62"/>
            <p:cNvGrpSpPr/>
            <p:nvPr/>
          </p:nvGrpSpPr>
          <p:grpSpPr>
            <a:xfrm>
              <a:off x="4084715" y="3258865"/>
              <a:ext cx="184961" cy="137268"/>
              <a:chOff x="4084715" y="3258865"/>
              <a:chExt cx="184961" cy="137268"/>
            </a:xfrm>
          </p:grpSpPr>
          <p:grpSp>
            <p:nvGrpSpPr>
              <p:cNvPr id="8528" name="Google Shape;8528;p62"/>
              <p:cNvGrpSpPr/>
              <p:nvPr/>
            </p:nvGrpSpPr>
            <p:grpSpPr>
              <a:xfrm>
                <a:off x="4107453" y="3271583"/>
                <a:ext cx="153470" cy="110275"/>
                <a:chOff x="4107453" y="3271583"/>
                <a:chExt cx="153470" cy="110275"/>
              </a:xfrm>
            </p:grpSpPr>
            <p:sp>
              <p:nvSpPr>
                <p:cNvPr id="8529" name="Google Shape;8529;p6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2"/>
              <p:cNvGrpSpPr/>
              <p:nvPr/>
            </p:nvGrpSpPr>
            <p:grpSpPr>
              <a:xfrm>
                <a:off x="4136947" y="3258865"/>
                <a:ext cx="31499" cy="27001"/>
                <a:chOff x="4136947" y="3258865"/>
                <a:chExt cx="31499" cy="27001"/>
              </a:xfrm>
            </p:grpSpPr>
            <p:sp>
              <p:nvSpPr>
                <p:cNvPr id="8534" name="Google Shape;8534;p6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2"/>
              <p:cNvGrpSpPr/>
              <p:nvPr/>
            </p:nvGrpSpPr>
            <p:grpSpPr>
              <a:xfrm>
                <a:off x="4084715" y="3266478"/>
                <a:ext cx="31468" cy="26898"/>
                <a:chOff x="4084715" y="3266478"/>
                <a:chExt cx="31468" cy="26898"/>
              </a:xfrm>
            </p:grpSpPr>
            <p:sp>
              <p:nvSpPr>
                <p:cNvPr id="8537" name="Google Shape;8537;p6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62"/>
              <p:cNvGrpSpPr/>
              <p:nvPr/>
            </p:nvGrpSpPr>
            <p:grpSpPr>
              <a:xfrm>
                <a:off x="4159213" y="3279849"/>
                <a:ext cx="31405" cy="26945"/>
                <a:chOff x="4159213" y="3279849"/>
                <a:chExt cx="31405" cy="26945"/>
              </a:xfrm>
            </p:grpSpPr>
            <p:sp>
              <p:nvSpPr>
                <p:cNvPr id="8540" name="Google Shape;8540;p6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2"/>
              <p:cNvGrpSpPr/>
              <p:nvPr/>
            </p:nvGrpSpPr>
            <p:grpSpPr>
              <a:xfrm>
                <a:off x="4201550" y="3266502"/>
                <a:ext cx="31405" cy="26883"/>
                <a:chOff x="4201550" y="3266502"/>
                <a:chExt cx="31405" cy="26883"/>
              </a:xfrm>
            </p:grpSpPr>
            <p:sp>
              <p:nvSpPr>
                <p:cNvPr id="8543" name="Google Shape;8543;p6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2"/>
              <p:cNvGrpSpPr/>
              <p:nvPr/>
            </p:nvGrpSpPr>
            <p:grpSpPr>
              <a:xfrm>
                <a:off x="4201550" y="3338278"/>
                <a:ext cx="31405" cy="26930"/>
                <a:chOff x="4201550" y="3338278"/>
                <a:chExt cx="31405" cy="26930"/>
              </a:xfrm>
            </p:grpSpPr>
            <p:sp>
              <p:nvSpPr>
                <p:cNvPr id="8546" name="Google Shape;8546;p6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62"/>
              <p:cNvGrpSpPr/>
              <p:nvPr/>
            </p:nvGrpSpPr>
            <p:grpSpPr>
              <a:xfrm>
                <a:off x="4238272" y="3369132"/>
                <a:ext cx="31405" cy="27001"/>
                <a:chOff x="4238272" y="3369132"/>
                <a:chExt cx="31405" cy="27001"/>
              </a:xfrm>
            </p:grpSpPr>
            <p:sp>
              <p:nvSpPr>
                <p:cNvPr id="8549" name="Google Shape;8549;p6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1" name="Google Shape;8551;p62"/>
            <p:cNvGrpSpPr/>
            <p:nvPr/>
          </p:nvGrpSpPr>
          <p:grpSpPr>
            <a:xfrm>
              <a:off x="4068639" y="3200169"/>
              <a:ext cx="77643" cy="37272"/>
              <a:chOff x="4068639" y="3200169"/>
              <a:chExt cx="77643" cy="37272"/>
            </a:xfrm>
          </p:grpSpPr>
          <p:sp>
            <p:nvSpPr>
              <p:cNvPr id="8552" name="Google Shape;8552;p6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3" name="Google Shape;8553;p62"/>
              <p:cNvGrpSpPr/>
              <p:nvPr/>
            </p:nvGrpSpPr>
            <p:grpSpPr>
              <a:xfrm>
                <a:off x="4114878" y="3200169"/>
                <a:ext cx="31405" cy="26993"/>
                <a:chOff x="4114878" y="3200169"/>
                <a:chExt cx="31405" cy="26993"/>
              </a:xfrm>
            </p:grpSpPr>
            <p:sp>
              <p:nvSpPr>
                <p:cNvPr id="8554" name="Google Shape;8554;p6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2"/>
              <p:cNvGrpSpPr/>
              <p:nvPr/>
            </p:nvGrpSpPr>
            <p:grpSpPr>
              <a:xfrm>
                <a:off x="4068639" y="3210535"/>
                <a:ext cx="31499" cy="26906"/>
                <a:chOff x="4068639" y="3210535"/>
                <a:chExt cx="31499" cy="26906"/>
              </a:xfrm>
            </p:grpSpPr>
            <p:sp>
              <p:nvSpPr>
                <p:cNvPr id="8557" name="Google Shape;8557;p6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9" name="Google Shape;8559;p62"/>
            <p:cNvGrpSpPr/>
            <p:nvPr/>
          </p:nvGrpSpPr>
          <p:grpSpPr>
            <a:xfrm>
              <a:off x="3869702" y="3066935"/>
              <a:ext cx="382664" cy="190294"/>
              <a:chOff x="3869702" y="3066935"/>
              <a:chExt cx="382664" cy="190294"/>
            </a:xfrm>
          </p:grpSpPr>
          <p:grpSp>
            <p:nvGrpSpPr>
              <p:cNvPr id="8560" name="Google Shape;8560;p62"/>
              <p:cNvGrpSpPr/>
              <p:nvPr/>
            </p:nvGrpSpPr>
            <p:grpSpPr>
              <a:xfrm>
                <a:off x="3888633" y="3082351"/>
                <a:ext cx="351172" cy="160698"/>
                <a:chOff x="3888633" y="3082351"/>
                <a:chExt cx="351172" cy="160698"/>
              </a:xfrm>
            </p:grpSpPr>
            <p:sp>
              <p:nvSpPr>
                <p:cNvPr id="8561" name="Google Shape;8561;p6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2"/>
              <p:cNvGrpSpPr/>
              <p:nvPr/>
            </p:nvGrpSpPr>
            <p:grpSpPr>
              <a:xfrm>
                <a:off x="4143703" y="3066935"/>
                <a:ext cx="37783" cy="32357"/>
                <a:chOff x="4143703" y="3066935"/>
                <a:chExt cx="37783" cy="32357"/>
              </a:xfrm>
            </p:grpSpPr>
            <p:sp>
              <p:nvSpPr>
                <p:cNvPr id="8568" name="Google Shape;8568;p6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2"/>
              <p:cNvGrpSpPr/>
              <p:nvPr/>
            </p:nvGrpSpPr>
            <p:grpSpPr>
              <a:xfrm>
                <a:off x="4044565" y="3103563"/>
                <a:ext cx="37783" cy="32451"/>
                <a:chOff x="4044565" y="3103563"/>
                <a:chExt cx="37783" cy="32451"/>
              </a:xfrm>
            </p:grpSpPr>
            <p:sp>
              <p:nvSpPr>
                <p:cNvPr id="8571" name="Google Shape;8571;p6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62"/>
              <p:cNvGrpSpPr/>
              <p:nvPr/>
            </p:nvGrpSpPr>
            <p:grpSpPr>
              <a:xfrm>
                <a:off x="4017454" y="3188237"/>
                <a:ext cx="37776" cy="32357"/>
                <a:chOff x="4017454" y="3188237"/>
                <a:chExt cx="37776" cy="32357"/>
              </a:xfrm>
            </p:grpSpPr>
            <p:sp>
              <p:nvSpPr>
                <p:cNvPr id="8574" name="Google Shape;8574;p6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62"/>
              <p:cNvGrpSpPr/>
              <p:nvPr/>
            </p:nvGrpSpPr>
            <p:grpSpPr>
              <a:xfrm>
                <a:off x="3921548" y="3157509"/>
                <a:ext cx="37783" cy="32357"/>
                <a:chOff x="3921548" y="3157509"/>
                <a:chExt cx="37783" cy="32357"/>
              </a:xfrm>
            </p:grpSpPr>
            <p:sp>
              <p:nvSpPr>
                <p:cNvPr id="8577" name="Google Shape;8577;p6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62"/>
              <p:cNvGrpSpPr/>
              <p:nvPr/>
            </p:nvGrpSpPr>
            <p:grpSpPr>
              <a:xfrm>
                <a:off x="3939056" y="3211620"/>
                <a:ext cx="37783" cy="32380"/>
                <a:chOff x="3939056" y="3211620"/>
                <a:chExt cx="37783" cy="32380"/>
              </a:xfrm>
            </p:grpSpPr>
            <p:sp>
              <p:nvSpPr>
                <p:cNvPr id="8580" name="Google Shape;8580;p6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2"/>
              <p:cNvGrpSpPr/>
              <p:nvPr/>
            </p:nvGrpSpPr>
            <p:grpSpPr>
              <a:xfrm>
                <a:off x="4176240" y="3136965"/>
                <a:ext cx="31405" cy="26930"/>
                <a:chOff x="4176240" y="3136965"/>
                <a:chExt cx="31405" cy="26930"/>
              </a:xfrm>
            </p:grpSpPr>
            <p:sp>
              <p:nvSpPr>
                <p:cNvPr id="8583" name="Google Shape;8583;p6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62"/>
              <p:cNvGrpSpPr/>
              <p:nvPr/>
            </p:nvGrpSpPr>
            <p:grpSpPr>
              <a:xfrm>
                <a:off x="4133148" y="3152593"/>
                <a:ext cx="31499" cy="27001"/>
                <a:chOff x="4133148" y="3152593"/>
                <a:chExt cx="31499" cy="27001"/>
              </a:xfrm>
            </p:grpSpPr>
            <p:sp>
              <p:nvSpPr>
                <p:cNvPr id="8586" name="Google Shape;8586;p6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2"/>
              <p:cNvGrpSpPr/>
              <p:nvPr/>
            </p:nvGrpSpPr>
            <p:grpSpPr>
              <a:xfrm>
                <a:off x="4220866" y="3073534"/>
                <a:ext cx="31499" cy="26898"/>
                <a:chOff x="4220866" y="3073534"/>
                <a:chExt cx="31499" cy="26898"/>
              </a:xfrm>
            </p:grpSpPr>
            <p:sp>
              <p:nvSpPr>
                <p:cNvPr id="8589" name="Google Shape;8589;p6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62"/>
              <p:cNvGrpSpPr/>
              <p:nvPr/>
            </p:nvGrpSpPr>
            <p:grpSpPr>
              <a:xfrm>
                <a:off x="3869702" y="3230323"/>
                <a:ext cx="31499" cy="26906"/>
                <a:chOff x="3869702" y="3230323"/>
                <a:chExt cx="31499" cy="26906"/>
              </a:xfrm>
            </p:grpSpPr>
            <p:sp>
              <p:nvSpPr>
                <p:cNvPr id="8592" name="Google Shape;8592;p6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4" name="Google Shape;8594;p62"/>
            <p:cNvGrpSpPr/>
            <p:nvPr/>
          </p:nvGrpSpPr>
          <p:grpSpPr>
            <a:xfrm>
              <a:off x="4271383" y="3065882"/>
              <a:ext cx="304556" cy="341663"/>
              <a:chOff x="4271383" y="3065882"/>
              <a:chExt cx="304556" cy="341663"/>
            </a:xfrm>
          </p:grpSpPr>
          <p:grpSp>
            <p:nvGrpSpPr>
              <p:cNvPr id="8595" name="Google Shape;8595;p62"/>
              <p:cNvGrpSpPr/>
              <p:nvPr/>
            </p:nvGrpSpPr>
            <p:grpSpPr>
              <a:xfrm>
                <a:off x="4293838" y="3078639"/>
                <a:ext cx="269353" cy="311973"/>
                <a:chOff x="4293838" y="3078639"/>
                <a:chExt cx="269353" cy="311973"/>
              </a:xfrm>
            </p:grpSpPr>
            <p:sp>
              <p:nvSpPr>
                <p:cNvPr id="8596" name="Google Shape;8596;p6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62"/>
              <p:cNvGrpSpPr/>
              <p:nvPr/>
            </p:nvGrpSpPr>
            <p:grpSpPr>
              <a:xfrm>
                <a:off x="4538164" y="3342061"/>
                <a:ext cx="37776" cy="32380"/>
                <a:chOff x="4538164" y="3342061"/>
                <a:chExt cx="37776" cy="32380"/>
              </a:xfrm>
            </p:grpSpPr>
            <p:sp>
              <p:nvSpPr>
                <p:cNvPr id="8614" name="Google Shape;8614;p6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2"/>
              <p:cNvGrpSpPr/>
              <p:nvPr/>
            </p:nvGrpSpPr>
            <p:grpSpPr>
              <a:xfrm>
                <a:off x="4271383" y="3194742"/>
                <a:ext cx="37783" cy="32420"/>
                <a:chOff x="4271383" y="3194742"/>
                <a:chExt cx="37783" cy="32420"/>
              </a:xfrm>
            </p:grpSpPr>
            <p:sp>
              <p:nvSpPr>
                <p:cNvPr id="8617" name="Google Shape;8617;p6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2"/>
              <p:cNvGrpSpPr/>
              <p:nvPr/>
            </p:nvGrpSpPr>
            <p:grpSpPr>
              <a:xfrm>
                <a:off x="4284416" y="3084058"/>
                <a:ext cx="37783" cy="32357"/>
                <a:chOff x="4284416" y="3084058"/>
                <a:chExt cx="37783" cy="32357"/>
              </a:xfrm>
            </p:grpSpPr>
            <p:sp>
              <p:nvSpPr>
                <p:cNvPr id="8620" name="Google Shape;8620;p6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2"/>
              <p:cNvGrpSpPr/>
              <p:nvPr/>
            </p:nvGrpSpPr>
            <p:grpSpPr>
              <a:xfrm>
                <a:off x="4478697" y="3297561"/>
                <a:ext cx="37776" cy="32451"/>
                <a:chOff x="4478697" y="3297561"/>
                <a:chExt cx="37776" cy="32451"/>
              </a:xfrm>
            </p:grpSpPr>
            <p:sp>
              <p:nvSpPr>
                <p:cNvPr id="8623" name="Google Shape;8623;p6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2"/>
              <p:cNvGrpSpPr/>
              <p:nvPr/>
            </p:nvGrpSpPr>
            <p:grpSpPr>
              <a:xfrm>
                <a:off x="4411813" y="3331711"/>
                <a:ext cx="37776" cy="32451"/>
                <a:chOff x="4411813" y="3331711"/>
                <a:chExt cx="37776" cy="32451"/>
              </a:xfrm>
            </p:grpSpPr>
            <p:sp>
              <p:nvSpPr>
                <p:cNvPr id="8626" name="Google Shape;8626;p6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2"/>
              <p:cNvGrpSpPr/>
              <p:nvPr/>
            </p:nvGrpSpPr>
            <p:grpSpPr>
              <a:xfrm>
                <a:off x="4337984" y="3375188"/>
                <a:ext cx="37776" cy="32357"/>
                <a:chOff x="4337984" y="3375188"/>
                <a:chExt cx="37776" cy="32357"/>
              </a:xfrm>
            </p:grpSpPr>
            <p:sp>
              <p:nvSpPr>
                <p:cNvPr id="8629" name="Google Shape;8629;p6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2"/>
              <p:cNvGrpSpPr/>
              <p:nvPr/>
            </p:nvGrpSpPr>
            <p:grpSpPr>
              <a:xfrm>
                <a:off x="4494867" y="3090530"/>
                <a:ext cx="37878" cy="32451"/>
                <a:chOff x="4494867" y="3090530"/>
                <a:chExt cx="37878" cy="32451"/>
              </a:xfrm>
            </p:grpSpPr>
            <p:sp>
              <p:nvSpPr>
                <p:cNvPr id="8632" name="Google Shape;8632;p6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2"/>
              <p:cNvGrpSpPr/>
              <p:nvPr/>
            </p:nvGrpSpPr>
            <p:grpSpPr>
              <a:xfrm>
                <a:off x="4525124" y="3207774"/>
                <a:ext cx="37783" cy="32420"/>
                <a:chOff x="4525124" y="3207774"/>
                <a:chExt cx="37783" cy="32420"/>
              </a:xfrm>
            </p:grpSpPr>
            <p:sp>
              <p:nvSpPr>
                <p:cNvPr id="8635" name="Google Shape;8635;p6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2"/>
              <p:cNvGrpSpPr/>
              <p:nvPr/>
            </p:nvGrpSpPr>
            <p:grpSpPr>
              <a:xfrm>
                <a:off x="4440544" y="3176479"/>
                <a:ext cx="31499" cy="26898"/>
                <a:chOff x="4440544" y="3176479"/>
                <a:chExt cx="31499" cy="26898"/>
              </a:xfrm>
            </p:grpSpPr>
            <p:sp>
              <p:nvSpPr>
                <p:cNvPr id="8638" name="Google Shape;8638;p6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2"/>
              <p:cNvGrpSpPr/>
              <p:nvPr/>
            </p:nvGrpSpPr>
            <p:grpSpPr>
              <a:xfrm>
                <a:off x="4350545" y="3156400"/>
                <a:ext cx="31405" cy="27001"/>
                <a:chOff x="4350545" y="3156400"/>
                <a:chExt cx="31405" cy="27001"/>
              </a:xfrm>
            </p:grpSpPr>
            <p:sp>
              <p:nvSpPr>
                <p:cNvPr id="8641" name="Google Shape;8641;p6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2"/>
              <p:cNvGrpSpPr/>
              <p:nvPr/>
            </p:nvGrpSpPr>
            <p:grpSpPr>
              <a:xfrm>
                <a:off x="4376703" y="3255058"/>
                <a:ext cx="31405" cy="27001"/>
                <a:chOff x="4376703" y="3255058"/>
                <a:chExt cx="31405" cy="27001"/>
              </a:xfrm>
            </p:grpSpPr>
            <p:sp>
              <p:nvSpPr>
                <p:cNvPr id="8644" name="Google Shape;8644;p6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2"/>
              <p:cNvGrpSpPr/>
              <p:nvPr/>
            </p:nvGrpSpPr>
            <p:grpSpPr>
              <a:xfrm>
                <a:off x="4331322" y="3283656"/>
                <a:ext cx="31405" cy="26945"/>
                <a:chOff x="4331322" y="3283656"/>
                <a:chExt cx="31405" cy="26945"/>
              </a:xfrm>
            </p:grpSpPr>
            <p:sp>
              <p:nvSpPr>
                <p:cNvPr id="8647" name="Google Shape;8647;p6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2"/>
              <p:cNvGrpSpPr/>
              <p:nvPr/>
            </p:nvGrpSpPr>
            <p:grpSpPr>
              <a:xfrm>
                <a:off x="4380510" y="3065882"/>
                <a:ext cx="31405" cy="26938"/>
                <a:chOff x="4380510" y="3065882"/>
                <a:chExt cx="31405" cy="26938"/>
              </a:xfrm>
            </p:grpSpPr>
            <p:sp>
              <p:nvSpPr>
                <p:cNvPr id="8650" name="Google Shape;8650;p6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2" name="Google Shape;8652;p62"/>
            <p:cNvGrpSpPr/>
            <p:nvPr/>
          </p:nvGrpSpPr>
          <p:grpSpPr>
            <a:xfrm>
              <a:off x="4558998" y="3188237"/>
              <a:ext cx="1280131" cy="1052746"/>
              <a:chOff x="4558998" y="3188237"/>
              <a:chExt cx="1280131" cy="1052746"/>
            </a:xfrm>
          </p:grpSpPr>
          <p:sp>
            <p:nvSpPr>
              <p:cNvPr id="8653" name="Google Shape;8653;p6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4" name="Google Shape;8654;p62"/>
              <p:cNvGrpSpPr/>
              <p:nvPr/>
            </p:nvGrpSpPr>
            <p:grpSpPr>
              <a:xfrm>
                <a:off x="4579164" y="3203653"/>
                <a:ext cx="1244833" cy="1020397"/>
                <a:chOff x="4579164" y="3203653"/>
                <a:chExt cx="1244833" cy="1020397"/>
              </a:xfrm>
            </p:grpSpPr>
            <p:sp>
              <p:nvSpPr>
                <p:cNvPr id="8655" name="Google Shape;8655;p6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7" name="Google Shape;8657;p62"/>
                <p:cNvGrpSpPr/>
                <p:nvPr/>
              </p:nvGrpSpPr>
              <p:grpSpPr>
                <a:xfrm>
                  <a:off x="4579164" y="3203653"/>
                  <a:ext cx="1244833" cy="1020397"/>
                  <a:chOff x="4579164" y="3203653"/>
                  <a:chExt cx="1244833" cy="1020397"/>
                </a:xfrm>
              </p:grpSpPr>
              <p:sp>
                <p:nvSpPr>
                  <p:cNvPr id="8658" name="Google Shape;8658;p6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0" name="Google Shape;8660;p62"/>
                  <p:cNvGrpSpPr/>
                  <p:nvPr/>
                </p:nvGrpSpPr>
                <p:grpSpPr>
                  <a:xfrm>
                    <a:off x="4579164" y="3203653"/>
                    <a:ext cx="1244833" cy="1020397"/>
                    <a:chOff x="4579164" y="3203653"/>
                    <a:chExt cx="1244833" cy="1020397"/>
                  </a:xfrm>
                </p:grpSpPr>
                <p:sp>
                  <p:nvSpPr>
                    <p:cNvPr id="8661" name="Google Shape;8661;p6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62"/>
                    <p:cNvGrpSpPr/>
                    <p:nvPr/>
                  </p:nvGrpSpPr>
                  <p:grpSpPr>
                    <a:xfrm>
                      <a:off x="4579164" y="3203653"/>
                      <a:ext cx="1244833" cy="1020397"/>
                      <a:chOff x="4579164" y="3203653"/>
                      <a:chExt cx="1244833" cy="1020397"/>
                    </a:xfrm>
                  </p:grpSpPr>
                  <p:sp>
                    <p:nvSpPr>
                      <p:cNvPr id="8670" name="Google Shape;8670;p6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4" name="Google Shape;8684;p62"/>
                      <p:cNvGrpSpPr/>
                      <p:nvPr/>
                    </p:nvGrpSpPr>
                    <p:grpSpPr>
                      <a:xfrm>
                        <a:off x="4579164" y="3203653"/>
                        <a:ext cx="1244833" cy="1020397"/>
                        <a:chOff x="4579164" y="3203653"/>
                        <a:chExt cx="1244833" cy="1020397"/>
                      </a:xfrm>
                    </p:grpSpPr>
                    <p:sp>
                      <p:nvSpPr>
                        <p:cNvPr id="8685" name="Google Shape;8685;p6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9" name="Google Shape;8709;p62"/>
                        <p:cNvGrpSpPr/>
                        <p:nvPr/>
                      </p:nvGrpSpPr>
                      <p:grpSpPr>
                        <a:xfrm>
                          <a:off x="4579164" y="3203653"/>
                          <a:ext cx="1244833" cy="1020397"/>
                          <a:chOff x="4579164" y="3203653"/>
                          <a:chExt cx="1244833" cy="1020397"/>
                        </a:xfrm>
                      </p:grpSpPr>
                      <p:sp>
                        <p:nvSpPr>
                          <p:cNvPr id="8710" name="Google Shape;8710;p6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62"/>
                          <p:cNvGrpSpPr/>
                          <p:nvPr/>
                        </p:nvGrpSpPr>
                        <p:grpSpPr>
                          <a:xfrm>
                            <a:off x="4579164" y="3203653"/>
                            <a:ext cx="1244833" cy="1020397"/>
                            <a:chOff x="4579164" y="3203653"/>
                            <a:chExt cx="1244833" cy="1020397"/>
                          </a:xfrm>
                        </p:grpSpPr>
                        <p:sp>
                          <p:nvSpPr>
                            <p:cNvPr id="8712" name="Google Shape;8712;p6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2"/>
                            <p:cNvGrpSpPr/>
                            <p:nvPr/>
                          </p:nvGrpSpPr>
                          <p:grpSpPr>
                            <a:xfrm>
                              <a:off x="4579164" y="3203653"/>
                              <a:ext cx="1244833" cy="1020397"/>
                              <a:chOff x="4579164" y="3203653"/>
                              <a:chExt cx="1244833" cy="1020397"/>
                            </a:xfrm>
                          </p:grpSpPr>
                          <p:sp>
                            <p:nvSpPr>
                              <p:cNvPr id="8720" name="Google Shape;8720;p6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3" name="Google Shape;8733;p62"/>
                              <p:cNvGrpSpPr/>
                              <p:nvPr/>
                            </p:nvGrpSpPr>
                            <p:grpSpPr>
                              <a:xfrm>
                                <a:off x="4579164" y="3203653"/>
                                <a:ext cx="1244833" cy="1020397"/>
                                <a:chOff x="4579164" y="3203653"/>
                                <a:chExt cx="1244833" cy="1020397"/>
                              </a:xfrm>
                            </p:grpSpPr>
                            <p:sp>
                              <p:nvSpPr>
                                <p:cNvPr id="8734" name="Google Shape;8734;p6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1" name="Google Shape;8741;p62"/>
                                <p:cNvGrpSpPr/>
                                <p:nvPr/>
                              </p:nvGrpSpPr>
                              <p:grpSpPr>
                                <a:xfrm>
                                  <a:off x="4579164" y="3203653"/>
                                  <a:ext cx="1244833" cy="1020397"/>
                                  <a:chOff x="4579164" y="3203653"/>
                                  <a:chExt cx="1244833" cy="1020397"/>
                                </a:xfrm>
                              </p:grpSpPr>
                              <p:sp>
                                <p:nvSpPr>
                                  <p:cNvPr id="8742" name="Google Shape;8742;p6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62"/>
                                  <p:cNvGrpSpPr/>
                                  <p:nvPr/>
                                </p:nvGrpSpPr>
                                <p:grpSpPr>
                                  <a:xfrm>
                                    <a:off x="4579164" y="3203653"/>
                                    <a:ext cx="1244833" cy="1020397"/>
                                    <a:chOff x="4579164" y="3203653"/>
                                    <a:chExt cx="1244833" cy="1020397"/>
                                  </a:xfrm>
                                </p:grpSpPr>
                                <p:sp>
                                  <p:nvSpPr>
                                    <p:cNvPr id="8748" name="Google Shape;8748;p6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752" name="Google Shape;8752;p6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55" name="Google Shape;8755;p6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756" name="Google Shape;8756;p62"/>
              <p:cNvGrpSpPr/>
              <p:nvPr/>
            </p:nvGrpSpPr>
            <p:grpSpPr>
              <a:xfrm>
                <a:off x="4595437" y="3598775"/>
                <a:ext cx="37776" cy="32451"/>
                <a:chOff x="4595437" y="3598775"/>
                <a:chExt cx="37776" cy="32451"/>
              </a:xfrm>
            </p:grpSpPr>
            <p:sp>
              <p:nvSpPr>
                <p:cNvPr id="8757" name="Google Shape;8757;p6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4641864" y="3524443"/>
                <a:ext cx="37776" cy="32380"/>
                <a:chOff x="4641864" y="3524443"/>
                <a:chExt cx="37776" cy="32380"/>
              </a:xfrm>
            </p:grpSpPr>
            <p:sp>
              <p:nvSpPr>
                <p:cNvPr id="8760" name="Google Shape;8760;p6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2"/>
              <p:cNvGrpSpPr/>
              <p:nvPr/>
            </p:nvGrpSpPr>
            <p:grpSpPr>
              <a:xfrm>
                <a:off x="4648431" y="3893901"/>
                <a:ext cx="37776" cy="32357"/>
                <a:chOff x="4648431" y="3893901"/>
                <a:chExt cx="37776" cy="32357"/>
              </a:xfrm>
            </p:grpSpPr>
            <p:sp>
              <p:nvSpPr>
                <p:cNvPr id="8763" name="Google Shape;8763;p6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2"/>
              <p:cNvGrpSpPr/>
              <p:nvPr/>
            </p:nvGrpSpPr>
            <p:grpSpPr>
              <a:xfrm>
                <a:off x="4567752" y="3722908"/>
                <a:ext cx="37870" cy="32380"/>
                <a:chOff x="4567752" y="3722908"/>
                <a:chExt cx="37870" cy="32380"/>
              </a:xfrm>
            </p:grpSpPr>
            <p:sp>
              <p:nvSpPr>
                <p:cNvPr id="8766" name="Google Shape;8766;p6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2"/>
              <p:cNvGrpSpPr/>
              <p:nvPr/>
            </p:nvGrpSpPr>
            <p:grpSpPr>
              <a:xfrm>
                <a:off x="4617506" y="3652052"/>
                <a:ext cx="37783" cy="32357"/>
                <a:chOff x="4617506" y="3652052"/>
                <a:chExt cx="37783" cy="32357"/>
              </a:xfrm>
            </p:grpSpPr>
            <p:sp>
              <p:nvSpPr>
                <p:cNvPr id="8769" name="Google Shape;8769;p6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2"/>
              <p:cNvGrpSpPr/>
              <p:nvPr/>
            </p:nvGrpSpPr>
            <p:grpSpPr>
              <a:xfrm>
                <a:off x="4739005" y="3554149"/>
                <a:ext cx="37870" cy="32357"/>
                <a:chOff x="4739005" y="3554149"/>
                <a:chExt cx="37870" cy="32357"/>
              </a:xfrm>
            </p:grpSpPr>
            <p:sp>
              <p:nvSpPr>
                <p:cNvPr id="8772" name="Google Shape;8772;p6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62"/>
              <p:cNvGrpSpPr/>
              <p:nvPr/>
            </p:nvGrpSpPr>
            <p:grpSpPr>
              <a:xfrm>
                <a:off x="4806557" y="3630258"/>
                <a:ext cx="37776" cy="32364"/>
                <a:chOff x="4806557" y="3630258"/>
                <a:chExt cx="37776" cy="32364"/>
              </a:xfrm>
            </p:grpSpPr>
            <p:sp>
              <p:nvSpPr>
                <p:cNvPr id="8775" name="Google Shape;8775;p6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2"/>
              <p:cNvGrpSpPr/>
              <p:nvPr/>
            </p:nvGrpSpPr>
            <p:grpSpPr>
              <a:xfrm>
                <a:off x="4737007" y="4004357"/>
                <a:ext cx="37870" cy="32357"/>
                <a:chOff x="4737007" y="4004357"/>
                <a:chExt cx="37870" cy="32357"/>
              </a:xfrm>
            </p:grpSpPr>
            <p:sp>
              <p:nvSpPr>
                <p:cNvPr id="8778" name="Google Shape;8778;p6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4773634" y="4208627"/>
                <a:ext cx="37776" cy="32357"/>
                <a:chOff x="4773634" y="4208627"/>
                <a:chExt cx="37776" cy="32357"/>
              </a:xfrm>
            </p:grpSpPr>
            <p:sp>
              <p:nvSpPr>
                <p:cNvPr id="8781" name="Google Shape;8781;p6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2"/>
              <p:cNvGrpSpPr/>
              <p:nvPr/>
            </p:nvGrpSpPr>
            <p:grpSpPr>
              <a:xfrm>
                <a:off x="4888282" y="4074764"/>
                <a:ext cx="37776" cy="32451"/>
                <a:chOff x="4888282" y="4074764"/>
                <a:chExt cx="37776" cy="32451"/>
              </a:xfrm>
            </p:grpSpPr>
            <p:sp>
              <p:nvSpPr>
                <p:cNvPr id="8784" name="Google Shape;8784;p6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2"/>
              <p:cNvGrpSpPr/>
              <p:nvPr/>
            </p:nvGrpSpPr>
            <p:grpSpPr>
              <a:xfrm>
                <a:off x="4901315" y="3804271"/>
                <a:ext cx="37776" cy="32364"/>
                <a:chOff x="4901315" y="3804271"/>
                <a:chExt cx="37776" cy="32364"/>
              </a:xfrm>
            </p:grpSpPr>
            <p:sp>
              <p:nvSpPr>
                <p:cNvPr id="8787" name="Google Shape;8787;p6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2"/>
              <p:cNvGrpSpPr/>
              <p:nvPr/>
            </p:nvGrpSpPr>
            <p:grpSpPr>
              <a:xfrm>
                <a:off x="4866394" y="3715035"/>
                <a:ext cx="37846" cy="32357"/>
                <a:chOff x="4866394" y="3715035"/>
                <a:chExt cx="37846" cy="32357"/>
              </a:xfrm>
            </p:grpSpPr>
            <p:sp>
              <p:nvSpPr>
                <p:cNvPr id="8790" name="Google Shape;8790;p6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2"/>
              <p:cNvGrpSpPr/>
              <p:nvPr/>
            </p:nvGrpSpPr>
            <p:grpSpPr>
              <a:xfrm>
                <a:off x="4979233" y="3839798"/>
                <a:ext cx="37878" cy="32420"/>
                <a:chOff x="4979233" y="3839798"/>
                <a:chExt cx="37878" cy="32420"/>
              </a:xfrm>
            </p:grpSpPr>
            <p:sp>
              <p:nvSpPr>
                <p:cNvPr id="8793" name="Google Shape;8793;p6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62"/>
              <p:cNvGrpSpPr/>
              <p:nvPr/>
            </p:nvGrpSpPr>
            <p:grpSpPr>
              <a:xfrm>
                <a:off x="4790662" y="3679147"/>
                <a:ext cx="37783" cy="32380"/>
                <a:chOff x="4790662" y="3679147"/>
                <a:chExt cx="37783" cy="32380"/>
              </a:xfrm>
            </p:grpSpPr>
            <p:sp>
              <p:nvSpPr>
                <p:cNvPr id="8796" name="Google Shape;8796;p6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2"/>
              <p:cNvGrpSpPr/>
              <p:nvPr/>
            </p:nvGrpSpPr>
            <p:grpSpPr>
              <a:xfrm>
                <a:off x="4857263" y="3557861"/>
                <a:ext cx="37776" cy="32357"/>
                <a:chOff x="4857263" y="3557861"/>
                <a:chExt cx="37776" cy="32357"/>
              </a:xfrm>
            </p:grpSpPr>
            <p:sp>
              <p:nvSpPr>
                <p:cNvPr id="8799" name="Google Shape;8799;p6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2"/>
              <p:cNvGrpSpPr/>
              <p:nvPr/>
            </p:nvGrpSpPr>
            <p:grpSpPr>
              <a:xfrm>
                <a:off x="4883902" y="3648033"/>
                <a:ext cx="37783" cy="32380"/>
                <a:chOff x="4883902" y="3648033"/>
                <a:chExt cx="37783" cy="32380"/>
              </a:xfrm>
            </p:grpSpPr>
            <p:sp>
              <p:nvSpPr>
                <p:cNvPr id="8802" name="Google Shape;8802;p6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62"/>
              <p:cNvGrpSpPr/>
              <p:nvPr/>
            </p:nvGrpSpPr>
            <p:grpSpPr>
              <a:xfrm>
                <a:off x="4907780" y="3347220"/>
                <a:ext cx="37878" cy="32357"/>
                <a:chOff x="4907780" y="3347220"/>
                <a:chExt cx="37878" cy="32357"/>
              </a:xfrm>
            </p:grpSpPr>
            <p:sp>
              <p:nvSpPr>
                <p:cNvPr id="8805" name="Google Shape;8805;p6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62"/>
              <p:cNvGrpSpPr/>
              <p:nvPr/>
            </p:nvGrpSpPr>
            <p:grpSpPr>
              <a:xfrm>
                <a:off x="5065048" y="3738150"/>
                <a:ext cx="37783" cy="32364"/>
                <a:chOff x="5065048" y="3738150"/>
                <a:chExt cx="37783" cy="32364"/>
              </a:xfrm>
            </p:grpSpPr>
            <p:sp>
              <p:nvSpPr>
                <p:cNvPr id="8808" name="Google Shape;8808;p6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2"/>
              <p:cNvGrpSpPr/>
              <p:nvPr/>
            </p:nvGrpSpPr>
            <p:grpSpPr>
              <a:xfrm>
                <a:off x="5071616" y="3284615"/>
                <a:ext cx="37783" cy="32357"/>
                <a:chOff x="5071616" y="3284615"/>
                <a:chExt cx="37783" cy="32357"/>
              </a:xfrm>
            </p:grpSpPr>
            <p:sp>
              <p:nvSpPr>
                <p:cNvPr id="8811" name="Google Shape;8811;p6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2"/>
              <p:cNvGrpSpPr/>
              <p:nvPr/>
            </p:nvGrpSpPr>
            <p:grpSpPr>
              <a:xfrm>
                <a:off x="5389291" y="3759921"/>
                <a:ext cx="37783" cy="32380"/>
                <a:chOff x="5389291" y="3759921"/>
                <a:chExt cx="37783" cy="32380"/>
              </a:xfrm>
            </p:grpSpPr>
            <p:sp>
              <p:nvSpPr>
                <p:cNvPr id="8814" name="Google Shape;8814;p6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2"/>
              <p:cNvGrpSpPr/>
              <p:nvPr/>
            </p:nvGrpSpPr>
            <p:grpSpPr>
              <a:xfrm>
                <a:off x="5431534" y="3632932"/>
                <a:ext cx="37878" cy="32451"/>
                <a:chOff x="5431534" y="3632932"/>
                <a:chExt cx="37878" cy="32451"/>
              </a:xfrm>
            </p:grpSpPr>
            <p:sp>
              <p:nvSpPr>
                <p:cNvPr id="8817" name="Google Shape;8817;p6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2"/>
              <p:cNvGrpSpPr/>
              <p:nvPr/>
            </p:nvGrpSpPr>
            <p:grpSpPr>
              <a:xfrm>
                <a:off x="5540755" y="3544829"/>
                <a:ext cx="37783" cy="32357"/>
                <a:chOff x="5540755" y="3544829"/>
                <a:chExt cx="37783" cy="32357"/>
              </a:xfrm>
            </p:grpSpPr>
            <p:sp>
              <p:nvSpPr>
                <p:cNvPr id="8820" name="Google Shape;8820;p6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62"/>
              <p:cNvGrpSpPr/>
              <p:nvPr/>
            </p:nvGrpSpPr>
            <p:grpSpPr>
              <a:xfrm>
                <a:off x="5579293" y="3412107"/>
                <a:ext cx="37776" cy="32357"/>
                <a:chOff x="5579293" y="3412107"/>
                <a:chExt cx="37776" cy="32357"/>
              </a:xfrm>
            </p:grpSpPr>
            <p:sp>
              <p:nvSpPr>
                <p:cNvPr id="8823" name="Google Shape;8823;p6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62"/>
              <p:cNvGrpSpPr/>
              <p:nvPr/>
            </p:nvGrpSpPr>
            <p:grpSpPr>
              <a:xfrm>
                <a:off x="5801346" y="3284615"/>
                <a:ext cx="37783" cy="32357"/>
                <a:chOff x="5801346" y="3284615"/>
                <a:chExt cx="37783" cy="32357"/>
              </a:xfrm>
            </p:grpSpPr>
            <p:sp>
              <p:nvSpPr>
                <p:cNvPr id="8826" name="Google Shape;8826;p6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2"/>
              <p:cNvGrpSpPr/>
              <p:nvPr/>
            </p:nvGrpSpPr>
            <p:grpSpPr>
              <a:xfrm>
                <a:off x="5763578" y="3399067"/>
                <a:ext cx="37776" cy="32364"/>
                <a:chOff x="5763578" y="3399067"/>
                <a:chExt cx="37776" cy="32364"/>
              </a:xfrm>
            </p:grpSpPr>
            <p:sp>
              <p:nvSpPr>
                <p:cNvPr id="8829" name="Google Shape;8829;p6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62"/>
              <p:cNvGrpSpPr/>
              <p:nvPr/>
            </p:nvGrpSpPr>
            <p:grpSpPr>
              <a:xfrm>
                <a:off x="5395858" y="3230952"/>
                <a:ext cx="37776" cy="32364"/>
                <a:chOff x="5395858" y="3230952"/>
                <a:chExt cx="37776" cy="32364"/>
              </a:xfrm>
            </p:grpSpPr>
            <p:sp>
              <p:nvSpPr>
                <p:cNvPr id="8832" name="Google Shape;8832;p6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2"/>
              <p:cNvGrpSpPr/>
              <p:nvPr/>
            </p:nvGrpSpPr>
            <p:grpSpPr>
              <a:xfrm>
                <a:off x="5264088" y="3188237"/>
                <a:ext cx="37776" cy="32357"/>
                <a:chOff x="5264088" y="3188237"/>
                <a:chExt cx="37776" cy="32357"/>
              </a:xfrm>
            </p:grpSpPr>
            <p:sp>
              <p:nvSpPr>
                <p:cNvPr id="8835" name="Google Shape;8835;p6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62"/>
              <p:cNvGrpSpPr/>
              <p:nvPr/>
            </p:nvGrpSpPr>
            <p:grpSpPr>
              <a:xfrm>
                <a:off x="5585758" y="3237425"/>
                <a:ext cx="37878" cy="32357"/>
                <a:chOff x="5585758" y="3237425"/>
                <a:chExt cx="37878" cy="32357"/>
              </a:xfrm>
            </p:grpSpPr>
            <p:sp>
              <p:nvSpPr>
                <p:cNvPr id="8838" name="Google Shape;8838;p6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2"/>
              <p:cNvGrpSpPr/>
              <p:nvPr/>
            </p:nvGrpSpPr>
            <p:grpSpPr>
              <a:xfrm>
                <a:off x="4874196" y="3291088"/>
                <a:ext cx="37878" cy="32451"/>
                <a:chOff x="4874196" y="3291088"/>
                <a:chExt cx="37878" cy="32451"/>
              </a:xfrm>
            </p:grpSpPr>
            <p:sp>
              <p:nvSpPr>
                <p:cNvPr id="8841" name="Google Shape;8841;p6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62"/>
              <p:cNvGrpSpPr/>
              <p:nvPr/>
            </p:nvGrpSpPr>
            <p:grpSpPr>
              <a:xfrm>
                <a:off x="5197770" y="3785466"/>
                <a:ext cx="37783" cy="32427"/>
                <a:chOff x="5197770" y="3785466"/>
                <a:chExt cx="37783" cy="32427"/>
              </a:xfrm>
            </p:grpSpPr>
            <p:sp>
              <p:nvSpPr>
                <p:cNvPr id="8844" name="Google Shape;8844;p6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62"/>
              <p:cNvGrpSpPr/>
              <p:nvPr/>
            </p:nvGrpSpPr>
            <p:grpSpPr>
              <a:xfrm>
                <a:off x="5177699" y="3492117"/>
                <a:ext cx="37776" cy="32357"/>
                <a:chOff x="5177699" y="3492117"/>
                <a:chExt cx="37776" cy="32357"/>
              </a:xfrm>
            </p:grpSpPr>
            <p:sp>
              <p:nvSpPr>
                <p:cNvPr id="8847" name="Google Shape;8847;p6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2"/>
              <p:cNvGrpSpPr/>
              <p:nvPr/>
            </p:nvGrpSpPr>
            <p:grpSpPr>
              <a:xfrm>
                <a:off x="5349431" y="3622346"/>
                <a:ext cx="37870" cy="32380"/>
                <a:chOff x="5349431" y="3622346"/>
                <a:chExt cx="37870" cy="32380"/>
              </a:xfrm>
            </p:grpSpPr>
            <p:sp>
              <p:nvSpPr>
                <p:cNvPr id="8850" name="Google Shape;8850;p6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2"/>
              <p:cNvGrpSpPr/>
              <p:nvPr/>
            </p:nvGrpSpPr>
            <p:grpSpPr>
              <a:xfrm>
                <a:off x="5068855" y="3563980"/>
                <a:ext cx="53954" cy="46223"/>
                <a:chOff x="5068855" y="3563980"/>
                <a:chExt cx="53954" cy="46223"/>
              </a:xfrm>
            </p:grpSpPr>
            <p:sp>
              <p:nvSpPr>
                <p:cNvPr id="8853" name="Google Shape;8853;p6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62"/>
              <p:cNvGrpSpPr/>
              <p:nvPr/>
            </p:nvGrpSpPr>
            <p:grpSpPr>
              <a:xfrm>
                <a:off x="5037654" y="3392507"/>
                <a:ext cx="37870" cy="32451"/>
                <a:chOff x="5037654" y="3392507"/>
                <a:chExt cx="37870" cy="32451"/>
              </a:xfrm>
            </p:grpSpPr>
            <p:sp>
              <p:nvSpPr>
                <p:cNvPr id="8856" name="Google Shape;8856;p6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2"/>
              <p:cNvGrpSpPr/>
              <p:nvPr/>
            </p:nvGrpSpPr>
            <p:grpSpPr>
              <a:xfrm>
                <a:off x="5456560" y="3368629"/>
                <a:ext cx="37870" cy="32451"/>
                <a:chOff x="5456560" y="3368629"/>
                <a:chExt cx="37870" cy="32451"/>
              </a:xfrm>
            </p:grpSpPr>
            <p:sp>
              <p:nvSpPr>
                <p:cNvPr id="8859" name="Google Shape;8859;p6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62"/>
              <p:cNvGrpSpPr/>
              <p:nvPr/>
            </p:nvGrpSpPr>
            <p:grpSpPr>
              <a:xfrm>
                <a:off x="4755749" y="3501516"/>
                <a:ext cx="46246" cy="39608"/>
                <a:chOff x="4755749" y="3501516"/>
                <a:chExt cx="46246" cy="39608"/>
              </a:xfrm>
            </p:grpSpPr>
            <p:sp>
              <p:nvSpPr>
                <p:cNvPr id="8862" name="Google Shape;8862;p6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2"/>
              <p:cNvGrpSpPr/>
              <p:nvPr/>
            </p:nvGrpSpPr>
            <p:grpSpPr>
              <a:xfrm>
                <a:off x="4681346" y="3485582"/>
                <a:ext cx="37783" cy="32427"/>
                <a:chOff x="4681346" y="3485582"/>
                <a:chExt cx="37783" cy="32427"/>
              </a:xfrm>
            </p:grpSpPr>
            <p:sp>
              <p:nvSpPr>
                <p:cNvPr id="8865" name="Google Shape;8865;p6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2"/>
              <p:cNvGrpSpPr/>
              <p:nvPr/>
            </p:nvGrpSpPr>
            <p:grpSpPr>
              <a:xfrm>
                <a:off x="4767067" y="3291088"/>
                <a:ext cx="37878" cy="32451"/>
                <a:chOff x="4767067" y="3291088"/>
                <a:chExt cx="37878" cy="32451"/>
              </a:xfrm>
            </p:grpSpPr>
            <p:sp>
              <p:nvSpPr>
                <p:cNvPr id="8868" name="Google Shape;8868;p6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2"/>
              <p:cNvGrpSpPr/>
              <p:nvPr/>
            </p:nvGrpSpPr>
            <p:grpSpPr>
              <a:xfrm>
                <a:off x="4687819" y="3405539"/>
                <a:ext cx="37776" cy="32451"/>
                <a:chOff x="4687819" y="3405539"/>
                <a:chExt cx="37776" cy="32451"/>
              </a:xfrm>
            </p:grpSpPr>
            <p:sp>
              <p:nvSpPr>
                <p:cNvPr id="8871" name="Google Shape;8871;p6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2"/>
              <p:cNvGrpSpPr/>
              <p:nvPr/>
            </p:nvGrpSpPr>
            <p:grpSpPr>
              <a:xfrm>
                <a:off x="4923101" y="3444809"/>
                <a:ext cx="52813" cy="45318"/>
                <a:chOff x="4923101" y="3444809"/>
                <a:chExt cx="52813" cy="45318"/>
              </a:xfrm>
            </p:grpSpPr>
            <p:sp>
              <p:nvSpPr>
                <p:cNvPr id="8874" name="Google Shape;8874;p6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62"/>
              <p:cNvGrpSpPr/>
              <p:nvPr/>
            </p:nvGrpSpPr>
            <p:grpSpPr>
              <a:xfrm>
                <a:off x="4846040" y="3654750"/>
                <a:ext cx="31405" cy="26993"/>
                <a:chOff x="4846040" y="3654750"/>
                <a:chExt cx="31405" cy="26993"/>
              </a:xfrm>
            </p:grpSpPr>
            <p:sp>
              <p:nvSpPr>
                <p:cNvPr id="8877" name="Google Shape;8877;p6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2"/>
              <p:cNvGrpSpPr/>
              <p:nvPr/>
            </p:nvGrpSpPr>
            <p:grpSpPr>
              <a:xfrm>
                <a:off x="4925673" y="3691700"/>
                <a:ext cx="40253" cy="34472"/>
                <a:chOff x="4925673" y="3691700"/>
                <a:chExt cx="40253" cy="34472"/>
              </a:xfrm>
            </p:grpSpPr>
            <p:sp>
              <p:nvSpPr>
                <p:cNvPr id="8880" name="Google Shape;8880;p6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2"/>
              <p:cNvGrpSpPr/>
              <p:nvPr/>
            </p:nvGrpSpPr>
            <p:grpSpPr>
              <a:xfrm>
                <a:off x="4894653" y="3740848"/>
                <a:ext cx="31405" cy="26906"/>
                <a:chOff x="4894653" y="3740848"/>
                <a:chExt cx="31405" cy="26906"/>
              </a:xfrm>
            </p:grpSpPr>
            <p:sp>
              <p:nvSpPr>
                <p:cNvPr id="8883" name="Google Shape;8883;p6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2"/>
              <p:cNvGrpSpPr/>
              <p:nvPr/>
            </p:nvGrpSpPr>
            <p:grpSpPr>
              <a:xfrm>
                <a:off x="4962300" y="3696348"/>
                <a:ext cx="38255" cy="32773"/>
                <a:chOff x="4962300" y="3696348"/>
                <a:chExt cx="38255" cy="32773"/>
              </a:xfrm>
            </p:grpSpPr>
            <p:sp>
              <p:nvSpPr>
                <p:cNvPr id="8886" name="Google Shape;8886;p6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62"/>
              <p:cNvGrpSpPr/>
              <p:nvPr/>
            </p:nvGrpSpPr>
            <p:grpSpPr>
              <a:xfrm>
                <a:off x="4980185" y="3743349"/>
                <a:ext cx="31499" cy="26969"/>
                <a:chOff x="4980185" y="3743349"/>
                <a:chExt cx="31499" cy="26969"/>
              </a:xfrm>
            </p:grpSpPr>
            <p:sp>
              <p:nvSpPr>
                <p:cNvPr id="8889" name="Google Shape;8889;p6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62"/>
              <p:cNvGrpSpPr/>
              <p:nvPr/>
            </p:nvGrpSpPr>
            <p:grpSpPr>
              <a:xfrm>
                <a:off x="5013768" y="3734312"/>
                <a:ext cx="31499" cy="26969"/>
                <a:chOff x="5013768" y="3734312"/>
                <a:chExt cx="31499" cy="26969"/>
              </a:xfrm>
            </p:grpSpPr>
            <p:sp>
              <p:nvSpPr>
                <p:cNvPr id="8892" name="Google Shape;8892;p6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2"/>
              <p:cNvGrpSpPr/>
              <p:nvPr/>
            </p:nvGrpSpPr>
            <p:grpSpPr>
              <a:xfrm>
                <a:off x="5036703" y="3764545"/>
                <a:ext cx="31499" cy="26898"/>
                <a:chOff x="5036703" y="3764545"/>
                <a:chExt cx="31499" cy="26898"/>
              </a:xfrm>
            </p:grpSpPr>
            <p:sp>
              <p:nvSpPr>
                <p:cNvPr id="8895" name="Google Shape;8895;p6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2"/>
              <p:cNvGrpSpPr/>
              <p:nvPr/>
            </p:nvGrpSpPr>
            <p:grpSpPr>
              <a:xfrm>
                <a:off x="4953546" y="3768352"/>
                <a:ext cx="31405" cy="26898"/>
                <a:chOff x="4953546" y="3768352"/>
                <a:chExt cx="31405" cy="26898"/>
              </a:xfrm>
            </p:grpSpPr>
            <p:sp>
              <p:nvSpPr>
                <p:cNvPr id="8898" name="Google Shape;8898;p6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62"/>
              <p:cNvGrpSpPr/>
              <p:nvPr/>
            </p:nvGrpSpPr>
            <p:grpSpPr>
              <a:xfrm>
                <a:off x="4964770" y="3814016"/>
                <a:ext cx="31499" cy="26993"/>
                <a:chOff x="4964770" y="3814016"/>
                <a:chExt cx="31499" cy="26993"/>
              </a:xfrm>
            </p:grpSpPr>
            <p:sp>
              <p:nvSpPr>
                <p:cNvPr id="8901" name="Google Shape;8901;p6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2"/>
              <p:cNvGrpSpPr/>
              <p:nvPr/>
            </p:nvGrpSpPr>
            <p:grpSpPr>
              <a:xfrm>
                <a:off x="4923290" y="3800504"/>
                <a:ext cx="31468" cy="26898"/>
                <a:chOff x="4923290" y="3800504"/>
                <a:chExt cx="31468" cy="26898"/>
              </a:xfrm>
            </p:grpSpPr>
            <p:sp>
              <p:nvSpPr>
                <p:cNvPr id="8904" name="Google Shape;8904;p6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2"/>
              <p:cNvGrpSpPr/>
              <p:nvPr/>
            </p:nvGrpSpPr>
            <p:grpSpPr>
              <a:xfrm>
                <a:off x="5108534" y="3650943"/>
                <a:ext cx="31405" cy="26993"/>
                <a:chOff x="5108534" y="3650943"/>
                <a:chExt cx="31405" cy="26993"/>
              </a:xfrm>
            </p:grpSpPr>
            <p:sp>
              <p:nvSpPr>
                <p:cNvPr id="8907" name="Google Shape;8907;p6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2"/>
              <p:cNvGrpSpPr/>
              <p:nvPr/>
            </p:nvGrpSpPr>
            <p:grpSpPr>
              <a:xfrm>
                <a:off x="5119380" y="3760739"/>
                <a:ext cx="31499" cy="26993"/>
                <a:chOff x="5119380" y="3760739"/>
                <a:chExt cx="31499" cy="26993"/>
              </a:xfrm>
            </p:grpSpPr>
            <p:sp>
              <p:nvSpPr>
                <p:cNvPr id="8910" name="Google Shape;8910;p6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2"/>
              <p:cNvGrpSpPr/>
              <p:nvPr/>
            </p:nvGrpSpPr>
            <p:grpSpPr>
              <a:xfrm>
                <a:off x="5119380" y="3788235"/>
                <a:ext cx="31499" cy="26993"/>
                <a:chOff x="5119380" y="3788235"/>
                <a:chExt cx="31499" cy="26993"/>
              </a:xfrm>
            </p:grpSpPr>
            <p:sp>
              <p:nvSpPr>
                <p:cNvPr id="8913" name="Google Shape;8913;p6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2"/>
              <p:cNvGrpSpPr/>
              <p:nvPr/>
            </p:nvGrpSpPr>
            <p:grpSpPr>
              <a:xfrm>
                <a:off x="5158005" y="3875284"/>
                <a:ext cx="31405" cy="27001"/>
                <a:chOff x="5158005" y="3875284"/>
                <a:chExt cx="31405" cy="27001"/>
              </a:xfrm>
            </p:grpSpPr>
            <p:sp>
              <p:nvSpPr>
                <p:cNvPr id="8916" name="Google Shape;8916;p6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2"/>
              <p:cNvGrpSpPr/>
              <p:nvPr/>
            </p:nvGrpSpPr>
            <p:grpSpPr>
              <a:xfrm>
                <a:off x="5233163" y="3764545"/>
                <a:ext cx="31499" cy="26898"/>
                <a:chOff x="5233163" y="3764545"/>
                <a:chExt cx="31499" cy="26898"/>
              </a:xfrm>
            </p:grpSpPr>
            <p:sp>
              <p:nvSpPr>
                <p:cNvPr id="8919" name="Google Shape;8919;p6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2"/>
              <p:cNvGrpSpPr/>
              <p:nvPr/>
            </p:nvGrpSpPr>
            <p:grpSpPr>
              <a:xfrm>
                <a:off x="5276168" y="3805545"/>
                <a:ext cx="31499" cy="26906"/>
                <a:chOff x="5276168" y="3805545"/>
                <a:chExt cx="31499" cy="26906"/>
              </a:xfrm>
            </p:grpSpPr>
            <p:sp>
              <p:nvSpPr>
                <p:cNvPr id="8922" name="Google Shape;8922;p6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62"/>
              <p:cNvGrpSpPr/>
              <p:nvPr/>
            </p:nvGrpSpPr>
            <p:grpSpPr>
              <a:xfrm>
                <a:off x="5294053" y="3851933"/>
                <a:ext cx="31405" cy="26945"/>
                <a:chOff x="5294053" y="3851933"/>
                <a:chExt cx="31405" cy="26945"/>
              </a:xfrm>
            </p:grpSpPr>
            <p:sp>
              <p:nvSpPr>
                <p:cNvPr id="8925" name="Google Shape;8925;p6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2"/>
              <p:cNvGrpSpPr/>
              <p:nvPr/>
            </p:nvGrpSpPr>
            <p:grpSpPr>
              <a:xfrm>
                <a:off x="5341723" y="3851902"/>
                <a:ext cx="31405" cy="26977"/>
                <a:chOff x="5341723" y="3851902"/>
                <a:chExt cx="31405" cy="26977"/>
              </a:xfrm>
            </p:grpSpPr>
            <p:sp>
              <p:nvSpPr>
                <p:cNvPr id="8928" name="Google Shape;8928;p6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62"/>
              <p:cNvGrpSpPr/>
              <p:nvPr/>
            </p:nvGrpSpPr>
            <p:grpSpPr>
              <a:xfrm>
                <a:off x="5054871" y="3507855"/>
                <a:ext cx="31405" cy="26993"/>
                <a:chOff x="5054871" y="3507855"/>
                <a:chExt cx="31405" cy="26993"/>
              </a:xfrm>
            </p:grpSpPr>
            <p:sp>
              <p:nvSpPr>
                <p:cNvPr id="8931" name="Google Shape;8931;p6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2"/>
              <p:cNvGrpSpPr/>
              <p:nvPr/>
            </p:nvGrpSpPr>
            <p:grpSpPr>
              <a:xfrm>
                <a:off x="4876579" y="3675325"/>
                <a:ext cx="31405" cy="26969"/>
                <a:chOff x="4876579" y="3675325"/>
                <a:chExt cx="31405" cy="26969"/>
              </a:xfrm>
            </p:grpSpPr>
            <p:sp>
              <p:nvSpPr>
                <p:cNvPr id="8934" name="Google Shape;8934;p6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2"/>
              <p:cNvGrpSpPr/>
              <p:nvPr/>
            </p:nvGrpSpPr>
            <p:grpSpPr>
              <a:xfrm>
                <a:off x="4842233" y="3688333"/>
                <a:ext cx="31405" cy="26993"/>
                <a:chOff x="4842233" y="3688333"/>
                <a:chExt cx="31405" cy="26993"/>
              </a:xfrm>
            </p:grpSpPr>
            <p:sp>
              <p:nvSpPr>
                <p:cNvPr id="8937" name="Google Shape;8937;p6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2"/>
              <p:cNvGrpSpPr/>
              <p:nvPr/>
            </p:nvGrpSpPr>
            <p:grpSpPr>
              <a:xfrm>
                <a:off x="5187876" y="3608032"/>
                <a:ext cx="31405" cy="27001"/>
                <a:chOff x="5187876" y="3608032"/>
                <a:chExt cx="31405" cy="27001"/>
              </a:xfrm>
            </p:grpSpPr>
            <p:sp>
              <p:nvSpPr>
                <p:cNvPr id="8940" name="Google Shape;8940;p6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6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4" name="Google Shape;8944;p62"/>
              <p:cNvGrpSpPr/>
              <p:nvPr/>
            </p:nvGrpSpPr>
            <p:grpSpPr>
              <a:xfrm>
                <a:off x="5269224" y="3304167"/>
                <a:ext cx="40253" cy="34402"/>
                <a:chOff x="5269224" y="3304167"/>
                <a:chExt cx="40253" cy="34402"/>
              </a:xfrm>
            </p:grpSpPr>
            <p:sp>
              <p:nvSpPr>
                <p:cNvPr id="8945" name="Google Shape;8945;p6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2"/>
              <p:cNvGrpSpPr/>
              <p:nvPr/>
            </p:nvGrpSpPr>
            <p:grpSpPr>
              <a:xfrm>
                <a:off x="5327354" y="3476615"/>
                <a:ext cx="49864" cy="42723"/>
                <a:chOff x="5327354" y="3476615"/>
                <a:chExt cx="49864" cy="42723"/>
              </a:xfrm>
            </p:grpSpPr>
            <p:sp>
              <p:nvSpPr>
                <p:cNvPr id="8948" name="Google Shape;8948;p6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0" name="Google Shape;8950;p6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2" name="Google Shape;8952;p62"/>
              <p:cNvGrpSpPr/>
              <p:nvPr/>
            </p:nvGrpSpPr>
            <p:grpSpPr>
              <a:xfrm>
                <a:off x="5341723" y="3775957"/>
                <a:ext cx="31405" cy="26898"/>
                <a:chOff x="5341723" y="3775957"/>
                <a:chExt cx="31405" cy="26898"/>
              </a:xfrm>
            </p:grpSpPr>
            <p:sp>
              <p:nvSpPr>
                <p:cNvPr id="8953" name="Google Shape;8953;p6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2"/>
              <p:cNvGrpSpPr/>
              <p:nvPr/>
            </p:nvGrpSpPr>
            <p:grpSpPr>
              <a:xfrm>
                <a:off x="5439053" y="3699274"/>
                <a:ext cx="31405" cy="26898"/>
                <a:chOff x="5439053" y="3699274"/>
                <a:chExt cx="31405" cy="26898"/>
              </a:xfrm>
            </p:grpSpPr>
            <p:sp>
              <p:nvSpPr>
                <p:cNvPr id="8956" name="Google Shape;8956;p6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2"/>
              <p:cNvGrpSpPr/>
              <p:nvPr/>
            </p:nvGrpSpPr>
            <p:grpSpPr>
              <a:xfrm>
                <a:off x="5412414" y="3622307"/>
                <a:ext cx="31499" cy="26993"/>
                <a:chOff x="5412414" y="3622307"/>
                <a:chExt cx="31499" cy="26993"/>
              </a:xfrm>
            </p:grpSpPr>
            <p:sp>
              <p:nvSpPr>
                <p:cNvPr id="8959" name="Google Shape;8959;p6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2"/>
              <p:cNvGrpSpPr/>
              <p:nvPr/>
            </p:nvGrpSpPr>
            <p:grpSpPr>
              <a:xfrm>
                <a:off x="5476254" y="3473949"/>
                <a:ext cx="26835" cy="26930"/>
                <a:chOff x="5476254" y="3473949"/>
                <a:chExt cx="26835" cy="26930"/>
              </a:xfrm>
            </p:grpSpPr>
            <p:sp>
              <p:nvSpPr>
                <p:cNvPr id="8962" name="Google Shape;8962;p6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2"/>
              <p:cNvGrpSpPr/>
              <p:nvPr/>
            </p:nvGrpSpPr>
            <p:grpSpPr>
              <a:xfrm>
                <a:off x="5564547" y="3481594"/>
                <a:ext cx="31397" cy="26898"/>
                <a:chOff x="5564547" y="3481594"/>
                <a:chExt cx="31397" cy="26898"/>
              </a:xfrm>
            </p:grpSpPr>
            <p:sp>
              <p:nvSpPr>
                <p:cNvPr id="8965" name="Google Shape;8965;p6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2"/>
              <p:cNvGrpSpPr/>
              <p:nvPr/>
            </p:nvGrpSpPr>
            <p:grpSpPr>
              <a:xfrm>
                <a:off x="5534101" y="3470174"/>
                <a:ext cx="31397" cy="26906"/>
                <a:chOff x="5534101" y="3470174"/>
                <a:chExt cx="31397" cy="26906"/>
              </a:xfrm>
            </p:grpSpPr>
            <p:sp>
              <p:nvSpPr>
                <p:cNvPr id="8968" name="Google Shape;8968;p6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2"/>
              <p:cNvGrpSpPr/>
              <p:nvPr/>
            </p:nvGrpSpPr>
            <p:grpSpPr>
              <a:xfrm>
                <a:off x="5610879" y="3314486"/>
                <a:ext cx="31499" cy="26938"/>
                <a:chOff x="5610879" y="3314486"/>
                <a:chExt cx="31499" cy="26938"/>
              </a:xfrm>
            </p:grpSpPr>
            <p:sp>
              <p:nvSpPr>
                <p:cNvPr id="8971" name="Google Shape;8971;p6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2"/>
              <p:cNvGrpSpPr/>
              <p:nvPr/>
            </p:nvGrpSpPr>
            <p:grpSpPr>
              <a:xfrm>
                <a:off x="4834525" y="3501382"/>
                <a:ext cx="31499" cy="26898"/>
                <a:chOff x="4834525" y="3501382"/>
                <a:chExt cx="31499" cy="26898"/>
              </a:xfrm>
            </p:grpSpPr>
            <p:sp>
              <p:nvSpPr>
                <p:cNvPr id="8974" name="Google Shape;8974;p6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2"/>
              <p:cNvGrpSpPr/>
              <p:nvPr/>
            </p:nvGrpSpPr>
            <p:grpSpPr>
              <a:xfrm>
                <a:off x="4898460" y="3580158"/>
                <a:ext cx="31405" cy="26898"/>
                <a:chOff x="4898460" y="3580158"/>
                <a:chExt cx="31405" cy="26898"/>
              </a:xfrm>
            </p:grpSpPr>
            <p:sp>
              <p:nvSpPr>
                <p:cNvPr id="8977" name="Google Shape;8977;p6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2"/>
              <p:cNvGrpSpPr/>
              <p:nvPr/>
            </p:nvGrpSpPr>
            <p:grpSpPr>
              <a:xfrm>
                <a:off x="4882667" y="3608032"/>
                <a:ext cx="31499" cy="27001"/>
                <a:chOff x="4882667" y="3608032"/>
                <a:chExt cx="31499" cy="27001"/>
              </a:xfrm>
            </p:grpSpPr>
            <p:sp>
              <p:nvSpPr>
                <p:cNvPr id="8980" name="Google Shape;8980;p6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2"/>
              <p:cNvGrpSpPr/>
              <p:nvPr/>
            </p:nvGrpSpPr>
            <p:grpSpPr>
              <a:xfrm>
                <a:off x="4843373" y="3631407"/>
                <a:ext cx="16273" cy="16186"/>
                <a:chOff x="4843373" y="3631407"/>
                <a:chExt cx="16273" cy="16186"/>
              </a:xfrm>
            </p:grpSpPr>
            <p:sp>
              <p:nvSpPr>
                <p:cNvPr id="8983" name="Google Shape;8983;p6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2"/>
              <p:cNvGrpSpPr/>
              <p:nvPr/>
            </p:nvGrpSpPr>
            <p:grpSpPr>
              <a:xfrm>
                <a:off x="4727773" y="3591578"/>
                <a:ext cx="31499" cy="26898"/>
                <a:chOff x="4727773" y="3591578"/>
                <a:chExt cx="31499" cy="26898"/>
              </a:xfrm>
            </p:grpSpPr>
            <p:sp>
              <p:nvSpPr>
                <p:cNvPr id="8986" name="Google Shape;8986;p6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8" name="Google Shape;8988;p6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0" name="Google Shape;8990;p62"/>
              <p:cNvGrpSpPr/>
              <p:nvPr/>
            </p:nvGrpSpPr>
            <p:grpSpPr>
              <a:xfrm>
                <a:off x="4609421" y="3577398"/>
                <a:ext cx="31499" cy="27001"/>
                <a:chOff x="4609421" y="3577398"/>
                <a:chExt cx="31499" cy="27001"/>
              </a:xfrm>
            </p:grpSpPr>
            <p:sp>
              <p:nvSpPr>
                <p:cNvPr id="8991" name="Google Shape;8991;p6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2"/>
              <p:cNvGrpSpPr/>
              <p:nvPr/>
            </p:nvGrpSpPr>
            <p:grpSpPr>
              <a:xfrm>
                <a:off x="4649289" y="3577398"/>
                <a:ext cx="31499" cy="27001"/>
                <a:chOff x="4649289" y="3577398"/>
                <a:chExt cx="31499" cy="27001"/>
              </a:xfrm>
            </p:grpSpPr>
            <p:sp>
              <p:nvSpPr>
                <p:cNvPr id="8994" name="Google Shape;8994;p6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2"/>
              <p:cNvGrpSpPr/>
              <p:nvPr/>
            </p:nvGrpSpPr>
            <p:grpSpPr>
              <a:xfrm>
                <a:off x="4605614" y="3639523"/>
                <a:ext cx="31499" cy="26906"/>
                <a:chOff x="4605614" y="3639523"/>
                <a:chExt cx="31499" cy="26906"/>
              </a:xfrm>
            </p:grpSpPr>
            <p:sp>
              <p:nvSpPr>
                <p:cNvPr id="8997" name="Google Shape;8997;p6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2"/>
              <p:cNvGrpSpPr/>
              <p:nvPr/>
            </p:nvGrpSpPr>
            <p:grpSpPr>
              <a:xfrm>
                <a:off x="4785149" y="3618846"/>
                <a:ext cx="26930" cy="26843"/>
                <a:chOff x="4785149" y="3618846"/>
                <a:chExt cx="26930" cy="26843"/>
              </a:xfrm>
            </p:grpSpPr>
            <p:sp>
              <p:nvSpPr>
                <p:cNvPr id="9000" name="Google Shape;9000;p6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2"/>
              <p:cNvGrpSpPr/>
              <p:nvPr/>
            </p:nvGrpSpPr>
            <p:grpSpPr>
              <a:xfrm>
                <a:off x="4810167" y="3601567"/>
                <a:ext cx="31405" cy="26898"/>
                <a:chOff x="4810167" y="3601567"/>
                <a:chExt cx="31405" cy="26898"/>
              </a:xfrm>
            </p:grpSpPr>
            <p:sp>
              <p:nvSpPr>
                <p:cNvPr id="9003" name="Google Shape;9003;p6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62"/>
              <p:cNvGrpSpPr/>
              <p:nvPr/>
            </p:nvGrpSpPr>
            <p:grpSpPr>
              <a:xfrm>
                <a:off x="4831002" y="3373230"/>
                <a:ext cx="31405" cy="26898"/>
                <a:chOff x="4831002" y="3373230"/>
                <a:chExt cx="31405" cy="26898"/>
              </a:xfrm>
            </p:grpSpPr>
            <p:sp>
              <p:nvSpPr>
                <p:cNvPr id="9006" name="Google Shape;9006;p6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2"/>
              <p:cNvGrpSpPr/>
              <p:nvPr/>
            </p:nvGrpSpPr>
            <p:grpSpPr>
              <a:xfrm>
                <a:off x="4719311" y="3355054"/>
                <a:ext cx="31499" cy="27001"/>
                <a:chOff x="4719311" y="3355054"/>
                <a:chExt cx="31499" cy="27001"/>
              </a:xfrm>
            </p:grpSpPr>
            <p:sp>
              <p:nvSpPr>
                <p:cNvPr id="9009" name="Google Shape;9009;p6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2"/>
              <p:cNvGrpSpPr/>
              <p:nvPr/>
            </p:nvGrpSpPr>
            <p:grpSpPr>
              <a:xfrm>
                <a:off x="4798755" y="3450260"/>
                <a:ext cx="26930" cy="26930"/>
                <a:chOff x="4798755" y="3450260"/>
                <a:chExt cx="26930" cy="26930"/>
              </a:xfrm>
            </p:grpSpPr>
            <p:sp>
              <p:nvSpPr>
                <p:cNvPr id="9012" name="Google Shape;9012;p6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62"/>
              <p:cNvGrpSpPr/>
              <p:nvPr/>
            </p:nvGrpSpPr>
            <p:grpSpPr>
              <a:xfrm>
                <a:off x="4645576" y="3467555"/>
                <a:ext cx="31405" cy="26953"/>
                <a:chOff x="4645576" y="3467555"/>
                <a:chExt cx="31405" cy="26953"/>
              </a:xfrm>
            </p:grpSpPr>
            <p:sp>
              <p:nvSpPr>
                <p:cNvPr id="9015" name="Google Shape;9015;p6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2"/>
              <p:cNvGrpSpPr/>
              <p:nvPr/>
            </p:nvGrpSpPr>
            <p:grpSpPr>
              <a:xfrm>
                <a:off x="4687631" y="3583965"/>
                <a:ext cx="31499" cy="26898"/>
                <a:chOff x="4687631" y="3583965"/>
                <a:chExt cx="31499" cy="26898"/>
              </a:xfrm>
            </p:grpSpPr>
            <p:sp>
              <p:nvSpPr>
                <p:cNvPr id="9018" name="Google Shape;9018;p6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62"/>
              <p:cNvGrpSpPr/>
              <p:nvPr/>
            </p:nvGrpSpPr>
            <p:grpSpPr>
              <a:xfrm>
                <a:off x="4719311" y="3471314"/>
                <a:ext cx="31499" cy="27001"/>
                <a:chOff x="4719311" y="3471314"/>
                <a:chExt cx="31499" cy="27001"/>
              </a:xfrm>
            </p:grpSpPr>
            <p:sp>
              <p:nvSpPr>
                <p:cNvPr id="9021" name="Google Shape;9021;p6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2"/>
              <p:cNvGrpSpPr/>
              <p:nvPr/>
            </p:nvGrpSpPr>
            <p:grpSpPr>
              <a:xfrm>
                <a:off x="4719311" y="3434404"/>
                <a:ext cx="31499" cy="26898"/>
                <a:chOff x="4719311" y="3434404"/>
                <a:chExt cx="31499" cy="26898"/>
              </a:xfrm>
            </p:grpSpPr>
            <p:sp>
              <p:nvSpPr>
                <p:cNvPr id="9024" name="Google Shape;9024;p6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2"/>
              <p:cNvGrpSpPr/>
              <p:nvPr/>
            </p:nvGrpSpPr>
            <p:grpSpPr>
              <a:xfrm>
                <a:off x="4768876" y="3401772"/>
                <a:ext cx="31499" cy="26898"/>
                <a:chOff x="4768876" y="3401772"/>
                <a:chExt cx="31499" cy="26898"/>
              </a:xfrm>
            </p:grpSpPr>
            <p:sp>
              <p:nvSpPr>
                <p:cNvPr id="9027" name="Google Shape;9027;p6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2"/>
              <p:cNvGrpSpPr/>
              <p:nvPr/>
            </p:nvGrpSpPr>
            <p:grpSpPr>
              <a:xfrm>
                <a:off x="4762214" y="3471377"/>
                <a:ext cx="26938" cy="26938"/>
                <a:chOff x="4762214" y="3471377"/>
                <a:chExt cx="26938" cy="26938"/>
              </a:xfrm>
            </p:grpSpPr>
            <p:sp>
              <p:nvSpPr>
                <p:cNvPr id="9030" name="Google Shape;9030;p6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2"/>
              <p:cNvGrpSpPr/>
              <p:nvPr/>
            </p:nvGrpSpPr>
            <p:grpSpPr>
              <a:xfrm>
                <a:off x="4790473" y="3344782"/>
                <a:ext cx="31405" cy="26898"/>
                <a:chOff x="4790473" y="3344782"/>
                <a:chExt cx="31405" cy="26898"/>
              </a:xfrm>
            </p:grpSpPr>
            <p:sp>
              <p:nvSpPr>
                <p:cNvPr id="9033" name="Google Shape;9033;p6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2"/>
              <p:cNvGrpSpPr/>
              <p:nvPr/>
            </p:nvGrpSpPr>
            <p:grpSpPr>
              <a:xfrm>
                <a:off x="4823774" y="3950733"/>
                <a:ext cx="37398" cy="32034"/>
                <a:chOff x="4823774" y="3950733"/>
                <a:chExt cx="37398" cy="32034"/>
              </a:xfrm>
            </p:grpSpPr>
            <p:sp>
              <p:nvSpPr>
                <p:cNvPr id="9036" name="Google Shape;9036;p6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62"/>
              <p:cNvGrpSpPr/>
              <p:nvPr/>
            </p:nvGrpSpPr>
            <p:grpSpPr>
              <a:xfrm>
                <a:off x="4823396" y="4110566"/>
                <a:ext cx="31405" cy="26906"/>
                <a:chOff x="4823396" y="4110566"/>
                <a:chExt cx="31405" cy="26906"/>
              </a:xfrm>
            </p:grpSpPr>
            <p:sp>
              <p:nvSpPr>
                <p:cNvPr id="9039" name="Google Shape;9039;p6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2"/>
              <p:cNvGrpSpPr/>
              <p:nvPr/>
            </p:nvGrpSpPr>
            <p:grpSpPr>
              <a:xfrm>
                <a:off x="4838332" y="3821150"/>
                <a:ext cx="31499" cy="26898"/>
                <a:chOff x="4838332" y="3821150"/>
                <a:chExt cx="31499" cy="26898"/>
              </a:xfrm>
            </p:grpSpPr>
            <p:sp>
              <p:nvSpPr>
                <p:cNvPr id="9042" name="Google Shape;9042;p6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2"/>
              <p:cNvGrpSpPr/>
              <p:nvPr/>
            </p:nvGrpSpPr>
            <p:grpSpPr>
              <a:xfrm>
                <a:off x="4661275" y="3815007"/>
                <a:ext cx="36824" cy="31523"/>
                <a:chOff x="4661275" y="3815007"/>
                <a:chExt cx="36824" cy="31523"/>
              </a:xfrm>
            </p:grpSpPr>
            <p:sp>
              <p:nvSpPr>
                <p:cNvPr id="9045" name="Google Shape;9045;p6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62"/>
              <p:cNvGrpSpPr/>
              <p:nvPr/>
            </p:nvGrpSpPr>
            <p:grpSpPr>
              <a:xfrm>
                <a:off x="4558998" y="3851037"/>
                <a:ext cx="33591" cy="28699"/>
                <a:chOff x="4558998" y="3851037"/>
                <a:chExt cx="33591" cy="28699"/>
              </a:xfrm>
            </p:grpSpPr>
            <p:sp>
              <p:nvSpPr>
                <p:cNvPr id="9048" name="Google Shape;9048;p6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2"/>
              <p:cNvGrpSpPr/>
              <p:nvPr/>
            </p:nvGrpSpPr>
            <p:grpSpPr>
              <a:xfrm>
                <a:off x="4696762" y="3638587"/>
                <a:ext cx="33591" cy="28794"/>
                <a:chOff x="4696762" y="3638587"/>
                <a:chExt cx="33591" cy="28794"/>
              </a:xfrm>
            </p:grpSpPr>
            <p:sp>
              <p:nvSpPr>
                <p:cNvPr id="9051" name="Google Shape;9051;p6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62"/>
              <p:cNvGrpSpPr/>
              <p:nvPr/>
            </p:nvGrpSpPr>
            <p:grpSpPr>
              <a:xfrm>
                <a:off x="4929479" y="3939140"/>
                <a:ext cx="33497" cy="28692"/>
                <a:chOff x="4929479" y="3939140"/>
                <a:chExt cx="33497" cy="28692"/>
              </a:xfrm>
            </p:grpSpPr>
            <p:sp>
              <p:nvSpPr>
                <p:cNvPr id="9054" name="Google Shape;9054;p6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62"/>
              <p:cNvGrpSpPr/>
              <p:nvPr/>
            </p:nvGrpSpPr>
            <p:grpSpPr>
              <a:xfrm>
                <a:off x="4907119" y="3986039"/>
                <a:ext cx="33497" cy="28699"/>
                <a:chOff x="4907119" y="3986039"/>
                <a:chExt cx="33497" cy="28699"/>
              </a:xfrm>
            </p:grpSpPr>
            <p:sp>
              <p:nvSpPr>
                <p:cNvPr id="9057" name="Google Shape;9057;p6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2"/>
              <p:cNvGrpSpPr/>
              <p:nvPr/>
            </p:nvGrpSpPr>
            <p:grpSpPr>
              <a:xfrm>
                <a:off x="4911783" y="4048102"/>
                <a:ext cx="33591" cy="28762"/>
                <a:chOff x="4911783" y="4048102"/>
                <a:chExt cx="33591" cy="28762"/>
              </a:xfrm>
            </p:grpSpPr>
            <p:sp>
              <p:nvSpPr>
                <p:cNvPr id="9060" name="Google Shape;9060;p6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2" name="Google Shape;9062;p6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4" name="Google Shape;9064;p62"/>
              <p:cNvGrpSpPr/>
              <p:nvPr/>
            </p:nvGrpSpPr>
            <p:grpSpPr>
              <a:xfrm>
                <a:off x="4762623" y="3837847"/>
                <a:ext cx="42416" cy="36273"/>
                <a:chOff x="4762623" y="3837847"/>
                <a:chExt cx="42416" cy="36273"/>
              </a:xfrm>
            </p:grpSpPr>
            <p:sp>
              <p:nvSpPr>
                <p:cNvPr id="9065" name="Google Shape;9065;p6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2"/>
              <p:cNvGrpSpPr/>
              <p:nvPr/>
            </p:nvGrpSpPr>
            <p:grpSpPr>
              <a:xfrm>
                <a:off x="4746044" y="4104966"/>
                <a:ext cx="33497" cy="28699"/>
                <a:chOff x="4746044" y="4104966"/>
                <a:chExt cx="33497" cy="28699"/>
              </a:xfrm>
            </p:grpSpPr>
            <p:sp>
              <p:nvSpPr>
                <p:cNvPr id="9068" name="Google Shape;9068;p6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2"/>
              <p:cNvGrpSpPr/>
              <p:nvPr/>
            </p:nvGrpSpPr>
            <p:grpSpPr>
              <a:xfrm>
                <a:off x="4859646" y="4162554"/>
                <a:ext cx="33591" cy="28762"/>
                <a:chOff x="4859646" y="4162554"/>
                <a:chExt cx="33591" cy="28762"/>
              </a:xfrm>
            </p:grpSpPr>
            <p:sp>
              <p:nvSpPr>
                <p:cNvPr id="9071" name="Google Shape;9071;p6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3" name="Google Shape;9073;p62"/>
            <p:cNvGrpSpPr/>
            <p:nvPr/>
          </p:nvGrpSpPr>
          <p:grpSpPr>
            <a:xfrm>
              <a:off x="3597785" y="3274438"/>
              <a:ext cx="855610" cy="1122100"/>
              <a:chOff x="3597785" y="3274438"/>
              <a:chExt cx="855610" cy="1122100"/>
            </a:xfrm>
          </p:grpSpPr>
          <p:grpSp>
            <p:nvGrpSpPr>
              <p:cNvPr id="9074" name="Google Shape;9074;p62"/>
              <p:cNvGrpSpPr/>
              <p:nvPr/>
            </p:nvGrpSpPr>
            <p:grpSpPr>
              <a:xfrm>
                <a:off x="3617857" y="3284717"/>
                <a:ext cx="826785" cy="1099165"/>
                <a:chOff x="3617857" y="3284717"/>
                <a:chExt cx="826785" cy="1099165"/>
              </a:xfrm>
            </p:grpSpPr>
            <p:sp>
              <p:nvSpPr>
                <p:cNvPr id="9075" name="Google Shape;9075;p6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2"/>
              <p:cNvGrpSpPr/>
              <p:nvPr/>
            </p:nvGrpSpPr>
            <p:grpSpPr>
              <a:xfrm>
                <a:off x="4180904" y="4251758"/>
                <a:ext cx="37783" cy="32420"/>
                <a:chOff x="4180904" y="4251758"/>
                <a:chExt cx="37783" cy="32420"/>
              </a:xfrm>
            </p:grpSpPr>
            <p:sp>
              <p:nvSpPr>
                <p:cNvPr id="9132" name="Google Shape;9132;p6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2"/>
              <p:cNvGrpSpPr/>
              <p:nvPr/>
            </p:nvGrpSpPr>
            <p:grpSpPr>
              <a:xfrm>
                <a:off x="4201644" y="4081324"/>
                <a:ext cx="37783" cy="32364"/>
                <a:chOff x="4201644" y="4081324"/>
                <a:chExt cx="37783" cy="32364"/>
              </a:xfrm>
            </p:grpSpPr>
            <p:sp>
              <p:nvSpPr>
                <p:cNvPr id="9135" name="Google Shape;9135;p6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2"/>
              <p:cNvGrpSpPr/>
              <p:nvPr/>
            </p:nvGrpSpPr>
            <p:grpSpPr>
              <a:xfrm>
                <a:off x="4284416" y="3887428"/>
                <a:ext cx="37783" cy="32451"/>
                <a:chOff x="4284416" y="3887428"/>
                <a:chExt cx="37783" cy="32451"/>
              </a:xfrm>
            </p:grpSpPr>
            <p:sp>
              <p:nvSpPr>
                <p:cNvPr id="9138" name="Google Shape;9138;p6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62"/>
              <p:cNvGrpSpPr/>
              <p:nvPr/>
            </p:nvGrpSpPr>
            <p:grpSpPr>
              <a:xfrm>
                <a:off x="4223721" y="3860404"/>
                <a:ext cx="37870" cy="32364"/>
                <a:chOff x="4223721" y="3860404"/>
                <a:chExt cx="37870" cy="32364"/>
              </a:xfrm>
            </p:grpSpPr>
            <p:sp>
              <p:nvSpPr>
                <p:cNvPr id="9141" name="Google Shape;9141;p6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2"/>
              <p:cNvGrpSpPr/>
              <p:nvPr/>
            </p:nvGrpSpPr>
            <p:grpSpPr>
              <a:xfrm>
                <a:off x="4104889" y="3699242"/>
                <a:ext cx="37776" cy="32357"/>
                <a:chOff x="4104889" y="3699242"/>
                <a:chExt cx="37776" cy="32357"/>
              </a:xfrm>
            </p:grpSpPr>
            <p:sp>
              <p:nvSpPr>
                <p:cNvPr id="9144" name="Google Shape;9144;p6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62"/>
              <p:cNvGrpSpPr/>
              <p:nvPr/>
            </p:nvGrpSpPr>
            <p:grpSpPr>
              <a:xfrm>
                <a:off x="4143608" y="3475121"/>
                <a:ext cx="37878" cy="32420"/>
                <a:chOff x="4143608" y="3475121"/>
                <a:chExt cx="37878" cy="32420"/>
              </a:xfrm>
            </p:grpSpPr>
            <p:sp>
              <p:nvSpPr>
                <p:cNvPr id="9147" name="Google Shape;9147;p6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2"/>
              <p:cNvGrpSpPr/>
              <p:nvPr/>
            </p:nvGrpSpPr>
            <p:grpSpPr>
              <a:xfrm>
                <a:off x="4217248" y="3570893"/>
                <a:ext cx="37776" cy="32364"/>
                <a:chOff x="4217248" y="3570893"/>
                <a:chExt cx="37776" cy="32364"/>
              </a:xfrm>
            </p:grpSpPr>
            <p:sp>
              <p:nvSpPr>
                <p:cNvPr id="9150" name="Google Shape;9150;p6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2"/>
              <p:cNvGrpSpPr/>
              <p:nvPr/>
            </p:nvGrpSpPr>
            <p:grpSpPr>
              <a:xfrm>
                <a:off x="4255307" y="3431612"/>
                <a:ext cx="37776" cy="32451"/>
                <a:chOff x="4255307" y="3431612"/>
                <a:chExt cx="37776" cy="32451"/>
              </a:xfrm>
            </p:grpSpPr>
            <p:sp>
              <p:nvSpPr>
                <p:cNvPr id="9153" name="Google Shape;9153;p6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2"/>
              <p:cNvGrpSpPr/>
              <p:nvPr/>
            </p:nvGrpSpPr>
            <p:grpSpPr>
              <a:xfrm>
                <a:off x="3853052" y="3577398"/>
                <a:ext cx="37776" cy="32420"/>
                <a:chOff x="3853052" y="3577398"/>
                <a:chExt cx="37776" cy="32420"/>
              </a:xfrm>
            </p:grpSpPr>
            <p:sp>
              <p:nvSpPr>
                <p:cNvPr id="9156" name="Google Shape;9156;p6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2"/>
              <p:cNvGrpSpPr/>
              <p:nvPr/>
            </p:nvGrpSpPr>
            <p:grpSpPr>
              <a:xfrm>
                <a:off x="4039908" y="3412107"/>
                <a:ext cx="37776" cy="32357"/>
                <a:chOff x="4039908" y="3412107"/>
                <a:chExt cx="37776" cy="32357"/>
              </a:xfrm>
            </p:grpSpPr>
            <p:sp>
              <p:nvSpPr>
                <p:cNvPr id="9159" name="Google Shape;9159;p6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2"/>
              <p:cNvGrpSpPr/>
              <p:nvPr/>
            </p:nvGrpSpPr>
            <p:grpSpPr>
              <a:xfrm>
                <a:off x="4017360" y="3342061"/>
                <a:ext cx="37870" cy="32380"/>
                <a:chOff x="4017360" y="3342061"/>
                <a:chExt cx="37870" cy="32380"/>
              </a:xfrm>
            </p:grpSpPr>
            <p:sp>
              <p:nvSpPr>
                <p:cNvPr id="9162" name="Google Shape;9162;p6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4" name="Google Shape;9164;p6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6" name="Google Shape;9166;p62"/>
              <p:cNvGrpSpPr/>
              <p:nvPr/>
            </p:nvGrpSpPr>
            <p:grpSpPr>
              <a:xfrm>
                <a:off x="3750870" y="3418650"/>
                <a:ext cx="37776" cy="32380"/>
                <a:chOff x="3750870" y="3418650"/>
                <a:chExt cx="37776" cy="32380"/>
              </a:xfrm>
            </p:grpSpPr>
            <p:sp>
              <p:nvSpPr>
                <p:cNvPr id="9167" name="Google Shape;9167;p6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2"/>
              <p:cNvGrpSpPr/>
              <p:nvPr/>
            </p:nvGrpSpPr>
            <p:grpSpPr>
              <a:xfrm>
                <a:off x="3632509" y="3274438"/>
                <a:ext cx="37783" cy="32357"/>
                <a:chOff x="3632509" y="3274438"/>
                <a:chExt cx="37783" cy="32357"/>
              </a:xfrm>
            </p:grpSpPr>
            <p:sp>
              <p:nvSpPr>
                <p:cNvPr id="9170" name="Google Shape;9170;p6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62"/>
              <p:cNvGrpSpPr/>
              <p:nvPr/>
            </p:nvGrpSpPr>
            <p:grpSpPr>
              <a:xfrm>
                <a:off x="3906424" y="3297561"/>
                <a:ext cx="37776" cy="32451"/>
                <a:chOff x="3906424" y="3297561"/>
                <a:chExt cx="37776" cy="32451"/>
              </a:xfrm>
            </p:grpSpPr>
            <p:sp>
              <p:nvSpPr>
                <p:cNvPr id="9173" name="Google Shape;9173;p6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2"/>
              <p:cNvGrpSpPr/>
              <p:nvPr/>
            </p:nvGrpSpPr>
            <p:grpSpPr>
              <a:xfrm>
                <a:off x="3866084" y="3412107"/>
                <a:ext cx="37776" cy="32357"/>
                <a:chOff x="3866084" y="3412107"/>
                <a:chExt cx="37776" cy="32357"/>
              </a:xfrm>
            </p:grpSpPr>
            <p:sp>
              <p:nvSpPr>
                <p:cNvPr id="9176" name="Google Shape;9176;p6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2"/>
              <p:cNvGrpSpPr/>
              <p:nvPr/>
            </p:nvGrpSpPr>
            <p:grpSpPr>
              <a:xfrm>
                <a:off x="4023919" y="3766409"/>
                <a:ext cx="37783" cy="32357"/>
                <a:chOff x="4023919" y="3766409"/>
                <a:chExt cx="37783" cy="32357"/>
              </a:xfrm>
            </p:grpSpPr>
            <p:sp>
              <p:nvSpPr>
                <p:cNvPr id="9179" name="Google Shape;9179;p6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62"/>
              <p:cNvGrpSpPr/>
              <p:nvPr/>
            </p:nvGrpSpPr>
            <p:grpSpPr>
              <a:xfrm>
                <a:off x="3973882" y="3779449"/>
                <a:ext cx="37776" cy="32357"/>
                <a:chOff x="3973882" y="3779449"/>
                <a:chExt cx="37776" cy="32357"/>
              </a:xfrm>
            </p:grpSpPr>
            <p:sp>
              <p:nvSpPr>
                <p:cNvPr id="9182" name="Google Shape;9182;p6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62"/>
              <p:cNvGrpSpPr/>
              <p:nvPr/>
            </p:nvGrpSpPr>
            <p:grpSpPr>
              <a:xfrm>
                <a:off x="4073398" y="3838028"/>
                <a:ext cx="37776" cy="32380"/>
                <a:chOff x="4073398" y="3838028"/>
                <a:chExt cx="37776" cy="32380"/>
              </a:xfrm>
            </p:grpSpPr>
            <p:sp>
              <p:nvSpPr>
                <p:cNvPr id="9185" name="Google Shape;9185;p6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62"/>
              <p:cNvGrpSpPr/>
              <p:nvPr/>
            </p:nvGrpSpPr>
            <p:grpSpPr>
              <a:xfrm>
                <a:off x="4342672" y="4144496"/>
                <a:ext cx="37752" cy="32364"/>
                <a:chOff x="4342672" y="4144496"/>
                <a:chExt cx="37752" cy="32364"/>
              </a:xfrm>
            </p:grpSpPr>
            <p:sp>
              <p:nvSpPr>
                <p:cNvPr id="9188" name="Google Shape;9188;p6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2"/>
              <p:cNvGrpSpPr/>
              <p:nvPr/>
            </p:nvGrpSpPr>
            <p:grpSpPr>
              <a:xfrm>
                <a:off x="4406386" y="4056872"/>
                <a:ext cx="37783" cy="32364"/>
                <a:chOff x="4406386" y="4056872"/>
                <a:chExt cx="37783" cy="32364"/>
              </a:xfrm>
            </p:grpSpPr>
            <p:sp>
              <p:nvSpPr>
                <p:cNvPr id="9191" name="Google Shape;9191;p6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2"/>
              <p:cNvGrpSpPr/>
              <p:nvPr/>
            </p:nvGrpSpPr>
            <p:grpSpPr>
              <a:xfrm>
                <a:off x="4284416" y="4245254"/>
                <a:ext cx="37783" cy="32357"/>
                <a:chOff x="4284416" y="4245254"/>
                <a:chExt cx="37783" cy="32357"/>
              </a:xfrm>
            </p:grpSpPr>
            <p:sp>
              <p:nvSpPr>
                <p:cNvPr id="9194" name="Google Shape;9194;p6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62"/>
              <p:cNvGrpSpPr/>
              <p:nvPr/>
            </p:nvGrpSpPr>
            <p:grpSpPr>
              <a:xfrm>
                <a:off x="4219057" y="4331258"/>
                <a:ext cx="37776" cy="32364"/>
                <a:chOff x="4219057" y="4331258"/>
                <a:chExt cx="37776" cy="32364"/>
              </a:xfrm>
            </p:grpSpPr>
            <p:sp>
              <p:nvSpPr>
                <p:cNvPr id="9197" name="Google Shape;9197;p6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2"/>
              <p:cNvGrpSpPr/>
              <p:nvPr/>
            </p:nvGrpSpPr>
            <p:grpSpPr>
              <a:xfrm>
                <a:off x="4204122" y="4141688"/>
                <a:ext cx="33497" cy="28699"/>
                <a:chOff x="4204122" y="4141688"/>
                <a:chExt cx="33497" cy="28699"/>
              </a:xfrm>
            </p:grpSpPr>
            <p:sp>
              <p:nvSpPr>
                <p:cNvPr id="9200" name="Google Shape;9200;p6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2"/>
              <p:cNvGrpSpPr/>
              <p:nvPr/>
            </p:nvGrpSpPr>
            <p:grpSpPr>
              <a:xfrm>
                <a:off x="4301546" y="4003869"/>
                <a:ext cx="38916" cy="33324"/>
                <a:chOff x="4301546" y="4003869"/>
                <a:chExt cx="38916" cy="33324"/>
              </a:xfrm>
            </p:grpSpPr>
            <p:sp>
              <p:nvSpPr>
                <p:cNvPr id="9203" name="Google Shape;9203;p6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2"/>
              <p:cNvGrpSpPr/>
              <p:nvPr/>
            </p:nvGrpSpPr>
            <p:grpSpPr>
              <a:xfrm>
                <a:off x="4210681" y="3924669"/>
                <a:ext cx="36549" cy="31366"/>
                <a:chOff x="4210681" y="3924669"/>
                <a:chExt cx="36549" cy="31366"/>
              </a:xfrm>
            </p:grpSpPr>
            <p:sp>
              <p:nvSpPr>
                <p:cNvPr id="9206" name="Google Shape;9206;p6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62"/>
              <p:cNvGrpSpPr/>
              <p:nvPr/>
            </p:nvGrpSpPr>
            <p:grpSpPr>
              <a:xfrm>
                <a:off x="3987771" y="3628874"/>
                <a:ext cx="31499" cy="26993"/>
                <a:chOff x="3987771" y="3628874"/>
                <a:chExt cx="31499" cy="26993"/>
              </a:xfrm>
            </p:grpSpPr>
            <p:sp>
              <p:nvSpPr>
                <p:cNvPr id="9209" name="Google Shape;9209;p6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62"/>
              <p:cNvGrpSpPr/>
              <p:nvPr/>
            </p:nvGrpSpPr>
            <p:grpSpPr>
              <a:xfrm>
                <a:off x="4087382" y="3775674"/>
                <a:ext cx="31405" cy="26898"/>
                <a:chOff x="4087382" y="3775674"/>
                <a:chExt cx="31405" cy="26898"/>
              </a:xfrm>
            </p:grpSpPr>
            <p:sp>
              <p:nvSpPr>
                <p:cNvPr id="9212" name="Google Shape;9212;p6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62"/>
              <p:cNvGrpSpPr/>
              <p:nvPr/>
            </p:nvGrpSpPr>
            <p:grpSpPr>
              <a:xfrm>
                <a:off x="4118873" y="3856637"/>
                <a:ext cx="31405" cy="26906"/>
                <a:chOff x="4118873" y="3856637"/>
                <a:chExt cx="31405" cy="26906"/>
              </a:xfrm>
            </p:grpSpPr>
            <p:sp>
              <p:nvSpPr>
                <p:cNvPr id="9215" name="Google Shape;9215;p6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62"/>
              <p:cNvGrpSpPr/>
              <p:nvPr/>
            </p:nvGrpSpPr>
            <p:grpSpPr>
              <a:xfrm>
                <a:off x="4168541" y="3639523"/>
                <a:ext cx="31499" cy="26906"/>
                <a:chOff x="4168541" y="3639523"/>
                <a:chExt cx="31499" cy="26906"/>
              </a:xfrm>
            </p:grpSpPr>
            <p:sp>
              <p:nvSpPr>
                <p:cNvPr id="9218" name="Google Shape;9218;p6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62"/>
              <p:cNvGrpSpPr/>
              <p:nvPr/>
            </p:nvGrpSpPr>
            <p:grpSpPr>
              <a:xfrm>
                <a:off x="3965789" y="3393545"/>
                <a:ext cx="31405" cy="26945"/>
                <a:chOff x="3965789" y="3393545"/>
                <a:chExt cx="31405" cy="26945"/>
              </a:xfrm>
            </p:grpSpPr>
            <p:sp>
              <p:nvSpPr>
                <p:cNvPr id="9221" name="Google Shape;9221;p6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62"/>
              <p:cNvGrpSpPr/>
              <p:nvPr/>
            </p:nvGrpSpPr>
            <p:grpSpPr>
              <a:xfrm>
                <a:off x="3925166" y="3491008"/>
                <a:ext cx="31405" cy="27001"/>
                <a:chOff x="3925166" y="3491008"/>
                <a:chExt cx="31405" cy="27001"/>
              </a:xfrm>
            </p:grpSpPr>
            <p:sp>
              <p:nvSpPr>
                <p:cNvPr id="9224" name="Google Shape;9224;p6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62"/>
              <p:cNvGrpSpPr/>
              <p:nvPr/>
            </p:nvGrpSpPr>
            <p:grpSpPr>
              <a:xfrm>
                <a:off x="3682845" y="3340976"/>
                <a:ext cx="31397" cy="26898"/>
                <a:chOff x="3682845" y="3340976"/>
                <a:chExt cx="31397" cy="26898"/>
              </a:xfrm>
            </p:grpSpPr>
            <p:sp>
              <p:nvSpPr>
                <p:cNvPr id="9227" name="Google Shape;9227;p6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2"/>
              <p:cNvGrpSpPr/>
              <p:nvPr/>
            </p:nvGrpSpPr>
            <p:grpSpPr>
              <a:xfrm>
                <a:off x="3795393" y="3353725"/>
                <a:ext cx="31499" cy="26993"/>
                <a:chOff x="3795393" y="3353725"/>
                <a:chExt cx="31499" cy="26993"/>
              </a:xfrm>
            </p:grpSpPr>
            <p:sp>
              <p:nvSpPr>
                <p:cNvPr id="9230" name="Google Shape;9230;p6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62"/>
              <p:cNvGrpSpPr/>
              <p:nvPr/>
            </p:nvGrpSpPr>
            <p:grpSpPr>
              <a:xfrm>
                <a:off x="4176909" y="4363221"/>
                <a:ext cx="38924" cy="33316"/>
                <a:chOff x="4176909" y="4363221"/>
                <a:chExt cx="38924" cy="33316"/>
              </a:xfrm>
            </p:grpSpPr>
            <p:sp>
              <p:nvSpPr>
                <p:cNvPr id="9233" name="Google Shape;9233;p6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62"/>
              <p:cNvGrpSpPr/>
              <p:nvPr/>
            </p:nvGrpSpPr>
            <p:grpSpPr>
              <a:xfrm>
                <a:off x="4226191" y="4007660"/>
                <a:ext cx="33560" cy="28770"/>
                <a:chOff x="4226191" y="4007660"/>
                <a:chExt cx="33560" cy="28770"/>
              </a:xfrm>
            </p:grpSpPr>
            <p:sp>
              <p:nvSpPr>
                <p:cNvPr id="9236" name="Google Shape;9236;p6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2"/>
              <p:cNvGrpSpPr/>
              <p:nvPr/>
            </p:nvGrpSpPr>
            <p:grpSpPr>
              <a:xfrm>
                <a:off x="3597785" y="3377045"/>
                <a:ext cx="33591" cy="28699"/>
                <a:chOff x="3597785" y="3377045"/>
                <a:chExt cx="33591" cy="28699"/>
              </a:xfrm>
            </p:grpSpPr>
            <p:sp>
              <p:nvSpPr>
                <p:cNvPr id="9239" name="Google Shape;9239;p6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2"/>
              <p:cNvGrpSpPr/>
              <p:nvPr/>
            </p:nvGrpSpPr>
            <p:grpSpPr>
              <a:xfrm>
                <a:off x="3887870" y="3669796"/>
                <a:ext cx="33591" cy="28692"/>
                <a:chOff x="3887870" y="3669796"/>
                <a:chExt cx="33591" cy="28692"/>
              </a:xfrm>
            </p:grpSpPr>
            <p:sp>
              <p:nvSpPr>
                <p:cNvPr id="9242" name="Google Shape;9242;p6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2"/>
              <p:cNvGrpSpPr/>
              <p:nvPr/>
            </p:nvGrpSpPr>
            <p:grpSpPr>
              <a:xfrm>
                <a:off x="3818320" y="3481625"/>
                <a:ext cx="33497" cy="28770"/>
                <a:chOff x="3818320" y="3481625"/>
                <a:chExt cx="33497" cy="28770"/>
              </a:xfrm>
            </p:grpSpPr>
            <p:sp>
              <p:nvSpPr>
                <p:cNvPr id="9245" name="Google Shape;9245;p6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2"/>
              <p:cNvGrpSpPr/>
              <p:nvPr/>
            </p:nvGrpSpPr>
            <p:grpSpPr>
              <a:xfrm>
                <a:off x="4278139" y="4120948"/>
                <a:ext cx="37492" cy="32129"/>
                <a:chOff x="4278139" y="4120948"/>
                <a:chExt cx="37492" cy="32129"/>
              </a:xfrm>
            </p:grpSpPr>
            <p:sp>
              <p:nvSpPr>
                <p:cNvPr id="9248" name="Google Shape;9248;p6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62"/>
              <p:cNvGrpSpPr/>
              <p:nvPr/>
            </p:nvGrpSpPr>
            <p:grpSpPr>
              <a:xfrm>
                <a:off x="4419898" y="3977388"/>
                <a:ext cx="33497" cy="28692"/>
                <a:chOff x="4419898" y="3977388"/>
                <a:chExt cx="33497" cy="28692"/>
              </a:xfrm>
            </p:grpSpPr>
            <p:sp>
              <p:nvSpPr>
                <p:cNvPr id="9251" name="Google Shape;9251;p6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2"/>
              <p:cNvGrpSpPr/>
              <p:nvPr/>
            </p:nvGrpSpPr>
            <p:grpSpPr>
              <a:xfrm>
                <a:off x="4158930" y="4034684"/>
                <a:ext cx="33497" cy="28762"/>
                <a:chOff x="4158930" y="4034684"/>
                <a:chExt cx="33497" cy="28762"/>
              </a:xfrm>
            </p:grpSpPr>
            <p:sp>
              <p:nvSpPr>
                <p:cNvPr id="9254" name="Google Shape;9254;p6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2"/>
              <p:cNvGrpSpPr/>
              <p:nvPr/>
            </p:nvGrpSpPr>
            <p:grpSpPr>
              <a:xfrm>
                <a:off x="4134949" y="3957049"/>
                <a:ext cx="33497" cy="28770"/>
                <a:chOff x="4134949" y="3957049"/>
                <a:chExt cx="33497" cy="28770"/>
              </a:xfrm>
            </p:grpSpPr>
            <p:sp>
              <p:nvSpPr>
                <p:cNvPr id="9257" name="Google Shape;9257;p6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2"/>
              <p:cNvGrpSpPr/>
              <p:nvPr/>
            </p:nvGrpSpPr>
            <p:grpSpPr>
              <a:xfrm>
                <a:off x="4193653" y="4184403"/>
                <a:ext cx="43580" cy="37264"/>
                <a:chOff x="4193653" y="4184403"/>
                <a:chExt cx="43580" cy="37264"/>
              </a:xfrm>
            </p:grpSpPr>
            <p:sp>
              <p:nvSpPr>
                <p:cNvPr id="9260" name="Google Shape;9260;p6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62"/>
              <p:cNvGrpSpPr/>
              <p:nvPr/>
            </p:nvGrpSpPr>
            <p:grpSpPr>
              <a:xfrm>
                <a:off x="4343600" y="3943844"/>
                <a:ext cx="43580" cy="37312"/>
                <a:chOff x="4343600" y="3943844"/>
                <a:chExt cx="43580" cy="37312"/>
              </a:xfrm>
            </p:grpSpPr>
            <p:sp>
              <p:nvSpPr>
                <p:cNvPr id="9263" name="Google Shape;9263;p6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2"/>
              <p:cNvGrpSpPr/>
              <p:nvPr/>
            </p:nvGrpSpPr>
            <p:grpSpPr>
              <a:xfrm>
                <a:off x="4172339" y="3381693"/>
                <a:ext cx="31499" cy="27001"/>
                <a:chOff x="4172339" y="3381693"/>
                <a:chExt cx="31499" cy="27001"/>
              </a:xfrm>
            </p:grpSpPr>
            <p:sp>
              <p:nvSpPr>
                <p:cNvPr id="9266" name="Google Shape;9266;p6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271"/>
        <p:cNvGrpSpPr/>
        <p:nvPr/>
      </p:nvGrpSpPr>
      <p:grpSpPr>
        <a:xfrm>
          <a:off x="0" y="0"/>
          <a:ext cx="0" cy="0"/>
          <a:chOff x="0" y="0"/>
          <a:chExt cx="0" cy="0"/>
        </a:xfrm>
      </p:grpSpPr>
      <p:grpSp>
        <p:nvGrpSpPr>
          <p:cNvPr id="9272" name="Google Shape;9272;p63"/>
          <p:cNvGrpSpPr/>
          <p:nvPr/>
        </p:nvGrpSpPr>
        <p:grpSpPr>
          <a:xfrm>
            <a:off x="2126623" y="3607908"/>
            <a:ext cx="1102891" cy="760337"/>
            <a:chOff x="4967783" y="2151471"/>
            <a:chExt cx="3920692" cy="2702940"/>
          </a:xfrm>
        </p:grpSpPr>
        <p:grpSp>
          <p:nvGrpSpPr>
            <p:cNvPr id="9273" name="Google Shape;9273;p63"/>
            <p:cNvGrpSpPr/>
            <p:nvPr/>
          </p:nvGrpSpPr>
          <p:grpSpPr>
            <a:xfrm>
              <a:off x="5045709" y="2252109"/>
              <a:ext cx="3761071" cy="2501708"/>
              <a:chOff x="2691784" y="1805334"/>
              <a:chExt cx="3761071" cy="2501708"/>
            </a:xfrm>
          </p:grpSpPr>
          <p:sp>
            <p:nvSpPr>
              <p:cNvPr id="9274" name="Google Shape;9274;p6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3"/>
            <p:cNvGrpSpPr/>
            <p:nvPr/>
          </p:nvGrpSpPr>
          <p:grpSpPr>
            <a:xfrm>
              <a:off x="4967783" y="2151471"/>
              <a:ext cx="3920692" cy="2702940"/>
              <a:chOff x="2613858" y="1704696"/>
              <a:chExt cx="3920692" cy="2702940"/>
            </a:xfrm>
          </p:grpSpPr>
          <p:sp>
            <p:nvSpPr>
              <p:cNvPr id="9282" name="Google Shape;9282;p6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7" name="Google Shape;9287;p63"/>
          <p:cNvGrpSpPr/>
          <p:nvPr/>
        </p:nvGrpSpPr>
        <p:grpSpPr>
          <a:xfrm>
            <a:off x="3530532" y="1496185"/>
            <a:ext cx="1561911" cy="708580"/>
            <a:chOff x="3530532" y="1496185"/>
            <a:chExt cx="1561911" cy="708580"/>
          </a:xfrm>
        </p:grpSpPr>
        <p:grpSp>
          <p:nvGrpSpPr>
            <p:cNvPr id="9288" name="Google Shape;9288;p63"/>
            <p:cNvGrpSpPr/>
            <p:nvPr/>
          </p:nvGrpSpPr>
          <p:grpSpPr>
            <a:xfrm>
              <a:off x="3720318" y="1857562"/>
              <a:ext cx="1372125" cy="54"/>
              <a:chOff x="3720318" y="1857562"/>
              <a:chExt cx="1372125" cy="54"/>
            </a:xfrm>
          </p:grpSpPr>
          <p:cxnSp>
            <p:nvCxnSpPr>
              <p:cNvPr id="9289" name="Google Shape;9289;p63"/>
              <p:cNvCxnSpPr>
                <a:endCxn id="929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91" name="Google Shape;9291;p6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92" name="Google Shape;9292;p6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93" name="Google Shape;9293;p63"/>
              <p:cNvCxnSpPr>
                <a:stCxn id="929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294" name="Google Shape;9294;p63"/>
            <p:cNvGrpSpPr/>
            <p:nvPr/>
          </p:nvGrpSpPr>
          <p:grpSpPr>
            <a:xfrm>
              <a:off x="3567462" y="1496185"/>
              <a:ext cx="286587" cy="272914"/>
              <a:chOff x="3567462" y="1496185"/>
              <a:chExt cx="286587" cy="272914"/>
            </a:xfrm>
          </p:grpSpPr>
          <p:cxnSp>
            <p:nvCxnSpPr>
              <p:cNvPr id="9295" name="Google Shape;9295;p6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96" name="Google Shape;9296;p63"/>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6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3"/>
            <p:cNvGrpSpPr/>
            <p:nvPr/>
          </p:nvGrpSpPr>
          <p:grpSpPr>
            <a:xfrm>
              <a:off x="3929014" y="1960574"/>
              <a:ext cx="286587" cy="242378"/>
              <a:chOff x="3929014" y="1960574"/>
              <a:chExt cx="286587" cy="242378"/>
            </a:xfrm>
          </p:grpSpPr>
          <p:cxnSp>
            <p:nvCxnSpPr>
              <p:cNvPr id="9300" name="Google Shape;9300;p6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301" name="Google Shape;9301;p63"/>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3"/>
            <p:cNvGrpSpPr/>
            <p:nvPr/>
          </p:nvGrpSpPr>
          <p:grpSpPr>
            <a:xfrm>
              <a:off x="4290828" y="1496185"/>
              <a:ext cx="286587" cy="272914"/>
              <a:chOff x="4290828" y="1496185"/>
              <a:chExt cx="286587" cy="272914"/>
            </a:xfrm>
          </p:grpSpPr>
          <p:cxnSp>
            <p:nvCxnSpPr>
              <p:cNvPr id="9303" name="Google Shape;9303;p6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304" name="Google Shape;9304;p63"/>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5" name="Google Shape;9305;p6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6" name="Google Shape;9306;p63"/>
            <p:cNvGrpSpPr/>
            <p:nvPr/>
          </p:nvGrpSpPr>
          <p:grpSpPr>
            <a:xfrm>
              <a:off x="4657726" y="1959674"/>
              <a:ext cx="286500" cy="245092"/>
              <a:chOff x="4657726" y="1959674"/>
              <a:chExt cx="286500" cy="245092"/>
            </a:xfrm>
          </p:grpSpPr>
          <p:cxnSp>
            <p:nvCxnSpPr>
              <p:cNvPr id="9307" name="Google Shape;9307;p6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308" name="Google Shape;9308;p6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9" name="Google Shape;9309;p63"/>
          <p:cNvGrpSpPr/>
          <p:nvPr/>
        </p:nvGrpSpPr>
        <p:grpSpPr>
          <a:xfrm>
            <a:off x="3512551" y="2358282"/>
            <a:ext cx="1597045" cy="378522"/>
            <a:chOff x="3512551" y="2358282"/>
            <a:chExt cx="1597045" cy="378522"/>
          </a:xfrm>
        </p:grpSpPr>
        <p:grpSp>
          <p:nvGrpSpPr>
            <p:cNvPr id="9310" name="Google Shape;9310;p63"/>
            <p:cNvGrpSpPr/>
            <p:nvPr/>
          </p:nvGrpSpPr>
          <p:grpSpPr>
            <a:xfrm>
              <a:off x="3738198" y="2553002"/>
              <a:ext cx="1145834" cy="117"/>
              <a:chOff x="3738198" y="2553002"/>
              <a:chExt cx="1145834" cy="117"/>
            </a:xfrm>
          </p:grpSpPr>
          <p:cxnSp>
            <p:nvCxnSpPr>
              <p:cNvPr id="9311" name="Google Shape;9311;p6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312" name="Google Shape;9312;p6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313" name="Google Shape;9313;p63"/>
              <p:cNvCxnSpPr>
                <a:stCxn id="9314" idx="6"/>
                <a:endCxn id="931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316" name="Google Shape;9316;p63"/>
            <p:cNvGrpSpPr/>
            <p:nvPr/>
          </p:nvGrpSpPr>
          <p:grpSpPr>
            <a:xfrm>
              <a:off x="3969644" y="2440153"/>
              <a:ext cx="225853" cy="296651"/>
              <a:chOff x="3969644" y="2440153"/>
              <a:chExt cx="225853" cy="296651"/>
            </a:xfrm>
          </p:grpSpPr>
          <p:cxnSp>
            <p:nvCxnSpPr>
              <p:cNvPr id="9317" name="Google Shape;9317;p63"/>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9315" name="Google Shape;9315;p63"/>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4426818" y="2358282"/>
              <a:ext cx="225613" cy="307569"/>
              <a:chOff x="4426818" y="2358282"/>
              <a:chExt cx="225613" cy="307569"/>
            </a:xfrm>
          </p:grpSpPr>
          <p:cxnSp>
            <p:nvCxnSpPr>
              <p:cNvPr id="9320" name="Google Shape;9320;p63"/>
              <p:cNvCxnSpPr>
                <a:stCxn id="932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322" name="Google Shape;9322;p63"/>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3"/>
            <p:cNvGrpSpPr/>
            <p:nvPr/>
          </p:nvGrpSpPr>
          <p:grpSpPr>
            <a:xfrm>
              <a:off x="4883984" y="2440153"/>
              <a:ext cx="225613" cy="296486"/>
              <a:chOff x="4883984" y="2440153"/>
              <a:chExt cx="225613" cy="296486"/>
            </a:xfrm>
          </p:grpSpPr>
          <p:cxnSp>
            <p:nvCxnSpPr>
              <p:cNvPr id="9324" name="Google Shape;9324;p63"/>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9325" name="Google Shape;9325;p63"/>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3"/>
            <p:cNvGrpSpPr/>
            <p:nvPr/>
          </p:nvGrpSpPr>
          <p:grpSpPr>
            <a:xfrm>
              <a:off x="3512551" y="2358356"/>
              <a:ext cx="225647" cy="307629"/>
              <a:chOff x="2182679" y="2005014"/>
              <a:chExt cx="792300" cy="1080158"/>
            </a:xfrm>
          </p:grpSpPr>
          <p:cxnSp>
            <p:nvCxnSpPr>
              <p:cNvPr id="9328" name="Google Shape;9328;p63"/>
              <p:cNvCxnSpPr>
                <a:stCxn id="932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314" name="Google Shape;9314;p6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0" name="Google Shape;9330;p63"/>
          <p:cNvGrpSpPr/>
          <p:nvPr/>
        </p:nvGrpSpPr>
        <p:grpSpPr>
          <a:xfrm>
            <a:off x="6872633" y="1182079"/>
            <a:ext cx="1559809" cy="722610"/>
            <a:chOff x="634175" y="2986275"/>
            <a:chExt cx="3147949" cy="1458344"/>
          </a:xfrm>
        </p:grpSpPr>
        <p:cxnSp>
          <p:nvCxnSpPr>
            <p:cNvPr id="9331" name="Google Shape;9331;p63"/>
            <p:cNvCxnSpPr>
              <a:stCxn id="9332" idx="4"/>
              <a:endCxn id="933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334" name="Google Shape;9334;p63"/>
            <p:cNvCxnSpPr>
              <a:stCxn id="9333" idx="0"/>
              <a:endCxn id="933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336" name="Google Shape;9336;p63"/>
            <p:cNvCxnSpPr>
              <a:stCxn id="9335" idx="4"/>
              <a:endCxn id="933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338" name="Google Shape;9338;p63"/>
            <p:cNvCxnSpPr>
              <a:stCxn id="9337" idx="0"/>
              <a:endCxn id="933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339" name="Google Shape;9339;p6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5" name="Google Shape;9335;p6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2" name="Google Shape;9332;p6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7" name="Google Shape;9337;p6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3" name="Google Shape;9333;p6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340" name="Google Shape;9340;p63"/>
          <p:cNvGrpSpPr/>
          <p:nvPr/>
        </p:nvGrpSpPr>
        <p:grpSpPr>
          <a:xfrm>
            <a:off x="3526424" y="2891987"/>
            <a:ext cx="1570719" cy="294123"/>
            <a:chOff x="998425" y="1182125"/>
            <a:chExt cx="1065400" cy="199500"/>
          </a:xfrm>
        </p:grpSpPr>
        <p:sp>
          <p:nvSpPr>
            <p:cNvPr id="9341" name="Google Shape;9341;p6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63"/>
          <p:cNvGrpSpPr/>
          <p:nvPr/>
        </p:nvGrpSpPr>
        <p:grpSpPr>
          <a:xfrm>
            <a:off x="6869680" y="2009474"/>
            <a:ext cx="1565716" cy="366729"/>
            <a:chOff x="1247650" y="2075423"/>
            <a:chExt cx="6648477" cy="1557238"/>
          </a:xfrm>
        </p:grpSpPr>
        <p:sp>
          <p:nvSpPr>
            <p:cNvPr id="9347" name="Google Shape;9347;p6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3"/>
          <p:cNvGrpSpPr/>
          <p:nvPr/>
        </p:nvGrpSpPr>
        <p:grpSpPr>
          <a:xfrm>
            <a:off x="6853992" y="3158178"/>
            <a:ext cx="1597092" cy="663663"/>
            <a:chOff x="6796238" y="3158184"/>
            <a:chExt cx="1630351" cy="677483"/>
          </a:xfrm>
        </p:grpSpPr>
        <p:cxnSp>
          <p:nvCxnSpPr>
            <p:cNvPr id="9354" name="Google Shape;9354;p63"/>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9355" name="Google Shape;9355;p63"/>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9356" name="Google Shape;9356;p63"/>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9357" name="Google Shape;9357;p63"/>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9358" name="Google Shape;9358;p63"/>
            <p:cNvGrpSpPr/>
            <p:nvPr/>
          </p:nvGrpSpPr>
          <p:grpSpPr>
            <a:xfrm>
              <a:off x="6796238" y="3311904"/>
              <a:ext cx="1630351" cy="377711"/>
              <a:chOff x="6796238" y="3311904"/>
              <a:chExt cx="1630351" cy="377711"/>
            </a:xfrm>
          </p:grpSpPr>
          <p:sp>
            <p:nvSpPr>
              <p:cNvPr id="9359" name="Google Shape;9359;p63"/>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2" name="Google Shape;9362;p63"/>
          <p:cNvGrpSpPr/>
          <p:nvPr/>
        </p:nvGrpSpPr>
        <p:grpSpPr>
          <a:xfrm>
            <a:off x="5375130" y="1179681"/>
            <a:ext cx="1368606" cy="1593805"/>
            <a:chOff x="1839112" y="2209163"/>
            <a:chExt cx="1918159" cy="2233784"/>
          </a:xfrm>
        </p:grpSpPr>
        <p:sp>
          <p:nvSpPr>
            <p:cNvPr id="9363" name="Google Shape;9363;p6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6" name="Google Shape;9366;p63"/>
            <p:cNvCxnSpPr>
              <a:stCxn id="9363" idx="6"/>
              <a:endCxn id="936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367" name="Google Shape;9367;p63"/>
            <p:cNvCxnSpPr>
              <a:stCxn id="9364" idx="4"/>
              <a:endCxn id="936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369" name="Google Shape;9369;p63"/>
            <p:cNvCxnSpPr>
              <a:stCxn id="9368" idx="6"/>
              <a:endCxn id="936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370" name="Google Shape;9370;p63"/>
            <p:cNvCxnSpPr>
              <a:stCxn id="9365" idx="4"/>
              <a:endCxn id="937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368" name="Google Shape;9368;p6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3" name="Google Shape;9373;p63"/>
            <p:cNvCxnSpPr>
              <a:endCxn id="937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374" name="Google Shape;9374;p63"/>
          <p:cNvGrpSpPr/>
          <p:nvPr/>
        </p:nvGrpSpPr>
        <p:grpSpPr>
          <a:xfrm>
            <a:off x="3507503" y="1185917"/>
            <a:ext cx="1637968" cy="154942"/>
            <a:chOff x="238125" y="2506075"/>
            <a:chExt cx="7115411" cy="673075"/>
          </a:xfrm>
        </p:grpSpPr>
        <p:sp>
          <p:nvSpPr>
            <p:cNvPr id="9375" name="Google Shape;9375;p6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3"/>
          <p:cNvGrpSpPr/>
          <p:nvPr/>
        </p:nvGrpSpPr>
        <p:grpSpPr>
          <a:xfrm>
            <a:off x="746187" y="1507514"/>
            <a:ext cx="2476762" cy="91743"/>
            <a:chOff x="1464850" y="436376"/>
            <a:chExt cx="6001362" cy="222300"/>
          </a:xfrm>
        </p:grpSpPr>
        <p:sp>
          <p:nvSpPr>
            <p:cNvPr id="9381" name="Google Shape;9381;p6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6" name="Google Shape;9386;p6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387" name="Google Shape;9387;p6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388" name="Google Shape;9388;p6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389" name="Google Shape;9389;p6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390" name="Google Shape;9390;p63"/>
          <p:cNvGrpSpPr/>
          <p:nvPr/>
        </p:nvGrpSpPr>
        <p:grpSpPr>
          <a:xfrm>
            <a:off x="732455" y="2742980"/>
            <a:ext cx="1452862" cy="651872"/>
            <a:chOff x="803162" y="2667727"/>
            <a:chExt cx="1412054" cy="633562"/>
          </a:xfrm>
        </p:grpSpPr>
        <p:cxnSp>
          <p:nvCxnSpPr>
            <p:cNvPr id="9391" name="Google Shape;9391;p63"/>
            <p:cNvCxnSpPr>
              <a:stCxn id="9392" idx="2"/>
              <a:endCxn id="939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94" name="Google Shape;9394;p63"/>
            <p:cNvCxnSpPr>
              <a:stCxn id="9395" idx="0"/>
              <a:endCxn id="939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96" name="Google Shape;9396;p63"/>
            <p:cNvCxnSpPr>
              <a:stCxn id="9395" idx="2"/>
              <a:endCxn id="939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98" name="Google Shape;9398;p63"/>
            <p:cNvCxnSpPr>
              <a:stCxn id="9399" idx="0"/>
              <a:endCxn id="939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00" name="Google Shape;9400;p63"/>
            <p:cNvCxnSpPr>
              <a:stCxn id="9393" idx="2"/>
              <a:endCxn id="940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02" name="Google Shape;9402;p63"/>
            <p:cNvCxnSpPr>
              <a:stCxn id="9403" idx="0"/>
              <a:endCxn id="939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399" name="Google Shape;9399;p63"/>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97" name="Google Shape;9397;p63"/>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3" name="Google Shape;9403;p63"/>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1" name="Google Shape;9401;p63"/>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93" name="Google Shape;9393;p63"/>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95" name="Google Shape;9395;p63"/>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92" name="Google Shape;9392;p63"/>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404" name="Google Shape;9404;p63"/>
          <p:cNvGrpSpPr/>
          <p:nvPr/>
        </p:nvGrpSpPr>
        <p:grpSpPr>
          <a:xfrm>
            <a:off x="732447" y="1178518"/>
            <a:ext cx="2518423" cy="209218"/>
            <a:chOff x="803154" y="1111966"/>
            <a:chExt cx="2447684" cy="203341"/>
          </a:xfrm>
        </p:grpSpPr>
        <p:grpSp>
          <p:nvGrpSpPr>
            <p:cNvPr id="9405" name="Google Shape;9405;p63"/>
            <p:cNvGrpSpPr/>
            <p:nvPr/>
          </p:nvGrpSpPr>
          <p:grpSpPr>
            <a:xfrm>
              <a:off x="1958180" y="1111966"/>
              <a:ext cx="588019" cy="121396"/>
              <a:chOff x="4808316" y="2800065"/>
              <a:chExt cx="1999386" cy="412910"/>
            </a:xfrm>
          </p:grpSpPr>
          <p:sp>
            <p:nvSpPr>
              <p:cNvPr id="9406" name="Google Shape;9406;p6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7" name="Google Shape;9407;p63"/>
              <p:cNvGrpSpPr/>
              <p:nvPr/>
            </p:nvGrpSpPr>
            <p:grpSpPr>
              <a:xfrm>
                <a:off x="4808316" y="2800065"/>
                <a:ext cx="92400" cy="411825"/>
                <a:chOff x="845575" y="2563700"/>
                <a:chExt cx="92400" cy="411825"/>
              </a:xfrm>
            </p:grpSpPr>
            <p:cxnSp>
              <p:nvCxnSpPr>
                <p:cNvPr id="9408" name="Google Shape;9408;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09" name="Google Shape;9409;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410" name="Google Shape;9410;p63"/>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9411" name="Google Shape;9411;p63"/>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2" name="Google Shape;9412;p63"/>
            <p:cNvGrpSpPr/>
            <p:nvPr/>
          </p:nvGrpSpPr>
          <p:grpSpPr>
            <a:xfrm>
              <a:off x="803154" y="1112063"/>
              <a:ext cx="591111" cy="121410"/>
              <a:chOff x="803154" y="1112063"/>
              <a:chExt cx="591111" cy="121410"/>
            </a:xfrm>
          </p:grpSpPr>
          <p:grpSp>
            <p:nvGrpSpPr>
              <p:cNvPr id="9413" name="Google Shape;9413;p63"/>
              <p:cNvGrpSpPr/>
              <p:nvPr/>
            </p:nvGrpSpPr>
            <p:grpSpPr>
              <a:xfrm>
                <a:off x="803154" y="1112063"/>
                <a:ext cx="27174" cy="121091"/>
                <a:chOff x="845575" y="2563700"/>
                <a:chExt cx="92400" cy="411825"/>
              </a:xfrm>
            </p:grpSpPr>
            <p:cxnSp>
              <p:nvCxnSpPr>
                <p:cNvPr id="9414" name="Google Shape;9414;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15" name="Google Shape;9415;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6" name="Google Shape;9416;p63"/>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3"/>
            <p:cNvGrpSpPr/>
            <p:nvPr/>
          </p:nvGrpSpPr>
          <p:grpSpPr>
            <a:xfrm>
              <a:off x="1381934" y="1194217"/>
              <a:ext cx="588259" cy="121091"/>
              <a:chOff x="1381934" y="1194217"/>
              <a:chExt cx="588259" cy="121091"/>
            </a:xfrm>
          </p:grpSpPr>
          <p:grpSp>
            <p:nvGrpSpPr>
              <p:cNvPr id="9418" name="Google Shape;9418;p63"/>
              <p:cNvGrpSpPr/>
              <p:nvPr/>
            </p:nvGrpSpPr>
            <p:grpSpPr>
              <a:xfrm rot="10800000">
                <a:off x="1381934" y="1194217"/>
                <a:ext cx="27174" cy="121091"/>
                <a:chOff x="2070100" y="2563700"/>
                <a:chExt cx="92400" cy="411825"/>
              </a:xfrm>
            </p:grpSpPr>
            <p:cxnSp>
              <p:nvCxnSpPr>
                <p:cNvPr id="9419" name="Google Shape;9419;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20" name="Google Shape;9420;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63"/>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63"/>
            <p:cNvGrpSpPr/>
            <p:nvPr/>
          </p:nvGrpSpPr>
          <p:grpSpPr>
            <a:xfrm>
              <a:off x="2532104" y="1194217"/>
              <a:ext cx="704905" cy="121091"/>
              <a:chOff x="2532104" y="1194217"/>
              <a:chExt cx="704905" cy="121091"/>
            </a:xfrm>
          </p:grpSpPr>
          <p:grpSp>
            <p:nvGrpSpPr>
              <p:cNvPr id="9423" name="Google Shape;9423;p63"/>
              <p:cNvGrpSpPr/>
              <p:nvPr/>
            </p:nvGrpSpPr>
            <p:grpSpPr>
              <a:xfrm rot="10800000">
                <a:off x="2532104" y="1194217"/>
                <a:ext cx="27174" cy="121091"/>
                <a:chOff x="2070100" y="2563700"/>
                <a:chExt cx="92400" cy="411825"/>
              </a:xfrm>
            </p:grpSpPr>
            <p:cxnSp>
              <p:nvCxnSpPr>
                <p:cNvPr id="9424" name="Google Shape;9424;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425" name="Google Shape;9425;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63"/>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7" name="Google Shape;9427;p63"/>
          <p:cNvGrpSpPr/>
          <p:nvPr/>
        </p:nvGrpSpPr>
        <p:grpSpPr>
          <a:xfrm>
            <a:off x="3525467" y="3875150"/>
            <a:ext cx="1567778" cy="491677"/>
            <a:chOff x="5194708" y="3484366"/>
            <a:chExt cx="3148148" cy="987304"/>
          </a:xfrm>
        </p:grpSpPr>
        <p:grpSp>
          <p:nvGrpSpPr>
            <p:cNvPr id="9428" name="Google Shape;9428;p63"/>
            <p:cNvGrpSpPr/>
            <p:nvPr/>
          </p:nvGrpSpPr>
          <p:grpSpPr>
            <a:xfrm>
              <a:off x="7531521" y="3484366"/>
              <a:ext cx="811335" cy="987304"/>
              <a:chOff x="3379425" y="1617275"/>
              <a:chExt cx="1090650" cy="1327200"/>
            </a:xfrm>
          </p:grpSpPr>
          <p:sp>
            <p:nvSpPr>
              <p:cNvPr id="9429" name="Google Shape;9429;p6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3"/>
            <p:cNvGrpSpPr/>
            <p:nvPr/>
          </p:nvGrpSpPr>
          <p:grpSpPr>
            <a:xfrm>
              <a:off x="6752546" y="3484366"/>
              <a:ext cx="811428" cy="987304"/>
              <a:chOff x="2332275" y="1617275"/>
              <a:chExt cx="1090775" cy="1327200"/>
            </a:xfrm>
          </p:grpSpPr>
          <p:sp>
            <p:nvSpPr>
              <p:cNvPr id="9433" name="Google Shape;9433;p6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3"/>
            <p:cNvGrpSpPr/>
            <p:nvPr/>
          </p:nvGrpSpPr>
          <p:grpSpPr>
            <a:xfrm>
              <a:off x="5973664" y="3484366"/>
              <a:ext cx="811335" cy="987304"/>
              <a:chOff x="1285250" y="1617275"/>
              <a:chExt cx="1090650" cy="1327200"/>
            </a:xfrm>
          </p:grpSpPr>
          <p:sp>
            <p:nvSpPr>
              <p:cNvPr id="9437" name="Google Shape;9437;p6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3"/>
            <p:cNvGrpSpPr/>
            <p:nvPr/>
          </p:nvGrpSpPr>
          <p:grpSpPr>
            <a:xfrm>
              <a:off x="5194708" y="3484366"/>
              <a:ext cx="811409" cy="987304"/>
              <a:chOff x="238125" y="1617275"/>
              <a:chExt cx="1090750" cy="1327200"/>
            </a:xfrm>
          </p:grpSpPr>
          <p:sp>
            <p:nvSpPr>
              <p:cNvPr id="9441" name="Google Shape;9441;p6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4" name="Google Shape;9444;p63"/>
          <p:cNvGrpSpPr/>
          <p:nvPr/>
        </p:nvGrpSpPr>
        <p:grpSpPr>
          <a:xfrm>
            <a:off x="3486076" y="3355561"/>
            <a:ext cx="1616964" cy="346256"/>
            <a:chOff x="1808063" y="4294338"/>
            <a:chExt cx="3370782" cy="721817"/>
          </a:xfrm>
        </p:grpSpPr>
        <p:sp>
          <p:nvSpPr>
            <p:cNvPr id="9445" name="Google Shape;9445;p6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764288" y="3641590"/>
            <a:ext cx="1295882" cy="646587"/>
            <a:chOff x="834100" y="3642869"/>
            <a:chExt cx="1259483" cy="628426"/>
          </a:xfrm>
        </p:grpSpPr>
        <p:sp>
          <p:nvSpPr>
            <p:cNvPr id="9456" name="Google Shape;9456;p6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1" name="Google Shape;9481;p63"/>
            <p:cNvGrpSpPr/>
            <p:nvPr/>
          </p:nvGrpSpPr>
          <p:grpSpPr>
            <a:xfrm>
              <a:off x="1360364" y="3847835"/>
              <a:ext cx="208119" cy="224359"/>
              <a:chOff x="1360769" y="3847100"/>
              <a:chExt cx="208119" cy="224359"/>
            </a:xfrm>
          </p:grpSpPr>
          <p:sp>
            <p:nvSpPr>
              <p:cNvPr id="9482" name="Google Shape;9482;p6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2" name="Google Shape;9502;p6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3"/>
          <p:cNvGrpSpPr/>
          <p:nvPr/>
        </p:nvGrpSpPr>
        <p:grpSpPr>
          <a:xfrm rot="5400000">
            <a:off x="5977401" y="3438087"/>
            <a:ext cx="164064" cy="1414916"/>
            <a:chOff x="4428249" y="1369375"/>
            <a:chExt cx="36905" cy="429569"/>
          </a:xfrm>
        </p:grpSpPr>
        <p:sp>
          <p:nvSpPr>
            <p:cNvPr id="9517" name="Google Shape;9517;p6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3"/>
          <p:cNvGrpSpPr/>
          <p:nvPr/>
        </p:nvGrpSpPr>
        <p:grpSpPr>
          <a:xfrm rot="10800000" flipH="1">
            <a:off x="5349830" y="3026630"/>
            <a:ext cx="1419207" cy="24808"/>
            <a:chOff x="219558" y="4738465"/>
            <a:chExt cx="5852400" cy="102300"/>
          </a:xfrm>
        </p:grpSpPr>
        <p:cxnSp>
          <p:nvCxnSpPr>
            <p:cNvPr id="9550" name="Google Shape;9550;p6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551" name="Google Shape;9551;p6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3"/>
          <p:cNvGrpSpPr/>
          <p:nvPr/>
        </p:nvGrpSpPr>
        <p:grpSpPr>
          <a:xfrm>
            <a:off x="5361148" y="3399694"/>
            <a:ext cx="1396570" cy="385016"/>
            <a:chOff x="5286284" y="2966544"/>
            <a:chExt cx="1396570" cy="385016"/>
          </a:xfrm>
        </p:grpSpPr>
        <p:cxnSp>
          <p:nvCxnSpPr>
            <p:cNvPr id="9557" name="Google Shape;9557;p6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558" name="Google Shape;9558;p6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559" name="Google Shape;9559;p63"/>
            <p:cNvGrpSpPr/>
            <p:nvPr/>
          </p:nvGrpSpPr>
          <p:grpSpPr>
            <a:xfrm>
              <a:off x="5287688" y="3173364"/>
              <a:ext cx="1395166" cy="74015"/>
              <a:chOff x="5287688" y="3173364"/>
              <a:chExt cx="1395166" cy="74015"/>
            </a:xfrm>
          </p:grpSpPr>
          <p:cxnSp>
            <p:nvCxnSpPr>
              <p:cNvPr id="9560" name="Google Shape;9560;p6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561" name="Google Shape;9561;p63"/>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9562" name="Google Shape;9562;p63"/>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563" name="Google Shape;9563;p63"/>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564" name="Google Shape;9564;p63"/>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565" name="Google Shape;9565;p63"/>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566" name="Google Shape;9566;p63"/>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567" name="Google Shape;9567;p63"/>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9568" name="Google Shape;9568;p6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569" name="Google Shape;9569;p63"/>
          <p:cNvGrpSpPr/>
          <p:nvPr/>
        </p:nvGrpSpPr>
        <p:grpSpPr>
          <a:xfrm>
            <a:off x="2047214" y="1818470"/>
            <a:ext cx="1182276" cy="662027"/>
            <a:chOff x="2029517" y="1732295"/>
            <a:chExt cx="1149068" cy="643432"/>
          </a:xfrm>
        </p:grpSpPr>
        <p:grpSp>
          <p:nvGrpSpPr>
            <p:cNvPr id="9570" name="Google Shape;9570;p63"/>
            <p:cNvGrpSpPr/>
            <p:nvPr/>
          </p:nvGrpSpPr>
          <p:grpSpPr>
            <a:xfrm>
              <a:off x="2708660" y="1746937"/>
              <a:ext cx="455427" cy="244429"/>
              <a:chOff x="2700693" y="1746937"/>
              <a:chExt cx="455427" cy="244429"/>
            </a:xfrm>
          </p:grpSpPr>
          <p:grpSp>
            <p:nvGrpSpPr>
              <p:cNvPr id="9571" name="Google Shape;9571;p63"/>
              <p:cNvGrpSpPr/>
              <p:nvPr/>
            </p:nvGrpSpPr>
            <p:grpSpPr>
              <a:xfrm>
                <a:off x="2905682" y="1782817"/>
                <a:ext cx="250438" cy="208549"/>
                <a:chOff x="2905682" y="1782817"/>
                <a:chExt cx="250438" cy="208549"/>
              </a:xfrm>
            </p:grpSpPr>
            <p:cxnSp>
              <p:nvCxnSpPr>
                <p:cNvPr id="9572" name="Google Shape;9572;p6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73" name="Google Shape;9573;p6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63"/>
              <p:cNvGrpSpPr/>
              <p:nvPr/>
            </p:nvGrpSpPr>
            <p:grpSpPr>
              <a:xfrm>
                <a:off x="2700693" y="1746937"/>
                <a:ext cx="449967" cy="72374"/>
                <a:chOff x="2700693" y="1746937"/>
                <a:chExt cx="449967" cy="72374"/>
              </a:xfrm>
            </p:grpSpPr>
            <p:cxnSp>
              <p:nvCxnSpPr>
                <p:cNvPr id="9575" name="Google Shape;9575;p6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76" name="Google Shape;9576;p6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7" name="Google Shape;9577;p63"/>
            <p:cNvGrpSpPr/>
            <p:nvPr/>
          </p:nvGrpSpPr>
          <p:grpSpPr>
            <a:xfrm>
              <a:off x="2029517" y="1732295"/>
              <a:ext cx="1149068" cy="643432"/>
              <a:chOff x="2029517" y="1732295"/>
              <a:chExt cx="1149068" cy="643432"/>
            </a:xfrm>
          </p:grpSpPr>
          <p:grpSp>
            <p:nvGrpSpPr>
              <p:cNvPr id="9578" name="Google Shape;9578;p63"/>
              <p:cNvGrpSpPr/>
              <p:nvPr/>
            </p:nvGrpSpPr>
            <p:grpSpPr>
              <a:xfrm>
                <a:off x="2703618" y="2103152"/>
                <a:ext cx="474966" cy="260017"/>
                <a:chOff x="2703618" y="2103152"/>
                <a:chExt cx="474966" cy="260017"/>
              </a:xfrm>
            </p:grpSpPr>
            <p:grpSp>
              <p:nvGrpSpPr>
                <p:cNvPr id="9579" name="Google Shape;9579;p63"/>
                <p:cNvGrpSpPr/>
                <p:nvPr/>
              </p:nvGrpSpPr>
              <p:grpSpPr>
                <a:xfrm>
                  <a:off x="2703618" y="2290640"/>
                  <a:ext cx="450291" cy="72529"/>
                  <a:chOff x="2703618" y="2290640"/>
                  <a:chExt cx="450291" cy="72529"/>
                </a:xfrm>
              </p:grpSpPr>
              <p:cxnSp>
                <p:nvCxnSpPr>
                  <p:cNvPr id="9580" name="Google Shape;9580;p6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81" name="Google Shape;9581;p6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63"/>
                <p:cNvGrpSpPr/>
                <p:nvPr/>
              </p:nvGrpSpPr>
              <p:grpSpPr>
                <a:xfrm>
                  <a:off x="2908607" y="2103152"/>
                  <a:ext cx="269977" cy="223538"/>
                  <a:chOff x="2908607" y="2103152"/>
                  <a:chExt cx="269977" cy="223538"/>
                </a:xfrm>
              </p:grpSpPr>
              <p:cxnSp>
                <p:nvCxnSpPr>
                  <p:cNvPr id="9583" name="Google Shape;9583;p6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584" name="Google Shape;9584;p6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5" name="Google Shape;9585;p63"/>
              <p:cNvGrpSpPr/>
              <p:nvPr/>
            </p:nvGrpSpPr>
            <p:grpSpPr>
              <a:xfrm>
                <a:off x="2029517" y="1732295"/>
                <a:ext cx="685827" cy="643432"/>
                <a:chOff x="2029517" y="1732295"/>
                <a:chExt cx="685827" cy="643432"/>
              </a:xfrm>
            </p:grpSpPr>
            <p:sp>
              <p:nvSpPr>
                <p:cNvPr id="9586" name="Google Shape;9586;p6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63"/>
                <p:cNvGrpSpPr/>
                <p:nvPr/>
              </p:nvGrpSpPr>
              <p:grpSpPr>
                <a:xfrm>
                  <a:off x="2158948" y="1732295"/>
                  <a:ext cx="556396" cy="333108"/>
                  <a:chOff x="2158948" y="1732295"/>
                  <a:chExt cx="556396" cy="333108"/>
                </a:xfrm>
              </p:grpSpPr>
              <p:cxnSp>
                <p:nvCxnSpPr>
                  <p:cNvPr id="9588" name="Google Shape;9588;p6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589" name="Google Shape;9589;p6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63"/>
                <p:cNvGrpSpPr/>
                <p:nvPr/>
              </p:nvGrpSpPr>
              <p:grpSpPr>
                <a:xfrm>
                  <a:off x="2159908" y="2065057"/>
                  <a:ext cx="550884" cy="310670"/>
                  <a:chOff x="2159908" y="2065057"/>
                  <a:chExt cx="550884" cy="310670"/>
                </a:xfrm>
              </p:grpSpPr>
              <p:cxnSp>
                <p:nvCxnSpPr>
                  <p:cNvPr id="9591" name="Google Shape;9591;p6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592" name="Google Shape;9592;p6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593" name="Google Shape;9593;p63"/>
          <p:cNvGrpSpPr/>
          <p:nvPr/>
        </p:nvGrpSpPr>
        <p:grpSpPr>
          <a:xfrm>
            <a:off x="732462" y="1766083"/>
            <a:ext cx="962651" cy="810058"/>
            <a:chOff x="732462" y="1766083"/>
            <a:chExt cx="962651" cy="810058"/>
          </a:xfrm>
        </p:grpSpPr>
        <p:grpSp>
          <p:nvGrpSpPr>
            <p:cNvPr id="9594" name="Google Shape;9594;p63"/>
            <p:cNvGrpSpPr/>
            <p:nvPr/>
          </p:nvGrpSpPr>
          <p:grpSpPr>
            <a:xfrm>
              <a:off x="732462" y="1908333"/>
              <a:ext cx="339364" cy="524749"/>
              <a:chOff x="844912" y="1819635"/>
              <a:chExt cx="329831" cy="510010"/>
            </a:xfrm>
          </p:grpSpPr>
          <p:sp>
            <p:nvSpPr>
              <p:cNvPr id="9595" name="Google Shape;9595;p63"/>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63"/>
            <p:cNvGrpSpPr/>
            <p:nvPr/>
          </p:nvGrpSpPr>
          <p:grpSpPr>
            <a:xfrm>
              <a:off x="1184858" y="2256650"/>
              <a:ext cx="510255" cy="319491"/>
              <a:chOff x="1284601" y="2158168"/>
              <a:chExt cx="495923" cy="310517"/>
            </a:xfrm>
          </p:grpSpPr>
          <p:sp>
            <p:nvSpPr>
              <p:cNvPr id="9602" name="Google Shape;9602;p6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63"/>
              <p:cNvGrpSpPr/>
              <p:nvPr/>
            </p:nvGrpSpPr>
            <p:grpSpPr>
              <a:xfrm>
                <a:off x="1507666" y="2158168"/>
                <a:ext cx="272858" cy="310517"/>
                <a:chOff x="1507666" y="2158168"/>
                <a:chExt cx="272858" cy="310517"/>
              </a:xfrm>
            </p:grpSpPr>
            <p:grpSp>
              <p:nvGrpSpPr>
                <p:cNvPr id="9604" name="Google Shape;9604;p63"/>
                <p:cNvGrpSpPr/>
                <p:nvPr/>
              </p:nvGrpSpPr>
              <p:grpSpPr>
                <a:xfrm>
                  <a:off x="1507666" y="2176104"/>
                  <a:ext cx="166390" cy="273143"/>
                  <a:chOff x="1507666" y="2176104"/>
                  <a:chExt cx="166390" cy="273143"/>
                </a:xfrm>
              </p:grpSpPr>
              <p:sp>
                <p:nvSpPr>
                  <p:cNvPr id="9605" name="Google Shape;9605;p63"/>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6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4" name="Google Shape;9614;p63"/>
            <p:cNvGrpSpPr/>
            <p:nvPr/>
          </p:nvGrpSpPr>
          <p:grpSpPr>
            <a:xfrm>
              <a:off x="1184858" y="1766083"/>
              <a:ext cx="510255" cy="319491"/>
              <a:chOff x="1284601" y="1681380"/>
              <a:chExt cx="495923" cy="310517"/>
            </a:xfrm>
          </p:grpSpPr>
          <p:sp>
            <p:nvSpPr>
              <p:cNvPr id="9615" name="Google Shape;9615;p6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6" name="Google Shape;9616;p63"/>
              <p:cNvGrpSpPr/>
              <p:nvPr/>
            </p:nvGrpSpPr>
            <p:grpSpPr>
              <a:xfrm>
                <a:off x="1507666" y="1681380"/>
                <a:ext cx="272858" cy="310517"/>
                <a:chOff x="1507666" y="1681380"/>
                <a:chExt cx="272858" cy="310517"/>
              </a:xfrm>
            </p:grpSpPr>
            <p:grpSp>
              <p:nvGrpSpPr>
                <p:cNvPr id="9617" name="Google Shape;9617;p63"/>
                <p:cNvGrpSpPr/>
                <p:nvPr/>
              </p:nvGrpSpPr>
              <p:grpSpPr>
                <a:xfrm>
                  <a:off x="1507666" y="1700120"/>
                  <a:ext cx="166390" cy="272978"/>
                  <a:chOff x="1507666" y="1700120"/>
                  <a:chExt cx="166390" cy="272978"/>
                </a:xfrm>
              </p:grpSpPr>
              <p:sp>
                <p:nvSpPr>
                  <p:cNvPr id="9618" name="Google Shape;9618;p63"/>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6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627" name="Google Shape;9627;p63"/>
          <p:cNvGrpSpPr/>
          <p:nvPr/>
        </p:nvGrpSpPr>
        <p:grpSpPr>
          <a:xfrm>
            <a:off x="6841403" y="2533512"/>
            <a:ext cx="1622269" cy="552443"/>
            <a:chOff x="6894650" y="2574740"/>
            <a:chExt cx="1445100" cy="492111"/>
          </a:xfrm>
        </p:grpSpPr>
        <p:sp>
          <p:nvSpPr>
            <p:cNvPr id="9628" name="Google Shape;9628;p6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3" name="Google Shape;9633;p6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634" name="Google Shape;9634;p63"/>
          <p:cNvGrpSpPr/>
          <p:nvPr/>
        </p:nvGrpSpPr>
        <p:grpSpPr>
          <a:xfrm>
            <a:off x="6860923" y="3907631"/>
            <a:ext cx="1583229" cy="475842"/>
            <a:chOff x="6953899" y="3907783"/>
            <a:chExt cx="1377320" cy="475842"/>
          </a:xfrm>
        </p:grpSpPr>
        <p:cxnSp>
          <p:nvCxnSpPr>
            <p:cNvPr id="9635" name="Google Shape;9635;p63"/>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636" name="Google Shape;9636;p6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637" name="Google Shape;9637;p63"/>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638" name="Google Shape;9638;p63"/>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9639" name="Google Shape;9639;p63"/>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9640" name="Google Shape;9640;p63"/>
          <p:cNvGrpSpPr/>
          <p:nvPr/>
        </p:nvGrpSpPr>
        <p:grpSpPr>
          <a:xfrm>
            <a:off x="2364534" y="2668913"/>
            <a:ext cx="836286" cy="824529"/>
            <a:chOff x="2389399" y="2595741"/>
            <a:chExt cx="812796" cy="801369"/>
          </a:xfrm>
        </p:grpSpPr>
        <p:grpSp>
          <p:nvGrpSpPr>
            <p:cNvPr id="9641" name="Google Shape;9641;p63"/>
            <p:cNvGrpSpPr/>
            <p:nvPr/>
          </p:nvGrpSpPr>
          <p:grpSpPr>
            <a:xfrm>
              <a:off x="2492145" y="2881565"/>
              <a:ext cx="607243" cy="229690"/>
              <a:chOff x="2492145" y="2881565"/>
              <a:chExt cx="607243" cy="229690"/>
            </a:xfrm>
          </p:grpSpPr>
          <p:sp>
            <p:nvSpPr>
              <p:cNvPr id="9642" name="Google Shape;9642;p63"/>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3"/>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63"/>
            <p:cNvGrpSpPr/>
            <p:nvPr/>
          </p:nvGrpSpPr>
          <p:grpSpPr>
            <a:xfrm>
              <a:off x="2389399" y="2595741"/>
              <a:ext cx="812737" cy="296821"/>
              <a:chOff x="2389399" y="2595741"/>
              <a:chExt cx="812737" cy="296821"/>
            </a:xfrm>
          </p:grpSpPr>
          <p:grpSp>
            <p:nvGrpSpPr>
              <p:cNvPr id="9646" name="Google Shape;9646;p63"/>
              <p:cNvGrpSpPr/>
              <p:nvPr/>
            </p:nvGrpSpPr>
            <p:grpSpPr>
              <a:xfrm>
                <a:off x="2389399" y="2595741"/>
                <a:ext cx="363634" cy="296821"/>
                <a:chOff x="2389399" y="2595741"/>
                <a:chExt cx="363634" cy="296821"/>
              </a:xfrm>
            </p:grpSpPr>
            <p:grpSp>
              <p:nvGrpSpPr>
                <p:cNvPr id="9647" name="Google Shape;9647;p63"/>
                <p:cNvGrpSpPr/>
                <p:nvPr/>
              </p:nvGrpSpPr>
              <p:grpSpPr>
                <a:xfrm>
                  <a:off x="2493852" y="2794333"/>
                  <a:ext cx="259181" cy="98228"/>
                  <a:chOff x="2493852" y="2794333"/>
                  <a:chExt cx="259181" cy="98228"/>
                </a:xfrm>
              </p:grpSpPr>
              <p:sp>
                <p:nvSpPr>
                  <p:cNvPr id="9648" name="Google Shape;9648;p63"/>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3"/>
                <p:cNvGrpSpPr/>
                <p:nvPr/>
              </p:nvGrpSpPr>
              <p:grpSpPr>
                <a:xfrm>
                  <a:off x="2389399" y="2595741"/>
                  <a:ext cx="224284" cy="182006"/>
                  <a:chOff x="2389399" y="2595741"/>
                  <a:chExt cx="224284" cy="182006"/>
                </a:xfrm>
              </p:grpSpPr>
              <p:sp>
                <p:nvSpPr>
                  <p:cNvPr id="9652" name="Google Shape;9652;p63"/>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54" name="Google Shape;9654;p63"/>
              <p:cNvGrpSpPr/>
              <p:nvPr/>
            </p:nvGrpSpPr>
            <p:grpSpPr>
              <a:xfrm>
                <a:off x="2683630" y="2595741"/>
                <a:ext cx="224274" cy="296821"/>
                <a:chOff x="2683630" y="2595741"/>
                <a:chExt cx="224274" cy="296821"/>
              </a:xfrm>
            </p:grpSpPr>
            <p:grpSp>
              <p:nvGrpSpPr>
                <p:cNvPr id="9655" name="Google Shape;9655;p63"/>
                <p:cNvGrpSpPr/>
                <p:nvPr/>
              </p:nvGrpSpPr>
              <p:grpSpPr>
                <a:xfrm>
                  <a:off x="2788083" y="2794333"/>
                  <a:ext cx="15352" cy="98228"/>
                  <a:chOff x="2788083" y="2794333"/>
                  <a:chExt cx="15352" cy="98228"/>
                </a:xfrm>
              </p:grpSpPr>
              <p:sp>
                <p:nvSpPr>
                  <p:cNvPr id="9656" name="Google Shape;9656;p63"/>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63"/>
                <p:cNvGrpSpPr/>
                <p:nvPr/>
              </p:nvGrpSpPr>
              <p:grpSpPr>
                <a:xfrm>
                  <a:off x="2683630" y="2595741"/>
                  <a:ext cx="224274" cy="182006"/>
                  <a:chOff x="2683630" y="2595741"/>
                  <a:chExt cx="224274" cy="182006"/>
                </a:xfrm>
              </p:grpSpPr>
              <p:sp>
                <p:nvSpPr>
                  <p:cNvPr id="9660" name="Google Shape;9660;p63"/>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62" name="Google Shape;9662;p63"/>
              <p:cNvGrpSpPr/>
              <p:nvPr/>
            </p:nvGrpSpPr>
            <p:grpSpPr>
              <a:xfrm>
                <a:off x="2838475" y="2595741"/>
                <a:ext cx="363660" cy="296821"/>
                <a:chOff x="2838475" y="2595741"/>
                <a:chExt cx="363660" cy="296821"/>
              </a:xfrm>
            </p:grpSpPr>
            <p:grpSp>
              <p:nvGrpSpPr>
                <p:cNvPr id="9663" name="Google Shape;9663;p63"/>
                <p:cNvGrpSpPr/>
                <p:nvPr/>
              </p:nvGrpSpPr>
              <p:grpSpPr>
                <a:xfrm>
                  <a:off x="2838475" y="2794333"/>
                  <a:ext cx="259181" cy="98228"/>
                  <a:chOff x="2838475" y="2794333"/>
                  <a:chExt cx="259181" cy="98228"/>
                </a:xfrm>
              </p:grpSpPr>
              <p:sp>
                <p:nvSpPr>
                  <p:cNvPr id="9664" name="Google Shape;9664;p63"/>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3"/>
                <p:cNvGrpSpPr/>
                <p:nvPr/>
              </p:nvGrpSpPr>
              <p:grpSpPr>
                <a:xfrm>
                  <a:off x="2977852" y="2595741"/>
                  <a:ext cx="224284" cy="182006"/>
                  <a:chOff x="2977852" y="2595741"/>
                  <a:chExt cx="224284" cy="182006"/>
                </a:xfrm>
              </p:grpSpPr>
              <p:sp>
                <p:nvSpPr>
                  <p:cNvPr id="9668" name="Google Shape;9668;p63"/>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670" name="Google Shape;9670;p63"/>
            <p:cNvGrpSpPr/>
            <p:nvPr/>
          </p:nvGrpSpPr>
          <p:grpSpPr>
            <a:xfrm>
              <a:off x="2389399" y="3100241"/>
              <a:ext cx="812796" cy="296869"/>
              <a:chOff x="2389399" y="3100241"/>
              <a:chExt cx="812796" cy="296869"/>
            </a:xfrm>
          </p:grpSpPr>
          <p:grpSp>
            <p:nvGrpSpPr>
              <p:cNvPr id="9671" name="Google Shape;9671;p63"/>
              <p:cNvGrpSpPr/>
              <p:nvPr/>
            </p:nvGrpSpPr>
            <p:grpSpPr>
              <a:xfrm>
                <a:off x="2683630" y="3100241"/>
                <a:ext cx="224334" cy="296869"/>
                <a:chOff x="2683630" y="3100241"/>
                <a:chExt cx="224334" cy="296869"/>
              </a:xfrm>
            </p:grpSpPr>
            <p:grpSp>
              <p:nvGrpSpPr>
                <p:cNvPr id="9672" name="Google Shape;9672;p63"/>
                <p:cNvGrpSpPr/>
                <p:nvPr/>
              </p:nvGrpSpPr>
              <p:grpSpPr>
                <a:xfrm>
                  <a:off x="2788083" y="3100241"/>
                  <a:ext cx="15356" cy="98237"/>
                  <a:chOff x="2788083" y="3100241"/>
                  <a:chExt cx="15356" cy="98237"/>
                </a:xfrm>
              </p:grpSpPr>
              <p:sp>
                <p:nvSpPr>
                  <p:cNvPr id="9673" name="Google Shape;9673;p6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3"/>
                <p:cNvGrpSpPr/>
                <p:nvPr/>
              </p:nvGrpSpPr>
              <p:grpSpPr>
                <a:xfrm>
                  <a:off x="2683630" y="3215065"/>
                  <a:ext cx="224334" cy="182045"/>
                  <a:chOff x="2683630" y="3215065"/>
                  <a:chExt cx="224334" cy="182045"/>
                </a:xfrm>
              </p:grpSpPr>
              <p:sp>
                <p:nvSpPr>
                  <p:cNvPr id="9677" name="Google Shape;9677;p6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9" name="Google Shape;9679;p63"/>
              <p:cNvGrpSpPr/>
              <p:nvPr/>
            </p:nvGrpSpPr>
            <p:grpSpPr>
              <a:xfrm>
                <a:off x="2389399" y="3100241"/>
                <a:ext cx="363638" cy="296869"/>
                <a:chOff x="2389399" y="3100241"/>
                <a:chExt cx="363638" cy="296869"/>
              </a:xfrm>
            </p:grpSpPr>
            <p:grpSp>
              <p:nvGrpSpPr>
                <p:cNvPr id="9680" name="Google Shape;9680;p63"/>
                <p:cNvGrpSpPr/>
                <p:nvPr/>
              </p:nvGrpSpPr>
              <p:grpSpPr>
                <a:xfrm>
                  <a:off x="2493852" y="3100241"/>
                  <a:ext cx="259185" cy="98237"/>
                  <a:chOff x="2493852" y="3100241"/>
                  <a:chExt cx="259185" cy="98237"/>
                </a:xfrm>
              </p:grpSpPr>
              <p:sp>
                <p:nvSpPr>
                  <p:cNvPr id="9681" name="Google Shape;9681;p6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3"/>
                <p:cNvGrpSpPr/>
                <p:nvPr/>
              </p:nvGrpSpPr>
              <p:grpSpPr>
                <a:xfrm>
                  <a:off x="2389399" y="3215065"/>
                  <a:ext cx="224343" cy="182045"/>
                  <a:chOff x="2389399" y="3215065"/>
                  <a:chExt cx="224343" cy="182045"/>
                </a:xfrm>
              </p:grpSpPr>
              <p:sp>
                <p:nvSpPr>
                  <p:cNvPr id="9685" name="Google Shape;9685;p6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7" name="Google Shape;9687;p63"/>
              <p:cNvGrpSpPr/>
              <p:nvPr/>
            </p:nvGrpSpPr>
            <p:grpSpPr>
              <a:xfrm>
                <a:off x="2838475" y="3100241"/>
                <a:ext cx="363719" cy="296869"/>
                <a:chOff x="2838475" y="3100241"/>
                <a:chExt cx="363719" cy="296869"/>
              </a:xfrm>
            </p:grpSpPr>
            <p:grpSp>
              <p:nvGrpSpPr>
                <p:cNvPr id="9688" name="Google Shape;9688;p63"/>
                <p:cNvGrpSpPr/>
                <p:nvPr/>
              </p:nvGrpSpPr>
              <p:grpSpPr>
                <a:xfrm>
                  <a:off x="2838475" y="3100241"/>
                  <a:ext cx="259185" cy="98237"/>
                  <a:chOff x="2838475" y="3100241"/>
                  <a:chExt cx="259185" cy="98237"/>
                </a:xfrm>
              </p:grpSpPr>
              <p:sp>
                <p:nvSpPr>
                  <p:cNvPr id="9689" name="Google Shape;9689;p6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63"/>
                <p:cNvGrpSpPr/>
                <p:nvPr/>
              </p:nvGrpSpPr>
              <p:grpSpPr>
                <a:xfrm>
                  <a:off x="2977852" y="3215065"/>
                  <a:ext cx="224343" cy="182045"/>
                  <a:chOff x="2977852" y="3215065"/>
                  <a:chExt cx="224343" cy="182045"/>
                </a:xfrm>
              </p:grpSpPr>
              <p:sp>
                <p:nvSpPr>
                  <p:cNvPr id="9693" name="Google Shape;9693;p6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698"/>
        <p:cNvGrpSpPr/>
        <p:nvPr/>
      </p:nvGrpSpPr>
      <p:grpSpPr>
        <a:xfrm>
          <a:off x="0" y="0"/>
          <a:ext cx="0" cy="0"/>
          <a:chOff x="0" y="0"/>
          <a:chExt cx="0" cy="0"/>
        </a:xfrm>
      </p:grpSpPr>
      <p:grpSp>
        <p:nvGrpSpPr>
          <p:cNvPr id="9699" name="Google Shape;9699;p64"/>
          <p:cNvGrpSpPr/>
          <p:nvPr/>
        </p:nvGrpSpPr>
        <p:grpSpPr>
          <a:xfrm>
            <a:off x="718875" y="3363288"/>
            <a:ext cx="2390414" cy="1024800"/>
            <a:chOff x="728925" y="3296613"/>
            <a:chExt cx="2390414" cy="1024800"/>
          </a:xfrm>
        </p:grpSpPr>
        <p:grpSp>
          <p:nvGrpSpPr>
            <p:cNvPr id="9700" name="Google Shape;9700;p64"/>
            <p:cNvGrpSpPr/>
            <p:nvPr/>
          </p:nvGrpSpPr>
          <p:grpSpPr>
            <a:xfrm>
              <a:off x="728925" y="3619800"/>
              <a:ext cx="2390414" cy="500893"/>
              <a:chOff x="728925" y="3619800"/>
              <a:chExt cx="2390414" cy="500893"/>
            </a:xfrm>
          </p:grpSpPr>
          <p:sp>
            <p:nvSpPr>
              <p:cNvPr id="9701" name="Google Shape;9701;p6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02" name="Google Shape;9702;p6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703" name="Google Shape;9703;p64"/>
            <p:cNvGrpSpPr/>
            <p:nvPr/>
          </p:nvGrpSpPr>
          <p:grpSpPr>
            <a:xfrm>
              <a:off x="1348050" y="3296613"/>
              <a:ext cx="1706152" cy="1024800"/>
              <a:chOff x="1348050" y="3296613"/>
              <a:chExt cx="1706152" cy="1024800"/>
            </a:xfrm>
          </p:grpSpPr>
          <p:sp>
            <p:nvSpPr>
              <p:cNvPr id="9704" name="Google Shape;9704;p6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05" name="Google Shape;9705;p6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06" name="Google Shape;9706;p6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07" name="Google Shape;9707;p6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08" name="Google Shape;9708;p6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709" name="Google Shape;9709;p64"/>
            <p:cNvGrpSpPr/>
            <p:nvPr/>
          </p:nvGrpSpPr>
          <p:grpSpPr>
            <a:xfrm>
              <a:off x="1455707" y="3654858"/>
              <a:ext cx="1491153" cy="417660"/>
              <a:chOff x="1455707" y="3654858"/>
              <a:chExt cx="1491153" cy="417660"/>
            </a:xfrm>
          </p:grpSpPr>
          <p:sp>
            <p:nvSpPr>
              <p:cNvPr id="9710" name="Google Shape;9710;p64"/>
              <p:cNvSpPr/>
              <p:nvPr/>
            </p:nvSpPr>
            <p:spPr>
              <a:xfrm>
                <a:off x="1472938"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1490853"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181918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183709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1478676" y="400820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1455707" y="400797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184157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4"/>
              <p:cNvSpPr/>
              <p:nvPr/>
            </p:nvSpPr>
            <p:spPr>
              <a:xfrm>
                <a:off x="181861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4"/>
              <p:cNvSpPr/>
              <p:nvPr/>
            </p:nvSpPr>
            <p:spPr>
              <a:xfrm>
                <a:off x="217249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219040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219488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217192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2874730"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2892645"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2901559" y="400551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2878589" y="400528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4"/>
              <p:cNvSpPr/>
              <p:nvPr/>
            </p:nvSpPr>
            <p:spPr>
              <a:xfrm>
                <a:off x="2525796"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4"/>
              <p:cNvSpPr/>
              <p:nvPr/>
            </p:nvSpPr>
            <p:spPr>
              <a:xfrm>
                <a:off x="2543711"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2548194"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2525225"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30" name="Google Shape;9730;p64"/>
          <p:cNvGraphicFramePr/>
          <p:nvPr/>
        </p:nvGraphicFramePr>
        <p:xfrm>
          <a:off x="5954575" y="2361200"/>
          <a:ext cx="2504100" cy="868600"/>
        </p:xfrm>
        <a:graphic>
          <a:graphicData uri="http://schemas.openxmlformats.org/drawingml/2006/table">
            <a:tbl>
              <a:tblPr>
                <a:noFill/>
                <a:tableStyleId>{C4728DB1-4AC3-4D69-B35A-8401407FAF2A}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731" name="Google Shape;9731;p64"/>
          <p:cNvGrpSpPr/>
          <p:nvPr/>
        </p:nvGrpSpPr>
        <p:grpSpPr>
          <a:xfrm>
            <a:off x="727251" y="1188964"/>
            <a:ext cx="2396505" cy="976502"/>
            <a:chOff x="749309" y="1112739"/>
            <a:chExt cx="2371603" cy="976502"/>
          </a:xfrm>
        </p:grpSpPr>
        <p:grpSp>
          <p:nvGrpSpPr>
            <p:cNvPr id="9732" name="Google Shape;9732;p64"/>
            <p:cNvGrpSpPr/>
            <p:nvPr/>
          </p:nvGrpSpPr>
          <p:grpSpPr>
            <a:xfrm>
              <a:off x="1092126" y="1112739"/>
              <a:ext cx="2028786" cy="975464"/>
              <a:chOff x="1092126" y="1112739"/>
              <a:chExt cx="2028786" cy="975464"/>
            </a:xfrm>
          </p:grpSpPr>
          <p:sp>
            <p:nvSpPr>
              <p:cNvPr id="9733" name="Google Shape;9733;p6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64"/>
            <p:cNvGrpSpPr/>
            <p:nvPr/>
          </p:nvGrpSpPr>
          <p:grpSpPr>
            <a:xfrm>
              <a:off x="749309" y="1112739"/>
              <a:ext cx="314700" cy="975464"/>
              <a:chOff x="749309" y="1112739"/>
              <a:chExt cx="314700" cy="975464"/>
            </a:xfrm>
          </p:grpSpPr>
          <p:sp>
            <p:nvSpPr>
              <p:cNvPr id="9758" name="Google Shape;9758;p6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2" name="Google Shape;9762;p6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766" name="Google Shape;9766;p64"/>
          <p:cNvGraphicFramePr/>
          <p:nvPr/>
        </p:nvGraphicFramePr>
        <p:xfrm>
          <a:off x="5954600" y="1188950"/>
          <a:ext cx="2504100" cy="976500"/>
        </p:xfrm>
        <a:graphic>
          <a:graphicData uri="http://schemas.openxmlformats.org/drawingml/2006/table">
            <a:tbl>
              <a:tblPr>
                <a:noFill/>
                <a:tableStyleId>{C4728DB1-4AC3-4D69-B35A-8401407FAF2A}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767" name="Google Shape;9767;p64"/>
          <p:cNvGraphicFramePr/>
          <p:nvPr/>
        </p:nvGraphicFramePr>
        <p:xfrm>
          <a:off x="3375463" y="2361200"/>
          <a:ext cx="2363400" cy="868575"/>
        </p:xfrm>
        <a:graphic>
          <a:graphicData uri="http://schemas.openxmlformats.org/drawingml/2006/table">
            <a:tbl>
              <a:tblPr>
                <a:noFill/>
                <a:tableStyleId>{C4728DB1-4AC3-4D69-B35A-8401407FAF2A}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768" name="Google Shape;9768;p64"/>
          <p:cNvGrpSpPr/>
          <p:nvPr/>
        </p:nvGrpSpPr>
        <p:grpSpPr>
          <a:xfrm>
            <a:off x="3377449" y="3352160"/>
            <a:ext cx="2363401" cy="1047062"/>
            <a:chOff x="3358399" y="3285485"/>
            <a:chExt cx="2363401" cy="1047062"/>
          </a:xfrm>
        </p:grpSpPr>
        <p:grpSp>
          <p:nvGrpSpPr>
            <p:cNvPr id="9769" name="Google Shape;9769;p64"/>
            <p:cNvGrpSpPr/>
            <p:nvPr/>
          </p:nvGrpSpPr>
          <p:grpSpPr>
            <a:xfrm>
              <a:off x="3358412" y="3285485"/>
              <a:ext cx="2363388" cy="139537"/>
              <a:chOff x="3358412" y="3285485"/>
              <a:chExt cx="2363388" cy="139537"/>
            </a:xfrm>
          </p:grpSpPr>
          <p:sp>
            <p:nvSpPr>
              <p:cNvPr id="9770" name="Google Shape;9770;p64"/>
              <p:cNvSpPr/>
              <p:nvPr/>
            </p:nvSpPr>
            <p:spPr>
              <a:xfrm>
                <a:off x="3358412"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3838898"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4319384"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4799870"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5280356"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4"/>
            <p:cNvGrpSpPr/>
            <p:nvPr/>
          </p:nvGrpSpPr>
          <p:grpSpPr>
            <a:xfrm>
              <a:off x="3358412" y="3466996"/>
              <a:ext cx="2363388" cy="139537"/>
              <a:chOff x="3358412" y="3466996"/>
              <a:chExt cx="2363388" cy="139537"/>
            </a:xfrm>
          </p:grpSpPr>
          <p:sp>
            <p:nvSpPr>
              <p:cNvPr id="9776" name="Google Shape;9776;p64"/>
              <p:cNvSpPr/>
              <p:nvPr/>
            </p:nvSpPr>
            <p:spPr>
              <a:xfrm>
                <a:off x="3358412"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3838898"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4319384"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4799870"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5280356"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64"/>
            <p:cNvGrpSpPr/>
            <p:nvPr/>
          </p:nvGrpSpPr>
          <p:grpSpPr>
            <a:xfrm>
              <a:off x="3358412" y="3648507"/>
              <a:ext cx="2363388" cy="139537"/>
              <a:chOff x="3358412" y="3648507"/>
              <a:chExt cx="2363388" cy="139537"/>
            </a:xfrm>
          </p:grpSpPr>
          <p:sp>
            <p:nvSpPr>
              <p:cNvPr id="9782" name="Google Shape;9782;p64"/>
              <p:cNvSpPr/>
              <p:nvPr/>
            </p:nvSpPr>
            <p:spPr>
              <a:xfrm>
                <a:off x="3358412"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3838898"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4"/>
              <p:cNvSpPr/>
              <p:nvPr/>
            </p:nvSpPr>
            <p:spPr>
              <a:xfrm>
                <a:off x="4319384"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4"/>
              <p:cNvSpPr/>
              <p:nvPr/>
            </p:nvSpPr>
            <p:spPr>
              <a:xfrm>
                <a:off x="4799870"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4"/>
              <p:cNvSpPr/>
              <p:nvPr/>
            </p:nvSpPr>
            <p:spPr>
              <a:xfrm>
                <a:off x="5280356"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64"/>
            <p:cNvGrpSpPr/>
            <p:nvPr/>
          </p:nvGrpSpPr>
          <p:grpSpPr>
            <a:xfrm>
              <a:off x="3358412" y="3830018"/>
              <a:ext cx="2363388" cy="139537"/>
              <a:chOff x="3358412" y="3830018"/>
              <a:chExt cx="2363388" cy="139537"/>
            </a:xfrm>
          </p:grpSpPr>
          <p:sp>
            <p:nvSpPr>
              <p:cNvPr id="9788" name="Google Shape;9788;p64"/>
              <p:cNvSpPr/>
              <p:nvPr/>
            </p:nvSpPr>
            <p:spPr>
              <a:xfrm>
                <a:off x="3358412"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3838898"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4319384"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4799870"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5280356"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64"/>
            <p:cNvGrpSpPr/>
            <p:nvPr/>
          </p:nvGrpSpPr>
          <p:grpSpPr>
            <a:xfrm>
              <a:off x="3358399" y="4011514"/>
              <a:ext cx="2363377" cy="139537"/>
              <a:chOff x="3294800" y="4134603"/>
              <a:chExt cx="2638876" cy="152400"/>
            </a:xfrm>
          </p:grpSpPr>
          <p:sp>
            <p:nvSpPr>
              <p:cNvPr id="9794" name="Google Shape;9794;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64"/>
            <p:cNvGrpSpPr/>
            <p:nvPr/>
          </p:nvGrpSpPr>
          <p:grpSpPr>
            <a:xfrm>
              <a:off x="3358412" y="4193010"/>
              <a:ext cx="2363388" cy="139537"/>
              <a:chOff x="3294800" y="4134603"/>
              <a:chExt cx="2638876" cy="152400"/>
            </a:xfrm>
          </p:grpSpPr>
          <p:sp>
            <p:nvSpPr>
              <p:cNvPr id="9800" name="Google Shape;9800;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05" name="Google Shape;9805;p64"/>
          <p:cNvGraphicFramePr/>
          <p:nvPr/>
        </p:nvGraphicFramePr>
        <p:xfrm>
          <a:off x="728250" y="2361200"/>
          <a:ext cx="2369800" cy="889350"/>
        </p:xfrm>
        <a:graphic>
          <a:graphicData uri="http://schemas.openxmlformats.org/drawingml/2006/table">
            <a:tbl>
              <a:tblPr>
                <a:noFill/>
                <a:tableStyleId>{C4728DB1-4AC3-4D69-B35A-8401407FAF2A}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06" name="Google Shape;9806;p64"/>
          <p:cNvGrpSpPr/>
          <p:nvPr/>
        </p:nvGrpSpPr>
        <p:grpSpPr>
          <a:xfrm>
            <a:off x="4177919" y="2765014"/>
            <a:ext cx="1302095" cy="60959"/>
            <a:chOff x="3558802" y="4011427"/>
            <a:chExt cx="1866000" cy="111300"/>
          </a:xfrm>
        </p:grpSpPr>
        <p:sp>
          <p:nvSpPr>
            <p:cNvPr id="9807" name="Google Shape;9807;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64"/>
          <p:cNvGrpSpPr/>
          <p:nvPr/>
        </p:nvGrpSpPr>
        <p:grpSpPr>
          <a:xfrm>
            <a:off x="4723407" y="3047174"/>
            <a:ext cx="914340" cy="60959"/>
            <a:chOff x="3558802" y="4011427"/>
            <a:chExt cx="1866000" cy="111300"/>
          </a:xfrm>
        </p:grpSpPr>
        <p:sp>
          <p:nvSpPr>
            <p:cNvPr id="9810" name="Google Shape;9810;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4"/>
          <p:cNvGrpSpPr/>
          <p:nvPr/>
        </p:nvGrpSpPr>
        <p:grpSpPr>
          <a:xfrm>
            <a:off x="5926924" y="3381697"/>
            <a:ext cx="2519825" cy="1001454"/>
            <a:chOff x="1906114" y="789980"/>
            <a:chExt cx="1487676" cy="606868"/>
          </a:xfrm>
        </p:grpSpPr>
        <p:cxnSp>
          <p:nvCxnSpPr>
            <p:cNvPr id="9813" name="Google Shape;9813;p6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814" name="Google Shape;9814;p6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815" name="Google Shape;9815;p6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816" name="Google Shape;9816;p6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817" name="Google Shape;9817;p6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818" name="Google Shape;9818;p6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819" name="Google Shape;9819;p6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820" name="Google Shape;9820;p6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827" name="Google Shape;9827;p6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828" name="Google Shape;9828;p6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829" name="Google Shape;9829;p6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64"/>
          <p:cNvGrpSpPr/>
          <p:nvPr/>
        </p:nvGrpSpPr>
        <p:grpSpPr>
          <a:xfrm>
            <a:off x="3372612" y="1159008"/>
            <a:ext cx="2363393" cy="1005865"/>
            <a:chOff x="3292400" y="1193188"/>
            <a:chExt cx="2615240" cy="1131075"/>
          </a:xfrm>
        </p:grpSpPr>
        <p:sp>
          <p:nvSpPr>
            <p:cNvPr id="9831" name="Google Shape;9831;p6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32" name="Google Shape;9832;p6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33" name="Google Shape;9833;p6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834" name="Google Shape;9834;p6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835" name="Google Shape;9835;p6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836" name="Google Shape;9836;p6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837" name="Google Shape;9837;p6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838" name="Google Shape;9838;p6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839" name="Google Shape;9839;p6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840" name="Google Shape;9840;p6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841" name="Google Shape;9841;p6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842" name="Google Shape;9842;p6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843" name="Google Shape;9843;p6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844" name="Google Shape;9844;p6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845" name="Google Shape;9845;p64"/>
            <p:cNvGrpSpPr/>
            <p:nvPr/>
          </p:nvGrpSpPr>
          <p:grpSpPr>
            <a:xfrm>
              <a:off x="3748438" y="1378608"/>
              <a:ext cx="2159202" cy="903971"/>
              <a:chOff x="1683525" y="2179850"/>
              <a:chExt cx="4519050" cy="2134525"/>
            </a:xfrm>
          </p:grpSpPr>
          <p:sp>
            <p:nvSpPr>
              <p:cNvPr id="9846" name="Google Shape;9846;p6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47" name="Google Shape;9847;p6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48" name="Google Shape;9848;p6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49" name="Google Shape;9849;p6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0" name="Google Shape;9850;p6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1" name="Google Shape;9851;p6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2" name="Google Shape;9852;p6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3" name="Google Shape;9853;p6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4" name="Google Shape;9854;p6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5" name="Google Shape;9855;p6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6" name="Google Shape;9856;p6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857" name="Google Shape;9857;p6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61"/>
        <p:cNvGrpSpPr/>
        <p:nvPr/>
      </p:nvGrpSpPr>
      <p:grpSpPr>
        <a:xfrm>
          <a:off x="0" y="0"/>
          <a:ext cx="0" cy="0"/>
          <a:chOff x="0" y="0"/>
          <a:chExt cx="0" cy="0"/>
        </a:xfrm>
      </p:grpSpPr>
      <p:grpSp>
        <p:nvGrpSpPr>
          <p:cNvPr id="9862" name="Google Shape;9862;p65"/>
          <p:cNvGrpSpPr/>
          <p:nvPr/>
        </p:nvGrpSpPr>
        <p:grpSpPr>
          <a:xfrm>
            <a:off x="4814684" y="1191441"/>
            <a:ext cx="745431" cy="718863"/>
            <a:chOff x="4249973" y="1201875"/>
            <a:chExt cx="1958568" cy="1888762"/>
          </a:xfrm>
        </p:grpSpPr>
        <p:sp>
          <p:nvSpPr>
            <p:cNvPr id="9863" name="Google Shape;9863;p6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65"/>
            <p:cNvGrpSpPr/>
            <p:nvPr/>
          </p:nvGrpSpPr>
          <p:grpSpPr>
            <a:xfrm>
              <a:off x="5853086" y="1789142"/>
              <a:ext cx="355454" cy="1048099"/>
              <a:chOff x="5576108" y="2016725"/>
              <a:chExt cx="565200" cy="1666560"/>
            </a:xfrm>
          </p:grpSpPr>
          <p:sp>
            <p:nvSpPr>
              <p:cNvPr id="9865" name="Google Shape;9865;p6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66" name="Google Shape;9866;p6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5"/>
            <p:cNvGrpSpPr/>
            <p:nvPr/>
          </p:nvGrpSpPr>
          <p:grpSpPr>
            <a:xfrm>
              <a:off x="4869455" y="2691676"/>
              <a:ext cx="1013897" cy="398961"/>
              <a:chOff x="4012057" y="3451825"/>
              <a:chExt cx="1612175" cy="634379"/>
            </a:xfrm>
          </p:grpSpPr>
          <p:sp>
            <p:nvSpPr>
              <p:cNvPr id="9868" name="Google Shape;9868;p6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69" name="Google Shape;9869;p6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65"/>
            <p:cNvGrpSpPr/>
            <p:nvPr/>
          </p:nvGrpSpPr>
          <p:grpSpPr>
            <a:xfrm>
              <a:off x="4276937" y="2155961"/>
              <a:ext cx="651965" cy="891358"/>
              <a:chOff x="3069908" y="2599997"/>
              <a:chExt cx="1036675" cy="1417328"/>
            </a:xfrm>
          </p:grpSpPr>
          <p:sp>
            <p:nvSpPr>
              <p:cNvPr id="9871" name="Google Shape;9871;p6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72" name="Google Shape;9872;p6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5"/>
            <p:cNvGrpSpPr/>
            <p:nvPr/>
          </p:nvGrpSpPr>
          <p:grpSpPr>
            <a:xfrm>
              <a:off x="5054918" y="1201875"/>
              <a:ext cx="999548" cy="602711"/>
              <a:chOff x="4306958" y="1082925"/>
              <a:chExt cx="1589359" cy="958358"/>
            </a:xfrm>
          </p:grpSpPr>
          <p:sp>
            <p:nvSpPr>
              <p:cNvPr id="9874" name="Google Shape;9874;p6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75" name="Google Shape;9875;p6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5"/>
            <p:cNvGrpSpPr/>
            <p:nvPr/>
          </p:nvGrpSpPr>
          <p:grpSpPr>
            <a:xfrm>
              <a:off x="4249973" y="1303451"/>
              <a:ext cx="799317" cy="841334"/>
              <a:chOff x="3027033" y="1244439"/>
              <a:chExt cx="1270977" cy="1337786"/>
            </a:xfrm>
          </p:grpSpPr>
          <p:sp>
            <p:nvSpPr>
              <p:cNvPr id="9877" name="Google Shape;9877;p6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78" name="Google Shape;9878;p6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9" name="Google Shape;9879;p65"/>
          <p:cNvGrpSpPr/>
          <p:nvPr/>
        </p:nvGrpSpPr>
        <p:grpSpPr>
          <a:xfrm>
            <a:off x="731057" y="2069890"/>
            <a:ext cx="761767" cy="729896"/>
            <a:chOff x="2657744" y="2337745"/>
            <a:chExt cx="832987" cy="798137"/>
          </a:xfrm>
        </p:grpSpPr>
        <p:sp>
          <p:nvSpPr>
            <p:cNvPr id="9880" name="Google Shape;9880;p6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5"/>
          <p:cNvGrpSpPr/>
          <p:nvPr/>
        </p:nvGrpSpPr>
        <p:grpSpPr>
          <a:xfrm>
            <a:off x="3242022" y="2072994"/>
            <a:ext cx="685569" cy="723689"/>
            <a:chOff x="3398134" y="2057650"/>
            <a:chExt cx="704087" cy="743236"/>
          </a:xfrm>
        </p:grpSpPr>
        <p:grpSp>
          <p:nvGrpSpPr>
            <p:cNvPr id="9887" name="Google Shape;9887;p65"/>
            <p:cNvGrpSpPr/>
            <p:nvPr/>
          </p:nvGrpSpPr>
          <p:grpSpPr>
            <a:xfrm>
              <a:off x="3398134" y="2290183"/>
              <a:ext cx="315181" cy="219781"/>
              <a:chOff x="3398134" y="2290183"/>
              <a:chExt cx="315181" cy="219781"/>
            </a:xfrm>
          </p:grpSpPr>
          <p:sp>
            <p:nvSpPr>
              <p:cNvPr id="9888" name="Google Shape;9888;p65"/>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89" name="Google Shape;9889;p65"/>
              <p:cNvCxnSpPr>
                <a:stCxn id="988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890" name="Google Shape;9890;p65"/>
            <p:cNvGrpSpPr/>
            <p:nvPr/>
          </p:nvGrpSpPr>
          <p:grpSpPr>
            <a:xfrm>
              <a:off x="3547823" y="2467358"/>
              <a:ext cx="219781" cy="333527"/>
              <a:chOff x="3547823" y="2467358"/>
              <a:chExt cx="219781" cy="333527"/>
            </a:xfrm>
          </p:grpSpPr>
          <p:sp>
            <p:nvSpPr>
              <p:cNvPr id="9891" name="Google Shape;9891;p65"/>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92" name="Google Shape;9892;p65"/>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9893" name="Google Shape;9893;p65"/>
            <p:cNvGrpSpPr/>
            <p:nvPr/>
          </p:nvGrpSpPr>
          <p:grpSpPr>
            <a:xfrm>
              <a:off x="3734138" y="2467358"/>
              <a:ext cx="219781" cy="333527"/>
              <a:chOff x="3734138" y="2467358"/>
              <a:chExt cx="219781" cy="333527"/>
            </a:xfrm>
          </p:grpSpPr>
          <p:sp>
            <p:nvSpPr>
              <p:cNvPr id="9894" name="Google Shape;9894;p65"/>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95" name="Google Shape;9895;p65"/>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9896" name="Google Shape;9896;p65"/>
            <p:cNvGrpSpPr/>
            <p:nvPr/>
          </p:nvGrpSpPr>
          <p:grpSpPr>
            <a:xfrm>
              <a:off x="3787560" y="2288011"/>
              <a:ext cx="314661" cy="219781"/>
              <a:chOff x="3787560" y="2288011"/>
              <a:chExt cx="314661" cy="219781"/>
            </a:xfrm>
          </p:grpSpPr>
          <p:sp>
            <p:nvSpPr>
              <p:cNvPr id="9897" name="Google Shape;9897;p65"/>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98" name="Google Shape;9898;p65"/>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9899" name="Google Shape;9899;p65"/>
            <p:cNvGrpSpPr/>
            <p:nvPr/>
          </p:nvGrpSpPr>
          <p:grpSpPr>
            <a:xfrm>
              <a:off x="3637290" y="2057650"/>
              <a:ext cx="219781" cy="335485"/>
              <a:chOff x="3637290" y="2057650"/>
              <a:chExt cx="219781" cy="335485"/>
            </a:xfrm>
          </p:grpSpPr>
          <p:sp>
            <p:nvSpPr>
              <p:cNvPr id="9900" name="Google Shape;9900;p65"/>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901" name="Google Shape;9901;p65"/>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9902" name="Google Shape;9902;p65"/>
          <p:cNvGrpSpPr/>
          <p:nvPr/>
        </p:nvGrpSpPr>
        <p:grpSpPr>
          <a:xfrm>
            <a:off x="4917244" y="2079792"/>
            <a:ext cx="710255" cy="710092"/>
            <a:chOff x="5007123" y="2079403"/>
            <a:chExt cx="687698" cy="687541"/>
          </a:xfrm>
        </p:grpSpPr>
        <p:sp>
          <p:nvSpPr>
            <p:cNvPr id="9903" name="Google Shape;9903;p65"/>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5"/>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5"/>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5"/>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5"/>
          <p:cNvGrpSpPr/>
          <p:nvPr/>
        </p:nvGrpSpPr>
        <p:grpSpPr>
          <a:xfrm>
            <a:off x="5726681" y="2074299"/>
            <a:ext cx="721079" cy="721079"/>
            <a:chOff x="5797446" y="2063053"/>
            <a:chExt cx="698179" cy="698179"/>
          </a:xfrm>
        </p:grpSpPr>
        <p:sp>
          <p:nvSpPr>
            <p:cNvPr id="9908" name="Google Shape;9908;p65"/>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5"/>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5"/>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5"/>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5"/>
          <p:cNvGrpSpPr/>
          <p:nvPr/>
        </p:nvGrpSpPr>
        <p:grpSpPr>
          <a:xfrm>
            <a:off x="8171828" y="3719904"/>
            <a:ext cx="280576" cy="673160"/>
            <a:chOff x="8075075" y="3754290"/>
            <a:chExt cx="255604" cy="613190"/>
          </a:xfrm>
        </p:grpSpPr>
        <p:grpSp>
          <p:nvGrpSpPr>
            <p:cNvPr id="9913" name="Google Shape;9913;p65"/>
            <p:cNvGrpSpPr/>
            <p:nvPr/>
          </p:nvGrpSpPr>
          <p:grpSpPr>
            <a:xfrm>
              <a:off x="8075075" y="3754290"/>
              <a:ext cx="255604" cy="613190"/>
              <a:chOff x="8075075" y="3754290"/>
              <a:chExt cx="255604" cy="613190"/>
            </a:xfrm>
          </p:grpSpPr>
          <p:sp>
            <p:nvSpPr>
              <p:cNvPr id="9914" name="Google Shape;9914;p65"/>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5"/>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65"/>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5"/>
          <p:cNvGrpSpPr/>
          <p:nvPr/>
        </p:nvGrpSpPr>
        <p:grpSpPr>
          <a:xfrm>
            <a:off x="5288887" y="3708700"/>
            <a:ext cx="470352" cy="683745"/>
            <a:chOff x="1697726" y="3244179"/>
            <a:chExt cx="788124" cy="1146069"/>
          </a:xfrm>
        </p:grpSpPr>
        <p:sp>
          <p:nvSpPr>
            <p:cNvPr id="9918" name="Google Shape;9918;p6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0" name="Google Shape;9920;p6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1" name="Google Shape;9921;p65"/>
          <p:cNvGrpSpPr/>
          <p:nvPr/>
        </p:nvGrpSpPr>
        <p:grpSpPr>
          <a:xfrm>
            <a:off x="5910037" y="3719902"/>
            <a:ext cx="293891" cy="293845"/>
            <a:chOff x="6134814" y="3754290"/>
            <a:chExt cx="293891" cy="293845"/>
          </a:xfrm>
        </p:grpSpPr>
        <p:sp>
          <p:nvSpPr>
            <p:cNvPr id="9922" name="Google Shape;9922;p6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5"/>
          <p:cNvGrpSpPr/>
          <p:nvPr/>
        </p:nvGrpSpPr>
        <p:grpSpPr>
          <a:xfrm>
            <a:off x="5910037" y="4098574"/>
            <a:ext cx="293891" cy="293891"/>
            <a:chOff x="6134814" y="4086186"/>
            <a:chExt cx="293891" cy="293891"/>
          </a:xfrm>
        </p:grpSpPr>
        <p:sp>
          <p:nvSpPr>
            <p:cNvPr id="9925" name="Google Shape;9925;p6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6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9" name="Google Shape;9929;p65"/>
          <p:cNvGrpSpPr/>
          <p:nvPr/>
        </p:nvGrpSpPr>
        <p:grpSpPr>
          <a:xfrm>
            <a:off x="7835013" y="2927266"/>
            <a:ext cx="622883" cy="621944"/>
            <a:chOff x="1187048" y="238125"/>
            <a:chExt cx="5256397" cy="5248476"/>
          </a:xfrm>
        </p:grpSpPr>
        <p:sp>
          <p:nvSpPr>
            <p:cNvPr id="9930" name="Google Shape;9930;p6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65"/>
          <p:cNvGrpSpPr/>
          <p:nvPr/>
        </p:nvGrpSpPr>
        <p:grpSpPr>
          <a:xfrm>
            <a:off x="2292118" y="2936875"/>
            <a:ext cx="1310987" cy="612407"/>
            <a:chOff x="238125" y="1188750"/>
            <a:chExt cx="7140450" cy="3335550"/>
          </a:xfrm>
        </p:grpSpPr>
        <p:sp>
          <p:nvSpPr>
            <p:cNvPr id="9935" name="Google Shape;9935;p6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65"/>
          <p:cNvGrpSpPr/>
          <p:nvPr/>
        </p:nvGrpSpPr>
        <p:grpSpPr>
          <a:xfrm>
            <a:off x="6617990" y="2927430"/>
            <a:ext cx="1110299" cy="621702"/>
            <a:chOff x="238125" y="1335475"/>
            <a:chExt cx="5418735" cy="3034175"/>
          </a:xfrm>
        </p:grpSpPr>
        <p:sp>
          <p:nvSpPr>
            <p:cNvPr id="9941" name="Google Shape;9941;p6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5"/>
          <p:cNvGrpSpPr/>
          <p:nvPr/>
        </p:nvGrpSpPr>
        <p:grpSpPr>
          <a:xfrm>
            <a:off x="5434485" y="2924327"/>
            <a:ext cx="1076781" cy="624726"/>
            <a:chOff x="5357937" y="2910889"/>
            <a:chExt cx="1100103" cy="638322"/>
          </a:xfrm>
        </p:grpSpPr>
        <p:grpSp>
          <p:nvGrpSpPr>
            <p:cNvPr id="9945" name="Google Shape;9945;p65"/>
            <p:cNvGrpSpPr/>
            <p:nvPr/>
          </p:nvGrpSpPr>
          <p:grpSpPr>
            <a:xfrm>
              <a:off x="5929791" y="3263088"/>
              <a:ext cx="528250" cy="286122"/>
              <a:chOff x="5929791" y="3263088"/>
              <a:chExt cx="528250" cy="286122"/>
            </a:xfrm>
          </p:grpSpPr>
          <p:sp>
            <p:nvSpPr>
              <p:cNvPr id="9946" name="Google Shape;9946;p65"/>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47" name="Google Shape;9947;p65"/>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48" name="Google Shape;9948;p65"/>
            <p:cNvGrpSpPr/>
            <p:nvPr/>
          </p:nvGrpSpPr>
          <p:grpSpPr>
            <a:xfrm>
              <a:off x="5357937" y="3263089"/>
              <a:ext cx="529488" cy="286122"/>
              <a:chOff x="5357937" y="3263089"/>
              <a:chExt cx="529488" cy="286122"/>
            </a:xfrm>
          </p:grpSpPr>
          <p:sp>
            <p:nvSpPr>
              <p:cNvPr id="9949" name="Google Shape;9949;p65"/>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50" name="Google Shape;9950;p65"/>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51" name="Google Shape;9951;p65"/>
            <p:cNvGrpSpPr/>
            <p:nvPr/>
          </p:nvGrpSpPr>
          <p:grpSpPr>
            <a:xfrm>
              <a:off x="5550335" y="2910889"/>
              <a:ext cx="523962" cy="611903"/>
              <a:chOff x="5550335" y="2910889"/>
              <a:chExt cx="523962" cy="611903"/>
            </a:xfrm>
          </p:grpSpPr>
          <p:sp>
            <p:nvSpPr>
              <p:cNvPr id="9952" name="Google Shape;9952;p65"/>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53" name="Google Shape;9953;p65"/>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54" name="Google Shape;9954;p65"/>
            <p:cNvGrpSpPr/>
            <p:nvPr/>
          </p:nvGrpSpPr>
          <p:grpSpPr>
            <a:xfrm>
              <a:off x="5743962" y="2919100"/>
              <a:ext cx="624099" cy="286122"/>
              <a:chOff x="5743962" y="2919100"/>
              <a:chExt cx="624099" cy="286122"/>
            </a:xfrm>
          </p:grpSpPr>
          <p:sp>
            <p:nvSpPr>
              <p:cNvPr id="9955" name="Google Shape;9955;p65"/>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56" name="Google Shape;9956;p65"/>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957" name="Google Shape;9957;p65"/>
          <p:cNvGrpSpPr/>
          <p:nvPr/>
        </p:nvGrpSpPr>
        <p:grpSpPr>
          <a:xfrm>
            <a:off x="7586863" y="2075038"/>
            <a:ext cx="874976" cy="719600"/>
            <a:chOff x="7608988" y="2093194"/>
            <a:chExt cx="817276" cy="672147"/>
          </a:xfrm>
        </p:grpSpPr>
        <p:cxnSp>
          <p:nvCxnSpPr>
            <p:cNvPr id="9958" name="Google Shape;9958;p6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59" name="Google Shape;9959;p6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60" name="Google Shape;9960;p6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61" name="Google Shape;9961;p6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962" name="Google Shape;9962;p6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963" name="Google Shape;9963;p6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964" name="Google Shape;9964;p65"/>
            <p:cNvGrpSpPr/>
            <p:nvPr/>
          </p:nvGrpSpPr>
          <p:grpSpPr>
            <a:xfrm>
              <a:off x="7721175" y="2093194"/>
              <a:ext cx="599587" cy="623846"/>
              <a:chOff x="7721175" y="2093194"/>
              <a:chExt cx="599587" cy="623846"/>
            </a:xfrm>
          </p:grpSpPr>
          <p:grpSp>
            <p:nvGrpSpPr>
              <p:cNvPr id="9965" name="Google Shape;9965;p65"/>
              <p:cNvGrpSpPr/>
              <p:nvPr/>
            </p:nvGrpSpPr>
            <p:grpSpPr>
              <a:xfrm>
                <a:off x="7721175" y="2093194"/>
                <a:ext cx="291605" cy="623846"/>
                <a:chOff x="9405575" y="2061418"/>
                <a:chExt cx="291605" cy="623846"/>
              </a:xfrm>
            </p:grpSpPr>
            <p:sp>
              <p:nvSpPr>
                <p:cNvPr id="9966" name="Google Shape;9966;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5"/>
              <p:cNvGrpSpPr/>
              <p:nvPr/>
            </p:nvGrpSpPr>
            <p:grpSpPr>
              <a:xfrm flipH="1">
                <a:off x="8029157" y="2093194"/>
                <a:ext cx="291605" cy="623846"/>
                <a:chOff x="9405575" y="2061418"/>
                <a:chExt cx="291605" cy="623846"/>
              </a:xfrm>
            </p:grpSpPr>
            <p:sp>
              <p:nvSpPr>
                <p:cNvPr id="9974" name="Google Shape;9974;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981" name="Google Shape;9981;p65"/>
          <p:cNvGrpSpPr/>
          <p:nvPr/>
        </p:nvGrpSpPr>
        <p:grpSpPr>
          <a:xfrm>
            <a:off x="4031299" y="1191441"/>
            <a:ext cx="712557" cy="785901"/>
            <a:chOff x="4206459" y="1191441"/>
            <a:chExt cx="712557" cy="785901"/>
          </a:xfrm>
        </p:grpSpPr>
        <p:sp>
          <p:nvSpPr>
            <p:cNvPr id="9982" name="Google Shape;9982;p6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6" name="Google Shape;9986;p65"/>
            <p:cNvGrpSpPr/>
            <p:nvPr/>
          </p:nvGrpSpPr>
          <p:grpSpPr>
            <a:xfrm>
              <a:off x="4644280" y="1290523"/>
              <a:ext cx="143716" cy="29463"/>
              <a:chOff x="4644280" y="1290523"/>
              <a:chExt cx="143716" cy="29463"/>
            </a:xfrm>
          </p:grpSpPr>
          <p:sp>
            <p:nvSpPr>
              <p:cNvPr id="9987" name="Google Shape;9987;p6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5"/>
            <p:cNvGrpSpPr/>
            <p:nvPr/>
          </p:nvGrpSpPr>
          <p:grpSpPr>
            <a:xfrm>
              <a:off x="4356567" y="1191441"/>
              <a:ext cx="143690" cy="29488"/>
              <a:chOff x="4356567" y="1191441"/>
              <a:chExt cx="143690" cy="29488"/>
            </a:xfrm>
          </p:grpSpPr>
          <p:sp>
            <p:nvSpPr>
              <p:cNvPr id="9992" name="Google Shape;9992;p6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65"/>
            <p:cNvGrpSpPr/>
            <p:nvPr/>
          </p:nvGrpSpPr>
          <p:grpSpPr>
            <a:xfrm>
              <a:off x="4339009" y="1863727"/>
              <a:ext cx="143703" cy="29476"/>
              <a:chOff x="4339009" y="1863727"/>
              <a:chExt cx="143703" cy="29476"/>
            </a:xfrm>
          </p:grpSpPr>
          <p:sp>
            <p:nvSpPr>
              <p:cNvPr id="9997" name="Google Shape;9997;p6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5"/>
            <p:cNvGrpSpPr/>
            <p:nvPr/>
          </p:nvGrpSpPr>
          <p:grpSpPr>
            <a:xfrm>
              <a:off x="4206459" y="1607315"/>
              <a:ext cx="29539" cy="142899"/>
              <a:chOff x="4206459" y="1607315"/>
              <a:chExt cx="29539" cy="142899"/>
            </a:xfrm>
          </p:grpSpPr>
          <p:sp>
            <p:nvSpPr>
              <p:cNvPr id="10002" name="Google Shape;10002;p6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6" name="Google Shape;10006;p6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65"/>
            <p:cNvGrpSpPr/>
            <p:nvPr/>
          </p:nvGrpSpPr>
          <p:grpSpPr>
            <a:xfrm>
              <a:off x="4889463" y="1423737"/>
              <a:ext cx="29552" cy="142899"/>
              <a:chOff x="4889463" y="1423737"/>
              <a:chExt cx="29552" cy="142899"/>
            </a:xfrm>
          </p:grpSpPr>
          <p:sp>
            <p:nvSpPr>
              <p:cNvPr id="10011" name="Google Shape;10011;p6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65"/>
            <p:cNvGrpSpPr/>
            <p:nvPr/>
          </p:nvGrpSpPr>
          <p:grpSpPr>
            <a:xfrm>
              <a:off x="4771663" y="1876896"/>
              <a:ext cx="108651" cy="100447"/>
              <a:chOff x="4771663" y="1876896"/>
              <a:chExt cx="108651" cy="100447"/>
            </a:xfrm>
          </p:grpSpPr>
          <p:sp>
            <p:nvSpPr>
              <p:cNvPr id="10016" name="Google Shape;10016;p6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0" name="Google Shape;10020;p65"/>
          <p:cNvGrpSpPr/>
          <p:nvPr/>
        </p:nvGrpSpPr>
        <p:grpSpPr>
          <a:xfrm>
            <a:off x="4026774" y="2074664"/>
            <a:ext cx="791287" cy="720350"/>
            <a:chOff x="267375" y="1071875"/>
            <a:chExt cx="470500" cy="428550"/>
          </a:xfrm>
        </p:grpSpPr>
        <p:sp>
          <p:nvSpPr>
            <p:cNvPr id="10021" name="Google Shape;10021;p6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5"/>
          <p:cNvGrpSpPr/>
          <p:nvPr/>
        </p:nvGrpSpPr>
        <p:grpSpPr>
          <a:xfrm>
            <a:off x="727269" y="3719294"/>
            <a:ext cx="1408444" cy="673166"/>
            <a:chOff x="712664" y="3693287"/>
            <a:chExt cx="1460738" cy="698160"/>
          </a:xfrm>
        </p:grpSpPr>
        <p:grpSp>
          <p:nvGrpSpPr>
            <p:cNvPr id="10030" name="Google Shape;10030;p65"/>
            <p:cNvGrpSpPr/>
            <p:nvPr/>
          </p:nvGrpSpPr>
          <p:grpSpPr>
            <a:xfrm>
              <a:off x="1380079" y="4133090"/>
              <a:ext cx="234048" cy="258099"/>
              <a:chOff x="1380079" y="4133090"/>
              <a:chExt cx="234048" cy="258099"/>
            </a:xfrm>
          </p:grpSpPr>
          <p:sp>
            <p:nvSpPr>
              <p:cNvPr id="10031" name="Google Shape;10031;p6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65"/>
            <p:cNvGrpSpPr/>
            <p:nvPr/>
          </p:nvGrpSpPr>
          <p:grpSpPr>
            <a:xfrm>
              <a:off x="884610" y="3864082"/>
              <a:ext cx="1118583" cy="527293"/>
              <a:chOff x="890961" y="3865463"/>
              <a:chExt cx="1115237" cy="525715"/>
            </a:xfrm>
          </p:grpSpPr>
          <p:sp>
            <p:nvSpPr>
              <p:cNvPr id="10035" name="Google Shape;10035;p65"/>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5"/>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5"/>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5"/>
            <p:cNvGrpSpPr/>
            <p:nvPr/>
          </p:nvGrpSpPr>
          <p:grpSpPr>
            <a:xfrm>
              <a:off x="712664" y="3693287"/>
              <a:ext cx="1460738" cy="698160"/>
              <a:chOff x="712664" y="3693025"/>
              <a:chExt cx="1460738" cy="698160"/>
            </a:xfrm>
          </p:grpSpPr>
          <p:sp>
            <p:nvSpPr>
              <p:cNvPr id="10039" name="Google Shape;10039;p6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5" name="Google Shape;10045;p65"/>
          <p:cNvGrpSpPr/>
          <p:nvPr/>
        </p:nvGrpSpPr>
        <p:grpSpPr>
          <a:xfrm>
            <a:off x="3164985" y="1191441"/>
            <a:ext cx="795485" cy="738831"/>
            <a:chOff x="3348603" y="1236445"/>
            <a:chExt cx="749256" cy="695894"/>
          </a:xfrm>
        </p:grpSpPr>
        <p:grpSp>
          <p:nvGrpSpPr>
            <p:cNvPr id="10046" name="Google Shape;10046;p65"/>
            <p:cNvGrpSpPr/>
            <p:nvPr/>
          </p:nvGrpSpPr>
          <p:grpSpPr>
            <a:xfrm>
              <a:off x="3583779" y="1236445"/>
              <a:ext cx="293795" cy="285811"/>
              <a:chOff x="3750225" y="1774000"/>
              <a:chExt cx="149575" cy="145525"/>
            </a:xfrm>
          </p:grpSpPr>
          <p:sp>
            <p:nvSpPr>
              <p:cNvPr id="10047" name="Google Shape;10047;p6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5"/>
            <p:cNvGrpSpPr/>
            <p:nvPr/>
          </p:nvGrpSpPr>
          <p:grpSpPr>
            <a:xfrm>
              <a:off x="3775534" y="1462599"/>
              <a:ext cx="322325" cy="285958"/>
              <a:chOff x="3847850" y="1889150"/>
              <a:chExt cx="164100" cy="145600"/>
            </a:xfrm>
          </p:grpSpPr>
          <p:sp>
            <p:nvSpPr>
              <p:cNvPr id="10050" name="Google Shape;10050;p6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65"/>
            <p:cNvGrpSpPr/>
            <p:nvPr/>
          </p:nvGrpSpPr>
          <p:grpSpPr>
            <a:xfrm>
              <a:off x="3545329" y="1646528"/>
              <a:ext cx="293746" cy="285811"/>
              <a:chOff x="3730650" y="1982800"/>
              <a:chExt cx="149550" cy="145525"/>
            </a:xfrm>
          </p:grpSpPr>
          <p:sp>
            <p:nvSpPr>
              <p:cNvPr id="10053" name="Google Shape;10053;p6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65"/>
            <p:cNvGrpSpPr/>
            <p:nvPr/>
          </p:nvGrpSpPr>
          <p:grpSpPr>
            <a:xfrm>
              <a:off x="3348603" y="1415046"/>
              <a:ext cx="294384" cy="284387"/>
              <a:chOff x="3630494" y="1864938"/>
              <a:chExt cx="149875" cy="144800"/>
            </a:xfrm>
          </p:grpSpPr>
          <p:sp>
            <p:nvSpPr>
              <p:cNvPr id="10056" name="Google Shape;10056;p6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8" name="Google Shape;10058;p65"/>
          <p:cNvGrpSpPr/>
          <p:nvPr/>
        </p:nvGrpSpPr>
        <p:grpSpPr>
          <a:xfrm>
            <a:off x="2286512" y="3714337"/>
            <a:ext cx="1324924" cy="678123"/>
            <a:chOff x="2413923" y="3711366"/>
            <a:chExt cx="1374117" cy="703301"/>
          </a:xfrm>
        </p:grpSpPr>
        <p:grpSp>
          <p:nvGrpSpPr>
            <p:cNvPr id="10059" name="Google Shape;10059;p65"/>
            <p:cNvGrpSpPr/>
            <p:nvPr/>
          </p:nvGrpSpPr>
          <p:grpSpPr>
            <a:xfrm>
              <a:off x="2413923" y="3711366"/>
              <a:ext cx="1374117" cy="703301"/>
              <a:chOff x="2413923" y="3711366"/>
              <a:chExt cx="1374117" cy="703301"/>
            </a:xfrm>
          </p:grpSpPr>
          <p:sp>
            <p:nvSpPr>
              <p:cNvPr id="10060" name="Google Shape;10060;p65"/>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1" name="Google Shape;10061;p65"/>
              <p:cNvGrpSpPr/>
              <p:nvPr/>
            </p:nvGrpSpPr>
            <p:grpSpPr>
              <a:xfrm>
                <a:off x="2600284" y="3808654"/>
                <a:ext cx="234394" cy="137897"/>
                <a:chOff x="2600284" y="3808654"/>
                <a:chExt cx="234394" cy="137897"/>
              </a:xfrm>
            </p:grpSpPr>
            <p:sp>
              <p:nvSpPr>
                <p:cNvPr id="10062" name="Google Shape;10062;p65"/>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3" name="Google Shape;10063;p6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64" name="Google Shape;10064;p65"/>
              <p:cNvGrpSpPr/>
              <p:nvPr/>
            </p:nvGrpSpPr>
            <p:grpSpPr>
              <a:xfrm>
                <a:off x="3359659" y="3805664"/>
                <a:ext cx="232294" cy="140888"/>
                <a:chOff x="3359659" y="3805664"/>
                <a:chExt cx="232294" cy="140888"/>
              </a:xfrm>
            </p:grpSpPr>
            <p:sp>
              <p:nvSpPr>
                <p:cNvPr id="10065" name="Google Shape;10065;p65"/>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6" name="Google Shape;10066;p6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67" name="Google Shape;10067;p65"/>
              <p:cNvGrpSpPr/>
              <p:nvPr/>
            </p:nvGrpSpPr>
            <p:grpSpPr>
              <a:xfrm>
                <a:off x="3067316" y="3711366"/>
                <a:ext cx="66788" cy="166697"/>
                <a:chOff x="3067316" y="3711366"/>
                <a:chExt cx="66788" cy="166697"/>
              </a:xfrm>
            </p:grpSpPr>
            <p:sp>
              <p:nvSpPr>
                <p:cNvPr id="10068" name="Google Shape;10068;p65"/>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9" name="Google Shape;10069;p6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70" name="Google Shape;10070;p65"/>
              <p:cNvGrpSpPr/>
              <p:nvPr/>
            </p:nvGrpSpPr>
            <p:grpSpPr>
              <a:xfrm>
                <a:off x="2413923" y="4058666"/>
                <a:ext cx="224007" cy="66788"/>
                <a:chOff x="2413923" y="4058666"/>
                <a:chExt cx="224007" cy="66788"/>
              </a:xfrm>
            </p:grpSpPr>
            <p:sp>
              <p:nvSpPr>
                <p:cNvPr id="10071" name="Google Shape;10071;p65"/>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72" name="Google Shape;10072;p6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073" name="Google Shape;10073;p65"/>
              <p:cNvGrpSpPr/>
              <p:nvPr/>
            </p:nvGrpSpPr>
            <p:grpSpPr>
              <a:xfrm>
                <a:off x="3564643" y="4058666"/>
                <a:ext cx="223397" cy="66788"/>
                <a:chOff x="3564643" y="4058666"/>
                <a:chExt cx="223397" cy="66788"/>
              </a:xfrm>
            </p:grpSpPr>
            <p:sp>
              <p:nvSpPr>
                <p:cNvPr id="10074" name="Google Shape;10074;p65"/>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75" name="Google Shape;10075;p6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076" name="Google Shape;10076;p65"/>
            <p:cNvGrpSpPr/>
            <p:nvPr/>
          </p:nvGrpSpPr>
          <p:grpSpPr>
            <a:xfrm>
              <a:off x="2633353" y="3965763"/>
              <a:ext cx="934017" cy="445681"/>
              <a:chOff x="2633353" y="3965763"/>
              <a:chExt cx="934017" cy="445681"/>
            </a:xfrm>
          </p:grpSpPr>
          <p:sp>
            <p:nvSpPr>
              <p:cNvPr id="10077" name="Google Shape;10077;p65"/>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5"/>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9" name="Google Shape;10079;p65"/>
          <p:cNvGrpSpPr/>
          <p:nvPr/>
        </p:nvGrpSpPr>
        <p:grpSpPr>
          <a:xfrm>
            <a:off x="6410784" y="1264884"/>
            <a:ext cx="1131087" cy="587383"/>
            <a:chOff x="238125" y="999450"/>
            <a:chExt cx="7140700" cy="3708225"/>
          </a:xfrm>
        </p:grpSpPr>
        <p:sp>
          <p:nvSpPr>
            <p:cNvPr id="10080" name="Google Shape;10080;p6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65"/>
          <p:cNvGrpSpPr/>
          <p:nvPr/>
        </p:nvGrpSpPr>
        <p:grpSpPr>
          <a:xfrm>
            <a:off x="3762234" y="3714379"/>
            <a:ext cx="1375854" cy="678131"/>
            <a:chOff x="3913765" y="3641905"/>
            <a:chExt cx="1522805" cy="750560"/>
          </a:xfrm>
        </p:grpSpPr>
        <p:grpSp>
          <p:nvGrpSpPr>
            <p:cNvPr id="10090" name="Google Shape;10090;p65"/>
            <p:cNvGrpSpPr/>
            <p:nvPr/>
          </p:nvGrpSpPr>
          <p:grpSpPr>
            <a:xfrm>
              <a:off x="3913765" y="3997002"/>
              <a:ext cx="1522805" cy="395463"/>
              <a:chOff x="3913765" y="3997002"/>
              <a:chExt cx="1522805" cy="395463"/>
            </a:xfrm>
          </p:grpSpPr>
          <p:grpSp>
            <p:nvGrpSpPr>
              <p:cNvPr id="10091" name="Google Shape;10091;p65"/>
              <p:cNvGrpSpPr/>
              <p:nvPr/>
            </p:nvGrpSpPr>
            <p:grpSpPr>
              <a:xfrm>
                <a:off x="3913765" y="4138659"/>
                <a:ext cx="507602" cy="253806"/>
                <a:chOff x="3913765" y="4138659"/>
                <a:chExt cx="507602" cy="253806"/>
              </a:xfrm>
            </p:grpSpPr>
            <p:sp>
              <p:nvSpPr>
                <p:cNvPr id="10092" name="Google Shape;10092;p6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094" name="Google Shape;10094;p65"/>
              <p:cNvGrpSpPr/>
              <p:nvPr/>
            </p:nvGrpSpPr>
            <p:grpSpPr>
              <a:xfrm>
                <a:off x="4421361" y="3997002"/>
                <a:ext cx="507618" cy="395463"/>
                <a:chOff x="4421361" y="3997002"/>
                <a:chExt cx="507618" cy="395463"/>
              </a:xfrm>
            </p:grpSpPr>
            <p:sp>
              <p:nvSpPr>
                <p:cNvPr id="10095" name="Google Shape;10095;p6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65"/>
              <p:cNvGrpSpPr/>
              <p:nvPr/>
            </p:nvGrpSpPr>
            <p:grpSpPr>
              <a:xfrm>
                <a:off x="4928973" y="4189418"/>
                <a:ext cx="507596" cy="203047"/>
                <a:chOff x="4928973" y="4189418"/>
                <a:chExt cx="507596" cy="203047"/>
              </a:xfrm>
            </p:grpSpPr>
            <p:sp>
              <p:nvSpPr>
                <p:cNvPr id="10098" name="Google Shape;10098;p6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0" name="Google Shape;10100;p65"/>
            <p:cNvGrpSpPr/>
            <p:nvPr/>
          </p:nvGrpSpPr>
          <p:grpSpPr>
            <a:xfrm>
              <a:off x="4482186" y="3641905"/>
              <a:ext cx="397605" cy="349784"/>
              <a:chOff x="2906375" y="1159725"/>
              <a:chExt cx="1860575" cy="1636800"/>
            </a:xfrm>
          </p:grpSpPr>
          <p:sp>
            <p:nvSpPr>
              <p:cNvPr id="10101" name="Google Shape;10101;p6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5" name="Google Shape;10105;p65"/>
          <p:cNvGrpSpPr/>
          <p:nvPr/>
        </p:nvGrpSpPr>
        <p:grpSpPr>
          <a:xfrm>
            <a:off x="6546943" y="2074305"/>
            <a:ext cx="940737" cy="721067"/>
            <a:chOff x="6599718" y="2068734"/>
            <a:chExt cx="940737" cy="721067"/>
          </a:xfrm>
        </p:grpSpPr>
        <p:sp>
          <p:nvSpPr>
            <p:cNvPr id="10106" name="Google Shape;10106;p6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65"/>
            <p:cNvGrpSpPr/>
            <p:nvPr/>
          </p:nvGrpSpPr>
          <p:grpSpPr>
            <a:xfrm>
              <a:off x="6836957" y="2068734"/>
              <a:ext cx="461892" cy="721067"/>
              <a:chOff x="6836957" y="2068734"/>
              <a:chExt cx="461892" cy="721067"/>
            </a:xfrm>
          </p:grpSpPr>
          <p:sp>
            <p:nvSpPr>
              <p:cNvPr id="10113" name="Google Shape;10113;p6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5"/>
              <p:cNvGrpSpPr/>
              <p:nvPr/>
            </p:nvGrpSpPr>
            <p:grpSpPr>
              <a:xfrm>
                <a:off x="6836957" y="2068734"/>
                <a:ext cx="461892" cy="721067"/>
                <a:chOff x="6836957" y="2068734"/>
                <a:chExt cx="461892" cy="721067"/>
              </a:xfrm>
            </p:grpSpPr>
            <p:sp>
              <p:nvSpPr>
                <p:cNvPr id="10120" name="Google Shape;10120;p6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27" name="Google Shape;10127;p65"/>
          <p:cNvGrpSpPr/>
          <p:nvPr/>
        </p:nvGrpSpPr>
        <p:grpSpPr>
          <a:xfrm>
            <a:off x="2430262" y="2078652"/>
            <a:ext cx="712577" cy="712374"/>
            <a:chOff x="2559249" y="2069323"/>
            <a:chExt cx="685566" cy="685634"/>
          </a:xfrm>
        </p:grpSpPr>
        <p:sp>
          <p:nvSpPr>
            <p:cNvPr id="10128" name="Google Shape;10128;p6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5"/>
          <p:cNvGrpSpPr/>
          <p:nvPr/>
        </p:nvGrpSpPr>
        <p:grpSpPr>
          <a:xfrm>
            <a:off x="7612699" y="1191441"/>
            <a:ext cx="845645" cy="711911"/>
            <a:chOff x="951975" y="315800"/>
            <a:chExt cx="5860325" cy="4933550"/>
          </a:xfrm>
        </p:grpSpPr>
        <p:sp>
          <p:nvSpPr>
            <p:cNvPr id="10142" name="Google Shape;10142;p6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65"/>
          <p:cNvGrpSpPr/>
          <p:nvPr/>
        </p:nvGrpSpPr>
        <p:grpSpPr>
          <a:xfrm>
            <a:off x="3709828" y="2927550"/>
            <a:ext cx="1617932" cy="621701"/>
            <a:chOff x="3862800" y="3038525"/>
            <a:chExt cx="1329006" cy="510680"/>
          </a:xfrm>
        </p:grpSpPr>
        <p:sp>
          <p:nvSpPr>
            <p:cNvPr id="10151" name="Google Shape;10151;p6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5"/>
            <p:cNvGrpSpPr/>
            <p:nvPr/>
          </p:nvGrpSpPr>
          <p:grpSpPr>
            <a:xfrm>
              <a:off x="3967075" y="3040337"/>
              <a:ext cx="1019927" cy="402126"/>
              <a:chOff x="3967075" y="3040337"/>
              <a:chExt cx="1019927" cy="402126"/>
            </a:xfrm>
          </p:grpSpPr>
          <p:sp>
            <p:nvSpPr>
              <p:cNvPr id="10154" name="Google Shape;10154;p6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5"/>
            <p:cNvGrpSpPr/>
            <p:nvPr/>
          </p:nvGrpSpPr>
          <p:grpSpPr>
            <a:xfrm>
              <a:off x="4186700" y="3040337"/>
              <a:ext cx="390475" cy="183289"/>
              <a:chOff x="4186700" y="3040337"/>
              <a:chExt cx="390475" cy="183289"/>
            </a:xfrm>
          </p:grpSpPr>
          <p:sp>
            <p:nvSpPr>
              <p:cNvPr id="10157" name="Google Shape;10157;p6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5"/>
            <p:cNvGrpSpPr/>
            <p:nvPr/>
          </p:nvGrpSpPr>
          <p:grpSpPr>
            <a:xfrm>
              <a:off x="4073727" y="3040337"/>
              <a:ext cx="697794" cy="296263"/>
              <a:chOff x="4073727" y="3040337"/>
              <a:chExt cx="697794" cy="296263"/>
            </a:xfrm>
          </p:grpSpPr>
          <p:sp>
            <p:nvSpPr>
              <p:cNvPr id="10160" name="Google Shape;10160;p6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5"/>
            <p:cNvGrpSpPr/>
            <p:nvPr/>
          </p:nvGrpSpPr>
          <p:grpSpPr>
            <a:xfrm>
              <a:off x="3862800" y="3038525"/>
              <a:ext cx="1329006" cy="510680"/>
              <a:chOff x="3862800" y="3038525"/>
              <a:chExt cx="1329006" cy="510680"/>
            </a:xfrm>
          </p:grpSpPr>
          <p:sp>
            <p:nvSpPr>
              <p:cNvPr id="10163" name="Google Shape;10163;p65"/>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5"/>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5" name="Google Shape;10165;p65"/>
          <p:cNvGrpSpPr/>
          <p:nvPr/>
        </p:nvGrpSpPr>
        <p:grpSpPr>
          <a:xfrm>
            <a:off x="718150" y="1191441"/>
            <a:ext cx="883205" cy="775176"/>
            <a:chOff x="649648" y="271400"/>
            <a:chExt cx="6215377" cy="5455143"/>
          </a:xfrm>
        </p:grpSpPr>
        <p:sp>
          <p:nvSpPr>
            <p:cNvPr id="10166" name="Google Shape;10166;p6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5"/>
          <p:cNvGrpSpPr/>
          <p:nvPr/>
        </p:nvGrpSpPr>
        <p:grpSpPr>
          <a:xfrm>
            <a:off x="2326452" y="1191441"/>
            <a:ext cx="767704" cy="815489"/>
            <a:chOff x="2499700" y="1135950"/>
            <a:chExt cx="732402" cy="777990"/>
          </a:xfrm>
        </p:grpSpPr>
        <p:grpSp>
          <p:nvGrpSpPr>
            <p:cNvPr id="10179" name="Google Shape;10179;p65"/>
            <p:cNvGrpSpPr/>
            <p:nvPr/>
          </p:nvGrpSpPr>
          <p:grpSpPr>
            <a:xfrm>
              <a:off x="2499700" y="1135950"/>
              <a:ext cx="732402" cy="694705"/>
              <a:chOff x="2499700" y="1135950"/>
              <a:chExt cx="732402" cy="694705"/>
            </a:xfrm>
          </p:grpSpPr>
          <p:sp>
            <p:nvSpPr>
              <p:cNvPr id="10180" name="Google Shape;10180;p6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5"/>
            <p:cNvGrpSpPr/>
            <p:nvPr/>
          </p:nvGrpSpPr>
          <p:grpSpPr>
            <a:xfrm>
              <a:off x="2517909" y="1188726"/>
              <a:ext cx="702702" cy="725214"/>
              <a:chOff x="2517909" y="1188726"/>
              <a:chExt cx="702702" cy="725214"/>
            </a:xfrm>
          </p:grpSpPr>
          <p:sp>
            <p:nvSpPr>
              <p:cNvPr id="10208" name="Google Shape;10208;p6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3" name="Google Shape;10213;p65"/>
          <p:cNvGrpSpPr/>
          <p:nvPr/>
        </p:nvGrpSpPr>
        <p:grpSpPr>
          <a:xfrm>
            <a:off x="1672184" y="1191441"/>
            <a:ext cx="583439" cy="870229"/>
            <a:chOff x="1716825" y="1121550"/>
            <a:chExt cx="622800" cy="928938"/>
          </a:xfrm>
        </p:grpSpPr>
        <p:grpSp>
          <p:nvGrpSpPr>
            <p:cNvPr id="10214" name="Google Shape;10214;p65"/>
            <p:cNvGrpSpPr/>
            <p:nvPr/>
          </p:nvGrpSpPr>
          <p:grpSpPr>
            <a:xfrm>
              <a:off x="1716825" y="1121550"/>
              <a:ext cx="622800" cy="928938"/>
              <a:chOff x="1716825" y="1121550"/>
              <a:chExt cx="622800" cy="928938"/>
            </a:xfrm>
          </p:grpSpPr>
          <p:cxnSp>
            <p:nvCxnSpPr>
              <p:cNvPr id="10215" name="Google Shape;10215;p6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216" name="Google Shape;10216;p6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5"/>
            <p:cNvGrpSpPr/>
            <p:nvPr/>
          </p:nvGrpSpPr>
          <p:grpSpPr>
            <a:xfrm>
              <a:off x="1768050" y="1172775"/>
              <a:ext cx="520200" cy="832000"/>
              <a:chOff x="1768050" y="1172775"/>
              <a:chExt cx="520200" cy="832000"/>
            </a:xfrm>
          </p:grpSpPr>
          <p:cxnSp>
            <p:nvCxnSpPr>
              <p:cNvPr id="10218" name="Google Shape;10218;p6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219" name="Google Shape;10219;p6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65"/>
            <p:cNvGrpSpPr/>
            <p:nvPr/>
          </p:nvGrpSpPr>
          <p:grpSpPr>
            <a:xfrm>
              <a:off x="1820100" y="1225475"/>
              <a:ext cx="416400" cy="729575"/>
              <a:chOff x="1820100" y="1225475"/>
              <a:chExt cx="416400" cy="729575"/>
            </a:xfrm>
          </p:grpSpPr>
          <p:cxnSp>
            <p:nvCxnSpPr>
              <p:cNvPr id="10221" name="Google Shape;10221;p6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222" name="Google Shape;10222;p6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5"/>
            <p:cNvGrpSpPr/>
            <p:nvPr/>
          </p:nvGrpSpPr>
          <p:grpSpPr>
            <a:xfrm>
              <a:off x="1874250" y="1278825"/>
              <a:ext cx="308100" cy="605275"/>
              <a:chOff x="1874250" y="1278825"/>
              <a:chExt cx="308100" cy="605275"/>
            </a:xfrm>
          </p:grpSpPr>
          <p:cxnSp>
            <p:nvCxnSpPr>
              <p:cNvPr id="10224" name="Google Shape;10224;p6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225" name="Google Shape;10225;p6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6" name="Google Shape;10226;p6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65"/>
          <p:cNvGrpSpPr/>
          <p:nvPr/>
        </p:nvGrpSpPr>
        <p:grpSpPr>
          <a:xfrm>
            <a:off x="1592007" y="2077763"/>
            <a:ext cx="739072" cy="714152"/>
            <a:chOff x="4334725" y="1355875"/>
            <a:chExt cx="3106650" cy="3001900"/>
          </a:xfrm>
        </p:grpSpPr>
        <p:grpSp>
          <p:nvGrpSpPr>
            <p:cNvPr id="10228" name="Google Shape;10228;p65"/>
            <p:cNvGrpSpPr/>
            <p:nvPr/>
          </p:nvGrpSpPr>
          <p:grpSpPr>
            <a:xfrm>
              <a:off x="4516050" y="1724875"/>
              <a:ext cx="2693725" cy="2632900"/>
              <a:chOff x="4516050" y="1724875"/>
              <a:chExt cx="2693725" cy="2632900"/>
            </a:xfrm>
          </p:grpSpPr>
          <p:sp>
            <p:nvSpPr>
              <p:cNvPr id="10229" name="Google Shape;10229;p6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65"/>
            <p:cNvGrpSpPr/>
            <p:nvPr/>
          </p:nvGrpSpPr>
          <p:grpSpPr>
            <a:xfrm>
              <a:off x="4334725" y="1355875"/>
              <a:ext cx="3106650" cy="2709650"/>
              <a:chOff x="4334725" y="1355875"/>
              <a:chExt cx="3106650" cy="2709650"/>
            </a:xfrm>
          </p:grpSpPr>
          <p:sp>
            <p:nvSpPr>
              <p:cNvPr id="10233" name="Google Shape;10233;p6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6" name="Google Shape;10236;p65"/>
          <p:cNvGrpSpPr/>
          <p:nvPr/>
        </p:nvGrpSpPr>
        <p:grpSpPr>
          <a:xfrm>
            <a:off x="7708956" y="3708534"/>
            <a:ext cx="312074" cy="684173"/>
            <a:chOff x="7645573" y="3754300"/>
            <a:chExt cx="293855" cy="644170"/>
          </a:xfrm>
        </p:grpSpPr>
        <p:sp>
          <p:nvSpPr>
            <p:cNvPr id="10237" name="Google Shape;10237;p6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5"/>
          <p:cNvGrpSpPr/>
          <p:nvPr/>
        </p:nvGrpSpPr>
        <p:grpSpPr>
          <a:xfrm>
            <a:off x="5630944" y="1191441"/>
            <a:ext cx="709011" cy="739359"/>
            <a:chOff x="5830645" y="1256617"/>
            <a:chExt cx="530340" cy="553040"/>
          </a:xfrm>
        </p:grpSpPr>
        <p:grpSp>
          <p:nvGrpSpPr>
            <p:cNvPr id="10240" name="Google Shape;10240;p65"/>
            <p:cNvGrpSpPr/>
            <p:nvPr/>
          </p:nvGrpSpPr>
          <p:grpSpPr>
            <a:xfrm>
              <a:off x="5830645" y="1256617"/>
              <a:ext cx="259743" cy="269909"/>
              <a:chOff x="5830645" y="1256617"/>
              <a:chExt cx="259743" cy="269909"/>
            </a:xfrm>
          </p:grpSpPr>
          <p:sp>
            <p:nvSpPr>
              <p:cNvPr id="10241" name="Google Shape;10241;p6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5"/>
            <p:cNvGrpSpPr/>
            <p:nvPr/>
          </p:nvGrpSpPr>
          <p:grpSpPr>
            <a:xfrm>
              <a:off x="6101293" y="1256617"/>
              <a:ext cx="259692" cy="269909"/>
              <a:chOff x="6101293" y="1256617"/>
              <a:chExt cx="259692" cy="269909"/>
            </a:xfrm>
          </p:grpSpPr>
          <p:sp>
            <p:nvSpPr>
              <p:cNvPr id="10244" name="Google Shape;10244;p6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5"/>
            <p:cNvGrpSpPr/>
            <p:nvPr/>
          </p:nvGrpSpPr>
          <p:grpSpPr>
            <a:xfrm>
              <a:off x="5830645" y="1539749"/>
              <a:ext cx="259692" cy="269909"/>
              <a:chOff x="5830645" y="1539749"/>
              <a:chExt cx="259692" cy="269909"/>
            </a:xfrm>
          </p:grpSpPr>
          <p:sp>
            <p:nvSpPr>
              <p:cNvPr id="10247" name="Google Shape;10247;p6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65"/>
            <p:cNvGrpSpPr/>
            <p:nvPr/>
          </p:nvGrpSpPr>
          <p:grpSpPr>
            <a:xfrm>
              <a:off x="6101293" y="1539749"/>
              <a:ext cx="259692" cy="269909"/>
              <a:chOff x="6101293" y="1539749"/>
              <a:chExt cx="259692" cy="269909"/>
            </a:xfrm>
          </p:grpSpPr>
          <p:sp>
            <p:nvSpPr>
              <p:cNvPr id="10250" name="Google Shape;10250;p6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2" name="Google Shape;10252;p6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5"/>
          <p:cNvGrpSpPr/>
          <p:nvPr/>
        </p:nvGrpSpPr>
        <p:grpSpPr>
          <a:xfrm>
            <a:off x="732438" y="2927557"/>
            <a:ext cx="1452955" cy="621360"/>
            <a:chOff x="732422" y="2990152"/>
            <a:chExt cx="1337773" cy="572102"/>
          </a:xfrm>
        </p:grpSpPr>
        <p:sp>
          <p:nvSpPr>
            <p:cNvPr id="10254" name="Google Shape;10254;p6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263"/>
        <p:cNvGrpSpPr/>
        <p:nvPr/>
      </p:nvGrpSpPr>
      <p:grpSpPr>
        <a:xfrm>
          <a:off x="0" y="0"/>
          <a:ext cx="0" cy="0"/>
          <a:chOff x="0" y="0"/>
          <a:chExt cx="0" cy="0"/>
        </a:xfrm>
      </p:grpSpPr>
      <p:grpSp>
        <p:nvGrpSpPr>
          <p:cNvPr id="10264" name="Google Shape;10264;p66"/>
          <p:cNvGrpSpPr/>
          <p:nvPr/>
        </p:nvGrpSpPr>
        <p:grpSpPr>
          <a:xfrm>
            <a:off x="729238" y="1179665"/>
            <a:ext cx="1636188" cy="1526215"/>
            <a:chOff x="729238" y="1179665"/>
            <a:chExt cx="1636188" cy="1526215"/>
          </a:xfrm>
        </p:grpSpPr>
        <p:grpSp>
          <p:nvGrpSpPr>
            <p:cNvPr id="10265" name="Google Shape;10265;p66"/>
            <p:cNvGrpSpPr/>
            <p:nvPr/>
          </p:nvGrpSpPr>
          <p:grpSpPr>
            <a:xfrm>
              <a:off x="729238" y="1179665"/>
              <a:ext cx="80771" cy="1526215"/>
              <a:chOff x="729238" y="1179665"/>
              <a:chExt cx="80771" cy="1526215"/>
            </a:xfrm>
          </p:grpSpPr>
          <p:sp>
            <p:nvSpPr>
              <p:cNvPr id="10266" name="Google Shape;10266;p66"/>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6"/>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6"/>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6"/>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6"/>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6"/>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6"/>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6"/>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6"/>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6"/>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6"/>
            <p:cNvGrpSpPr/>
            <p:nvPr/>
          </p:nvGrpSpPr>
          <p:grpSpPr>
            <a:xfrm>
              <a:off x="903098" y="1179665"/>
              <a:ext cx="80771" cy="1526215"/>
              <a:chOff x="903098" y="1179665"/>
              <a:chExt cx="80771" cy="1526215"/>
            </a:xfrm>
          </p:grpSpPr>
          <p:sp>
            <p:nvSpPr>
              <p:cNvPr id="10277" name="Google Shape;10277;p66"/>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6"/>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6"/>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6"/>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6"/>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6"/>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6"/>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6"/>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6"/>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6"/>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66"/>
            <p:cNvGrpSpPr/>
            <p:nvPr/>
          </p:nvGrpSpPr>
          <p:grpSpPr>
            <a:xfrm>
              <a:off x="1076958" y="1179665"/>
              <a:ext cx="80771" cy="1526215"/>
              <a:chOff x="1076958" y="1179665"/>
              <a:chExt cx="80771" cy="1526215"/>
            </a:xfrm>
          </p:grpSpPr>
          <p:sp>
            <p:nvSpPr>
              <p:cNvPr id="10288" name="Google Shape;10288;p66"/>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6"/>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6"/>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6"/>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6"/>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6"/>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6"/>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6"/>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6"/>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6"/>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6"/>
            <p:cNvGrpSpPr/>
            <p:nvPr/>
          </p:nvGrpSpPr>
          <p:grpSpPr>
            <a:xfrm>
              <a:off x="1247707" y="1179665"/>
              <a:ext cx="80771" cy="1526215"/>
              <a:chOff x="1247707" y="1179665"/>
              <a:chExt cx="80771" cy="1526215"/>
            </a:xfrm>
          </p:grpSpPr>
          <p:sp>
            <p:nvSpPr>
              <p:cNvPr id="10299" name="Google Shape;10299;p66"/>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6"/>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6"/>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6"/>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6"/>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6"/>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6"/>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6"/>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6"/>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6"/>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66"/>
            <p:cNvGrpSpPr/>
            <p:nvPr/>
          </p:nvGrpSpPr>
          <p:grpSpPr>
            <a:xfrm>
              <a:off x="1421567" y="1179665"/>
              <a:ext cx="80771" cy="1526215"/>
              <a:chOff x="1421567" y="1179665"/>
              <a:chExt cx="80771" cy="1526215"/>
            </a:xfrm>
          </p:grpSpPr>
          <p:sp>
            <p:nvSpPr>
              <p:cNvPr id="10310" name="Google Shape;10310;p66"/>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6"/>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6"/>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6"/>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6"/>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6"/>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6"/>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6"/>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6"/>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6"/>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6"/>
            <p:cNvGrpSpPr/>
            <p:nvPr/>
          </p:nvGrpSpPr>
          <p:grpSpPr>
            <a:xfrm>
              <a:off x="1592327" y="1179665"/>
              <a:ext cx="80771" cy="1526215"/>
              <a:chOff x="1592327" y="1179665"/>
              <a:chExt cx="80771" cy="1526215"/>
            </a:xfrm>
          </p:grpSpPr>
          <p:sp>
            <p:nvSpPr>
              <p:cNvPr id="10321" name="Google Shape;10321;p66"/>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6"/>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6"/>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6"/>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6"/>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6"/>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6"/>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6"/>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6"/>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6"/>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66"/>
            <p:cNvGrpSpPr/>
            <p:nvPr/>
          </p:nvGrpSpPr>
          <p:grpSpPr>
            <a:xfrm>
              <a:off x="1766187" y="1179665"/>
              <a:ext cx="80771" cy="1526215"/>
              <a:chOff x="1766187" y="1179665"/>
              <a:chExt cx="80771" cy="1526215"/>
            </a:xfrm>
          </p:grpSpPr>
          <p:sp>
            <p:nvSpPr>
              <p:cNvPr id="10332" name="Google Shape;10332;p66"/>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6"/>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6"/>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6"/>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6"/>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6"/>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6"/>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6"/>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6"/>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6"/>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6"/>
            <p:cNvGrpSpPr/>
            <p:nvPr/>
          </p:nvGrpSpPr>
          <p:grpSpPr>
            <a:xfrm>
              <a:off x="1936935" y="1179665"/>
              <a:ext cx="80771" cy="1526215"/>
              <a:chOff x="1936935" y="1179665"/>
              <a:chExt cx="80771" cy="1526215"/>
            </a:xfrm>
          </p:grpSpPr>
          <p:sp>
            <p:nvSpPr>
              <p:cNvPr id="10343" name="Google Shape;10343;p66"/>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6"/>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6"/>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6"/>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6"/>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6"/>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6"/>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6"/>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6"/>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6"/>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6"/>
            <p:cNvGrpSpPr/>
            <p:nvPr/>
          </p:nvGrpSpPr>
          <p:grpSpPr>
            <a:xfrm>
              <a:off x="2110795" y="1179665"/>
              <a:ext cx="80771" cy="1526215"/>
              <a:chOff x="2110795" y="1179665"/>
              <a:chExt cx="80771" cy="1526215"/>
            </a:xfrm>
          </p:grpSpPr>
          <p:sp>
            <p:nvSpPr>
              <p:cNvPr id="10354" name="Google Shape;10354;p66"/>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6"/>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6"/>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6"/>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6"/>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6"/>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6"/>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6"/>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6"/>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6"/>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6"/>
            <p:cNvGrpSpPr/>
            <p:nvPr/>
          </p:nvGrpSpPr>
          <p:grpSpPr>
            <a:xfrm>
              <a:off x="2284655" y="1179665"/>
              <a:ext cx="80771" cy="1526215"/>
              <a:chOff x="2284655" y="1179665"/>
              <a:chExt cx="80771" cy="1526215"/>
            </a:xfrm>
          </p:grpSpPr>
          <p:sp>
            <p:nvSpPr>
              <p:cNvPr id="10365" name="Google Shape;10365;p66"/>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6"/>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6"/>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6"/>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6"/>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6"/>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6"/>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6"/>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6"/>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6"/>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5" name="Google Shape;10375;p66"/>
          <p:cNvGrpSpPr/>
          <p:nvPr/>
        </p:nvGrpSpPr>
        <p:grpSpPr>
          <a:xfrm>
            <a:off x="2623904" y="1198803"/>
            <a:ext cx="1364147" cy="1102032"/>
            <a:chOff x="2623904" y="1198803"/>
            <a:chExt cx="1364147" cy="1102032"/>
          </a:xfrm>
        </p:grpSpPr>
        <p:grpSp>
          <p:nvGrpSpPr>
            <p:cNvPr id="10376" name="Google Shape;10376;p66"/>
            <p:cNvGrpSpPr/>
            <p:nvPr/>
          </p:nvGrpSpPr>
          <p:grpSpPr>
            <a:xfrm>
              <a:off x="2623907" y="1198803"/>
              <a:ext cx="1364144" cy="272899"/>
              <a:chOff x="2623907" y="1198803"/>
              <a:chExt cx="1364144" cy="272899"/>
            </a:xfrm>
          </p:grpSpPr>
          <p:sp>
            <p:nvSpPr>
              <p:cNvPr id="10377" name="Google Shape;10377;p66"/>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6"/>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6"/>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6"/>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6"/>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6"/>
            <p:cNvGrpSpPr/>
            <p:nvPr/>
          </p:nvGrpSpPr>
          <p:grpSpPr>
            <a:xfrm>
              <a:off x="2623904" y="1476964"/>
              <a:ext cx="1364144" cy="272899"/>
              <a:chOff x="2623904" y="1476964"/>
              <a:chExt cx="1364144" cy="272899"/>
            </a:xfrm>
          </p:grpSpPr>
          <p:sp>
            <p:nvSpPr>
              <p:cNvPr id="10383" name="Google Shape;10383;p66"/>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6"/>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6"/>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6"/>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6"/>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6"/>
            <p:cNvGrpSpPr/>
            <p:nvPr/>
          </p:nvGrpSpPr>
          <p:grpSpPr>
            <a:xfrm>
              <a:off x="2623907" y="1749775"/>
              <a:ext cx="1364144" cy="272899"/>
              <a:chOff x="2623907" y="1749775"/>
              <a:chExt cx="1364144" cy="272899"/>
            </a:xfrm>
          </p:grpSpPr>
          <p:sp>
            <p:nvSpPr>
              <p:cNvPr id="10389" name="Google Shape;10389;p66"/>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6"/>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6"/>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6"/>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6"/>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66"/>
            <p:cNvGrpSpPr/>
            <p:nvPr/>
          </p:nvGrpSpPr>
          <p:grpSpPr>
            <a:xfrm>
              <a:off x="2623904" y="2027936"/>
              <a:ext cx="1364144" cy="272899"/>
              <a:chOff x="2623904" y="2027936"/>
              <a:chExt cx="1364144" cy="272899"/>
            </a:xfrm>
          </p:grpSpPr>
          <p:sp>
            <p:nvSpPr>
              <p:cNvPr id="10395" name="Google Shape;10395;p66"/>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6"/>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6"/>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6"/>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6"/>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0" name="Google Shape;10400;p66"/>
          <p:cNvGrpSpPr/>
          <p:nvPr/>
        </p:nvGrpSpPr>
        <p:grpSpPr>
          <a:xfrm>
            <a:off x="2613365" y="2657986"/>
            <a:ext cx="1387541" cy="159124"/>
            <a:chOff x="3200660" y="2180272"/>
            <a:chExt cx="2563824" cy="378237"/>
          </a:xfrm>
        </p:grpSpPr>
        <p:sp>
          <p:nvSpPr>
            <p:cNvPr id="10401" name="Google Shape;10401;p6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6"/>
          <p:cNvGrpSpPr/>
          <p:nvPr/>
        </p:nvGrpSpPr>
        <p:grpSpPr>
          <a:xfrm>
            <a:off x="2609890" y="2935811"/>
            <a:ext cx="1390502" cy="159625"/>
            <a:chOff x="3530150" y="2790075"/>
            <a:chExt cx="1962600" cy="225300"/>
          </a:xfrm>
        </p:grpSpPr>
        <p:sp>
          <p:nvSpPr>
            <p:cNvPr id="10420" name="Google Shape;10420;p6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66"/>
          <p:cNvGrpSpPr/>
          <p:nvPr/>
        </p:nvGrpSpPr>
        <p:grpSpPr>
          <a:xfrm>
            <a:off x="2610543" y="3214137"/>
            <a:ext cx="1411629" cy="153761"/>
            <a:chOff x="3558802" y="4011427"/>
            <a:chExt cx="1866000" cy="111300"/>
          </a:xfrm>
        </p:grpSpPr>
        <p:sp>
          <p:nvSpPr>
            <p:cNvPr id="10423" name="Google Shape;10423;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6"/>
          <p:cNvGrpSpPr/>
          <p:nvPr/>
        </p:nvGrpSpPr>
        <p:grpSpPr>
          <a:xfrm>
            <a:off x="2610235" y="2419536"/>
            <a:ext cx="1383503" cy="119749"/>
            <a:chOff x="3465975" y="2270276"/>
            <a:chExt cx="1986364" cy="171929"/>
          </a:xfrm>
        </p:grpSpPr>
        <p:sp>
          <p:nvSpPr>
            <p:cNvPr id="10426" name="Google Shape;10426;p6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66"/>
          <p:cNvGrpSpPr/>
          <p:nvPr/>
        </p:nvGrpSpPr>
        <p:grpSpPr>
          <a:xfrm>
            <a:off x="2621243" y="3783187"/>
            <a:ext cx="1369531" cy="195460"/>
            <a:chOff x="723300" y="4253549"/>
            <a:chExt cx="2276482" cy="324900"/>
          </a:xfrm>
        </p:grpSpPr>
        <p:sp>
          <p:nvSpPr>
            <p:cNvPr id="10435" name="Google Shape;10435;p6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6"/>
          <p:cNvGrpSpPr/>
          <p:nvPr/>
        </p:nvGrpSpPr>
        <p:grpSpPr>
          <a:xfrm>
            <a:off x="2610803" y="3484367"/>
            <a:ext cx="1389066" cy="180119"/>
            <a:chOff x="705948" y="3788465"/>
            <a:chExt cx="2308953" cy="299400"/>
          </a:xfrm>
        </p:grpSpPr>
        <p:sp>
          <p:nvSpPr>
            <p:cNvPr id="10441" name="Google Shape;10441;p6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66"/>
          <p:cNvGrpSpPr/>
          <p:nvPr/>
        </p:nvGrpSpPr>
        <p:grpSpPr>
          <a:xfrm>
            <a:off x="2658741" y="4097347"/>
            <a:ext cx="1304609" cy="294074"/>
            <a:chOff x="2658741" y="4097347"/>
            <a:chExt cx="1304609" cy="294074"/>
          </a:xfrm>
        </p:grpSpPr>
        <p:grpSp>
          <p:nvGrpSpPr>
            <p:cNvPr id="10447" name="Google Shape;10447;p66"/>
            <p:cNvGrpSpPr/>
            <p:nvPr/>
          </p:nvGrpSpPr>
          <p:grpSpPr>
            <a:xfrm>
              <a:off x="2658741" y="4097347"/>
              <a:ext cx="118572" cy="294074"/>
              <a:chOff x="3343310" y="4475555"/>
              <a:chExt cx="127717" cy="316753"/>
            </a:xfrm>
          </p:grpSpPr>
          <p:sp>
            <p:nvSpPr>
              <p:cNvPr id="10448" name="Google Shape;10448;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6"/>
            <p:cNvGrpSpPr/>
            <p:nvPr/>
          </p:nvGrpSpPr>
          <p:grpSpPr>
            <a:xfrm>
              <a:off x="3815519" y="4098388"/>
              <a:ext cx="147831" cy="291991"/>
              <a:chOff x="3527539" y="4476677"/>
              <a:chExt cx="159232" cy="314510"/>
            </a:xfrm>
          </p:grpSpPr>
          <p:sp>
            <p:nvSpPr>
              <p:cNvPr id="10451" name="Google Shape;10451;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6"/>
            <p:cNvGrpSpPr/>
            <p:nvPr/>
          </p:nvGrpSpPr>
          <p:grpSpPr>
            <a:xfrm>
              <a:off x="3511696" y="4098388"/>
              <a:ext cx="147831" cy="291991"/>
              <a:chOff x="3527539" y="4476677"/>
              <a:chExt cx="159232" cy="314510"/>
            </a:xfrm>
          </p:grpSpPr>
          <p:sp>
            <p:nvSpPr>
              <p:cNvPr id="10454" name="Google Shape;10454;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6"/>
            <p:cNvGrpSpPr/>
            <p:nvPr/>
          </p:nvGrpSpPr>
          <p:grpSpPr>
            <a:xfrm>
              <a:off x="3207874" y="4098388"/>
              <a:ext cx="147831" cy="291991"/>
              <a:chOff x="3527539" y="4476677"/>
              <a:chExt cx="159232" cy="314510"/>
            </a:xfrm>
          </p:grpSpPr>
          <p:sp>
            <p:nvSpPr>
              <p:cNvPr id="10457" name="Google Shape;10457;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66"/>
            <p:cNvGrpSpPr/>
            <p:nvPr/>
          </p:nvGrpSpPr>
          <p:grpSpPr>
            <a:xfrm>
              <a:off x="2933305" y="4097347"/>
              <a:ext cx="118572" cy="294074"/>
              <a:chOff x="3343310" y="4475555"/>
              <a:chExt cx="127717" cy="316753"/>
            </a:xfrm>
          </p:grpSpPr>
          <p:sp>
            <p:nvSpPr>
              <p:cNvPr id="10460" name="Google Shape;10460;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62" name="Google Shape;10462;p66"/>
          <p:cNvGrpSpPr/>
          <p:nvPr/>
        </p:nvGrpSpPr>
        <p:grpSpPr>
          <a:xfrm>
            <a:off x="4277571" y="2080469"/>
            <a:ext cx="1433821" cy="191501"/>
            <a:chOff x="4273350" y="2080469"/>
            <a:chExt cx="1433821" cy="191501"/>
          </a:xfrm>
        </p:grpSpPr>
        <p:grpSp>
          <p:nvGrpSpPr>
            <p:cNvPr id="10463" name="Google Shape;10463;p66"/>
            <p:cNvGrpSpPr/>
            <p:nvPr/>
          </p:nvGrpSpPr>
          <p:grpSpPr>
            <a:xfrm>
              <a:off x="4273350" y="2080469"/>
              <a:ext cx="1433821" cy="0"/>
              <a:chOff x="5224975" y="2962250"/>
              <a:chExt cx="1544400" cy="0"/>
            </a:xfrm>
          </p:grpSpPr>
          <p:cxnSp>
            <p:nvCxnSpPr>
              <p:cNvPr id="10464" name="Google Shape;10464;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465" name="Google Shape;10465;p6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466" name="Google Shape;10466;p66"/>
            <p:cNvGrpSpPr/>
            <p:nvPr/>
          </p:nvGrpSpPr>
          <p:grpSpPr>
            <a:xfrm>
              <a:off x="4273350" y="2271969"/>
              <a:ext cx="1433821" cy="0"/>
              <a:chOff x="5224975" y="2962250"/>
              <a:chExt cx="1544400" cy="0"/>
            </a:xfrm>
          </p:grpSpPr>
          <p:cxnSp>
            <p:nvCxnSpPr>
              <p:cNvPr id="10467" name="Google Shape;10467;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468" name="Google Shape;10468;p6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469" name="Google Shape;10469;p66"/>
          <p:cNvGrpSpPr/>
          <p:nvPr/>
        </p:nvGrpSpPr>
        <p:grpSpPr>
          <a:xfrm>
            <a:off x="4279126" y="1183036"/>
            <a:ext cx="1430711" cy="743389"/>
            <a:chOff x="5159450" y="1919950"/>
            <a:chExt cx="1541050" cy="862500"/>
          </a:xfrm>
        </p:grpSpPr>
        <p:sp>
          <p:nvSpPr>
            <p:cNvPr id="10470" name="Google Shape;10470;p6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471" name="Google Shape;10471;p66"/>
            <p:cNvGrpSpPr/>
            <p:nvPr/>
          </p:nvGrpSpPr>
          <p:grpSpPr>
            <a:xfrm>
              <a:off x="5159450" y="1919950"/>
              <a:ext cx="1541050" cy="862500"/>
              <a:chOff x="5159450" y="1919950"/>
              <a:chExt cx="1541050" cy="862500"/>
            </a:xfrm>
          </p:grpSpPr>
          <p:cxnSp>
            <p:nvCxnSpPr>
              <p:cNvPr id="10472" name="Google Shape;10472;p6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473" name="Google Shape;10473;p6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474" name="Google Shape;10474;p66"/>
          <p:cNvGrpSpPr/>
          <p:nvPr/>
        </p:nvGrpSpPr>
        <p:grpSpPr>
          <a:xfrm>
            <a:off x="4269239" y="2406364"/>
            <a:ext cx="1450484" cy="1052087"/>
            <a:chOff x="5230575" y="1554475"/>
            <a:chExt cx="2137150" cy="1550150"/>
          </a:xfrm>
        </p:grpSpPr>
        <p:sp>
          <p:nvSpPr>
            <p:cNvPr id="10475" name="Google Shape;10475;p6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6"/>
          <p:cNvGrpSpPr/>
          <p:nvPr/>
        </p:nvGrpSpPr>
        <p:grpSpPr>
          <a:xfrm rot="10800000">
            <a:off x="4285790" y="3498553"/>
            <a:ext cx="1417383" cy="887946"/>
            <a:chOff x="5645403" y="2920021"/>
            <a:chExt cx="2650800" cy="2180614"/>
          </a:xfrm>
        </p:grpSpPr>
        <p:sp>
          <p:nvSpPr>
            <p:cNvPr id="10489" name="Google Shape;10489;p6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0" name="Google Shape;10490;p66"/>
            <p:cNvCxnSpPr>
              <a:stCxn id="1048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491" name="Google Shape;10491;p6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2" name="Google Shape;10492;p66"/>
            <p:cNvCxnSpPr>
              <a:endCxn id="1049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493" name="Google Shape;10493;p6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4" name="Google Shape;10494;p66"/>
            <p:cNvCxnSpPr>
              <a:stCxn id="1049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495" name="Google Shape;10495;p6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6" name="Google Shape;10496;p66"/>
            <p:cNvCxnSpPr>
              <a:endCxn id="1049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497" name="Google Shape;10497;p66"/>
          <p:cNvGrpSpPr/>
          <p:nvPr/>
        </p:nvGrpSpPr>
        <p:grpSpPr>
          <a:xfrm>
            <a:off x="7386150" y="2401908"/>
            <a:ext cx="1071743" cy="1021579"/>
            <a:chOff x="7189833" y="2022667"/>
            <a:chExt cx="1251159" cy="1192597"/>
          </a:xfrm>
        </p:grpSpPr>
        <p:sp>
          <p:nvSpPr>
            <p:cNvPr id="10498" name="Google Shape;10498;p6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66"/>
          <p:cNvGrpSpPr/>
          <p:nvPr/>
        </p:nvGrpSpPr>
        <p:grpSpPr>
          <a:xfrm>
            <a:off x="727421" y="2828315"/>
            <a:ext cx="1695374" cy="1560837"/>
            <a:chOff x="727421" y="2828315"/>
            <a:chExt cx="1695374" cy="1560837"/>
          </a:xfrm>
        </p:grpSpPr>
        <p:grpSp>
          <p:nvGrpSpPr>
            <p:cNvPr id="10503" name="Google Shape;10503;p66"/>
            <p:cNvGrpSpPr/>
            <p:nvPr/>
          </p:nvGrpSpPr>
          <p:grpSpPr>
            <a:xfrm>
              <a:off x="819108" y="2882501"/>
              <a:ext cx="103104" cy="1426186"/>
              <a:chOff x="4674013" y="3100904"/>
              <a:chExt cx="122758" cy="1698043"/>
            </a:xfrm>
          </p:grpSpPr>
          <p:sp>
            <p:nvSpPr>
              <p:cNvPr id="10504" name="Google Shape;10504;p6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66"/>
            <p:cNvGrpSpPr/>
            <p:nvPr/>
          </p:nvGrpSpPr>
          <p:grpSpPr>
            <a:xfrm>
              <a:off x="1062475" y="2882501"/>
              <a:ext cx="103104" cy="1426186"/>
              <a:chOff x="4940438" y="3100904"/>
              <a:chExt cx="122758" cy="1698043"/>
            </a:xfrm>
          </p:grpSpPr>
          <p:sp>
            <p:nvSpPr>
              <p:cNvPr id="10512" name="Google Shape;10512;p6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66"/>
            <p:cNvGrpSpPr/>
            <p:nvPr/>
          </p:nvGrpSpPr>
          <p:grpSpPr>
            <a:xfrm>
              <a:off x="1299324" y="2882501"/>
              <a:ext cx="103104" cy="1426186"/>
              <a:chOff x="5206863" y="3100904"/>
              <a:chExt cx="122758" cy="1698043"/>
            </a:xfrm>
          </p:grpSpPr>
          <p:sp>
            <p:nvSpPr>
              <p:cNvPr id="10520" name="Google Shape;10520;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66"/>
            <p:cNvGrpSpPr/>
            <p:nvPr/>
          </p:nvGrpSpPr>
          <p:grpSpPr>
            <a:xfrm>
              <a:off x="1786057" y="2882501"/>
              <a:ext cx="103104" cy="1426186"/>
              <a:chOff x="6006138" y="3143629"/>
              <a:chExt cx="122758" cy="1698043"/>
            </a:xfrm>
          </p:grpSpPr>
          <p:sp>
            <p:nvSpPr>
              <p:cNvPr id="10528" name="Google Shape;10528;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6"/>
            <p:cNvGrpSpPr/>
            <p:nvPr/>
          </p:nvGrpSpPr>
          <p:grpSpPr>
            <a:xfrm>
              <a:off x="2029422" y="2882501"/>
              <a:ext cx="103104" cy="1426186"/>
              <a:chOff x="6805413" y="3100904"/>
              <a:chExt cx="122758" cy="1698043"/>
            </a:xfrm>
          </p:grpSpPr>
          <p:sp>
            <p:nvSpPr>
              <p:cNvPr id="10536" name="Google Shape;10536;p6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66"/>
            <p:cNvGrpSpPr/>
            <p:nvPr/>
          </p:nvGrpSpPr>
          <p:grpSpPr>
            <a:xfrm>
              <a:off x="727421" y="2828315"/>
              <a:ext cx="1695374" cy="1560837"/>
              <a:chOff x="734799" y="2782450"/>
              <a:chExt cx="1571100" cy="1577400"/>
            </a:xfrm>
          </p:grpSpPr>
          <p:cxnSp>
            <p:nvCxnSpPr>
              <p:cNvPr id="10544" name="Google Shape;10544;p6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545" name="Google Shape;10545;p6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546" name="Google Shape;10546;p66"/>
            <p:cNvGrpSpPr/>
            <p:nvPr/>
          </p:nvGrpSpPr>
          <p:grpSpPr>
            <a:xfrm>
              <a:off x="2272795" y="2882501"/>
              <a:ext cx="103104" cy="1426186"/>
              <a:chOff x="5206863" y="3100904"/>
              <a:chExt cx="122758" cy="1698043"/>
            </a:xfrm>
          </p:grpSpPr>
          <p:sp>
            <p:nvSpPr>
              <p:cNvPr id="10547" name="Google Shape;10547;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6"/>
            <p:cNvGrpSpPr/>
            <p:nvPr/>
          </p:nvGrpSpPr>
          <p:grpSpPr>
            <a:xfrm>
              <a:off x="1542694" y="2882501"/>
              <a:ext cx="103104" cy="1426186"/>
              <a:chOff x="6006138" y="3143629"/>
              <a:chExt cx="122758" cy="1698043"/>
            </a:xfrm>
          </p:grpSpPr>
          <p:sp>
            <p:nvSpPr>
              <p:cNvPr id="10555" name="Google Shape;10555;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2" name="Google Shape;10562;p66"/>
          <p:cNvGrpSpPr/>
          <p:nvPr/>
        </p:nvGrpSpPr>
        <p:grpSpPr>
          <a:xfrm>
            <a:off x="5936000" y="2405887"/>
            <a:ext cx="1248543" cy="1025319"/>
            <a:chOff x="5183758" y="1210600"/>
            <a:chExt cx="3605380" cy="2960783"/>
          </a:xfrm>
        </p:grpSpPr>
        <p:sp>
          <p:nvSpPr>
            <p:cNvPr id="10563" name="Google Shape;10563;p6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7" name="Google Shape;10567;p6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568" name="Google Shape;10568;p6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569" name="Google Shape;10569;p6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570" name="Google Shape;10570;p6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571" name="Google Shape;10571;p6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6"/>
          <p:cNvGrpSpPr/>
          <p:nvPr/>
        </p:nvGrpSpPr>
        <p:grpSpPr>
          <a:xfrm>
            <a:off x="5793062" y="3544204"/>
            <a:ext cx="2664831" cy="843440"/>
            <a:chOff x="5916567" y="1099697"/>
            <a:chExt cx="2556683" cy="809211"/>
          </a:xfrm>
        </p:grpSpPr>
        <p:sp>
          <p:nvSpPr>
            <p:cNvPr id="10573" name="Google Shape;10573;p6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66"/>
          <p:cNvGrpSpPr/>
          <p:nvPr/>
        </p:nvGrpSpPr>
        <p:grpSpPr>
          <a:xfrm>
            <a:off x="5900602" y="1193063"/>
            <a:ext cx="1299869" cy="1023338"/>
            <a:chOff x="5900602" y="1193063"/>
            <a:chExt cx="1299869" cy="1023338"/>
          </a:xfrm>
        </p:grpSpPr>
        <p:grpSp>
          <p:nvGrpSpPr>
            <p:cNvPr id="10582" name="Google Shape;10582;p66"/>
            <p:cNvGrpSpPr/>
            <p:nvPr/>
          </p:nvGrpSpPr>
          <p:grpSpPr>
            <a:xfrm>
              <a:off x="6743564" y="1193063"/>
              <a:ext cx="456907" cy="700379"/>
              <a:chOff x="6743564" y="1193063"/>
              <a:chExt cx="456907" cy="700379"/>
            </a:xfrm>
          </p:grpSpPr>
          <p:grpSp>
            <p:nvGrpSpPr>
              <p:cNvPr id="10583" name="Google Shape;10583;p66"/>
              <p:cNvGrpSpPr/>
              <p:nvPr/>
            </p:nvGrpSpPr>
            <p:grpSpPr>
              <a:xfrm>
                <a:off x="6743564" y="1690724"/>
                <a:ext cx="214416" cy="202717"/>
                <a:chOff x="6743564" y="1690724"/>
                <a:chExt cx="214416" cy="202717"/>
              </a:xfrm>
            </p:grpSpPr>
            <p:sp>
              <p:nvSpPr>
                <p:cNvPr id="10584" name="Google Shape;10584;p66"/>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6"/>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6"/>
              <p:cNvGrpSpPr/>
              <p:nvPr/>
            </p:nvGrpSpPr>
            <p:grpSpPr>
              <a:xfrm>
                <a:off x="6915505" y="1193063"/>
                <a:ext cx="284966" cy="589637"/>
                <a:chOff x="6915505" y="1193063"/>
                <a:chExt cx="284966" cy="589637"/>
              </a:xfrm>
            </p:grpSpPr>
            <p:sp>
              <p:nvSpPr>
                <p:cNvPr id="10587" name="Google Shape;10587;p66"/>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8" name="Google Shape;10588;p6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89" name="Google Shape;10589;p66"/>
            <p:cNvGrpSpPr/>
            <p:nvPr/>
          </p:nvGrpSpPr>
          <p:grpSpPr>
            <a:xfrm>
              <a:off x="6520337" y="1193063"/>
              <a:ext cx="341833" cy="801589"/>
              <a:chOff x="6520337" y="1193063"/>
              <a:chExt cx="341833" cy="801589"/>
            </a:xfrm>
          </p:grpSpPr>
          <p:grpSp>
            <p:nvGrpSpPr>
              <p:cNvPr id="10590" name="Google Shape;10590;p66"/>
              <p:cNvGrpSpPr/>
              <p:nvPr/>
            </p:nvGrpSpPr>
            <p:grpSpPr>
              <a:xfrm>
                <a:off x="6520337" y="1589514"/>
                <a:ext cx="213964" cy="405138"/>
                <a:chOff x="6520337" y="1589514"/>
                <a:chExt cx="213964" cy="405138"/>
              </a:xfrm>
            </p:grpSpPr>
            <p:sp>
              <p:nvSpPr>
                <p:cNvPr id="10591" name="Google Shape;10591;p66"/>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6"/>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6"/>
              <p:cNvGrpSpPr/>
              <p:nvPr/>
            </p:nvGrpSpPr>
            <p:grpSpPr>
              <a:xfrm>
                <a:off x="6577204" y="1193063"/>
                <a:ext cx="284966" cy="453562"/>
                <a:chOff x="6577204" y="1193063"/>
                <a:chExt cx="284966" cy="453562"/>
              </a:xfrm>
            </p:grpSpPr>
            <p:sp>
              <p:nvSpPr>
                <p:cNvPr id="10594" name="Google Shape;10594;p66"/>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5" name="Google Shape;10595;p6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96" name="Google Shape;10596;p66"/>
            <p:cNvGrpSpPr/>
            <p:nvPr/>
          </p:nvGrpSpPr>
          <p:grpSpPr>
            <a:xfrm>
              <a:off x="6238903" y="1193063"/>
              <a:ext cx="300491" cy="901782"/>
              <a:chOff x="6238903" y="1193063"/>
              <a:chExt cx="300491" cy="901782"/>
            </a:xfrm>
          </p:grpSpPr>
          <p:grpSp>
            <p:nvGrpSpPr>
              <p:cNvPr id="10597" name="Google Shape;10597;p66"/>
              <p:cNvGrpSpPr/>
              <p:nvPr/>
            </p:nvGrpSpPr>
            <p:grpSpPr>
              <a:xfrm>
                <a:off x="6290865" y="1489295"/>
                <a:ext cx="248530" cy="605550"/>
                <a:chOff x="6290865" y="1489295"/>
                <a:chExt cx="248530" cy="605550"/>
              </a:xfrm>
            </p:grpSpPr>
            <p:sp>
              <p:nvSpPr>
                <p:cNvPr id="10598" name="Google Shape;10598;p66"/>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6"/>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6"/>
              <p:cNvGrpSpPr/>
              <p:nvPr/>
            </p:nvGrpSpPr>
            <p:grpSpPr>
              <a:xfrm>
                <a:off x="6238903" y="1193063"/>
                <a:ext cx="284966" cy="327512"/>
                <a:chOff x="6238903" y="1193063"/>
                <a:chExt cx="284966" cy="327512"/>
              </a:xfrm>
            </p:grpSpPr>
            <p:sp>
              <p:nvSpPr>
                <p:cNvPr id="10601" name="Google Shape;10601;p66"/>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2" name="Google Shape;10602;p6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603" name="Google Shape;10603;p66"/>
            <p:cNvGrpSpPr/>
            <p:nvPr/>
          </p:nvGrpSpPr>
          <p:grpSpPr>
            <a:xfrm>
              <a:off x="5900602" y="1193063"/>
              <a:ext cx="444365" cy="1023338"/>
              <a:chOff x="5900602" y="1193063"/>
              <a:chExt cx="444365" cy="1023338"/>
            </a:xfrm>
          </p:grpSpPr>
          <p:grpSp>
            <p:nvGrpSpPr>
              <p:cNvPr id="10604" name="Google Shape;10604;p66"/>
              <p:cNvGrpSpPr/>
              <p:nvPr/>
            </p:nvGrpSpPr>
            <p:grpSpPr>
              <a:xfrm>
                <a:off x="6046501" y="1367757"/>
                <a:ext cx="298465" cy="848644"/>
                <a:chOff x="6046501" y="1367757"/>
                <a:chExt cx="298465" cy="848644"/>
              </a:xfrm>
            </p:grpSpPr>
            <p:sp>
              <p:nvSpPr>
                <p:cNvPr id="10605" name="Google Shape;10605;p66"/>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6"/>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6"/>
              <p:cNvGrpSpPr/>
              <p:nvPr/>
            </p:nvGrpSpPr>
            <p:grpSpPr>
              <a:xfrm>
                <a:off x="5900602" y="1193063"/>
                <a:ext cx="284966" cy="182312"/>
                <a:chOff x="5900602" y="1193063"/>
                <a:chExt cx="284966" cy="182312"/>
              </a:xfrm>
            </p:grpSpPr>
            <p:sp>
              <p:nvSpPr>
                <p:cNvPr id="10608" name="Google Shape;10608;p66"/>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9" name="Google Shape;10609;p6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610" name="Google Shape;10610;p66"/>
          <p:cNvGrpSpPr/>
          <p:nvPr/>
        </p:nvGrpSpPr>
        <p:grpSpPr>
          <a:xfrm>
            <a:off x="7238484" y="1193208"/>
            <a:ext cx="1219413" cy="1051379"/>
            <a:chOff x="7287122" y="1165658"/>
            <a:chExt cx="1219413" cy="1051379"/>
          </a:xfrm>
        </p:grpSpPr>
        <p:grpSp>
          <p:nvGrpSpPr>
            <p:cNvPr id="10611" name="Google Shape;10611;p66"/>
            <p:cNvGrpSpPr/>
            <p:nvPr/>
          </p:nvGrpSpPr>
          <p:grpSpPr>
            <a:xfrm>
              <a:off x="7287162" y="1969723"/>
              <a:ext cx="1219372" cy="247314"/>
              <a:chOff x="7287162" y="1969723"/>
              <a:chExt cx="1219372" cy="247314"/>
            </a:xfrm>
          </p:grpSpPr>
          <p:sp>
            <p:nvSpPr>
              <p:cNvPr id="10612" name="Google Shape;10612;p66"/>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6"/>
              <p:cNvGrpSpPr/>
              <p:nvPr/>
            </p:nvGrpSpPr>
            <p:grpSpPr>
              <a:xfrm>
                <a:off x="7287162" y="2063892"/>
                <a:ext cx="1151713" cy="73432"/>
                <a:chOff x="7287162" y="2063892"/>
                <a:chExt cx="1151713" cy="73432"/>
              </a:xfrm>
            </p:grpSpPr>
            <p:sp>
              <p:nvSpPr>
                <p:cNvPr id="10614" name="Google Shape;10614;p66"/>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15" name="Google Shape;10615;p6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616" name="Google Shape;10616;p66"/>
            <p:cNvGrpSpPr/>
            <p:nvPr/>
          </p:nvGrpSpPr>
          <p:grpSpPr>
            <a:xfrm>
              <a:off x="7287122" y="1712201"/>
              <a:ext cx="1219403" cy="246780"/>
              <a:chOff x="7287122" y="1712201"/>
              <a:chExt cx="1219403" cy="246780"/>
            </a:xfrm>
          </p:grpSpPr>
          <p:sp>
            <p:nvSpPr>
              <p:cNvPr id="10617" name="Google Shape;10617;p66"/>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8" name="Google Shape;10618;p66"/>
              <p:cNvGrpSpPr/>
              <p:nvPr/>
            </p:nvGrpSpPr>
            <p:grpSpPr>
              <a:xfrm>
                <a:off x="7287122" y="1842861"/>
                <a:ext cx="1005303" cy="73419"/>
                <a:chOff x="7287122" y="1842861"/>
                <a:chExt cx="1005303" cy="73419"/>
              </a:xfrm>
            </p:grpSpPr>
            <p:sp>
              <p:nvSpPr>
                <p:cNvPr id="10619" name="Google Shape;10619;p6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0" name="Google Shape;10620;p6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621" name="Google Shape;10621;p66"/>
            <p:cNvGrpSpPr/>
            <p:nvPr/>
          </p:nvGrpSpPr>
          <p:grpSpPr>
            <a:xfrm>
              <a:off x="7287162" y="1447520"/>
              <a:ext cx="1219363" cy="286683"/>
              <a:chOff x="7287162" y="1447520"/>
              <a:chExt cx="1219363" cy="286683"/>
            </a:xfrm>
          </p:grpSpPr>
          <p:sp>
            <p:nvSpPr>
              <p:cNvPr id="10622" name="Google Shape;10622;p66"/>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3" name="Google Shape;10623;p66"/>
              <p:cNvGrpSpPr/>
              <p:nvPr/>
            </p:nvGrpSpPr>
            <p:grpSpPr>
              <a:xfrm>
                <a:off x="7287162" y="1581977"/>
                <a:ext cx="852763" cy="73432"/>
                <a:chOff x="7287162" y="1581977"/>
                <a:chExt cx="852763" cy="73432"/>
              </a:xfrm>
            </p:grpSpPr>
            <p:sp>
              <p:nvSpPr>
                <p:cNvPr id="10624" name="Google Shape;10624;p66"/>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5" name="Google Shape;10625;p6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626" name="Google Shape;10626;p66"/>
            <p:cNvGrpSpPr/>
            <p:nvPr/>
          </p:nvGrpSpPr>
          <p:grpSpPr>
            <a:xfrm>
              <a:off x="7287162" y="1165658"/>
              <a:ext cx="1219363" cy="344284"/>
              <a:chOff x="7287162" y="1165658"/>
              <a:chExt cx="1219363" cy="344284"/>
            </a:xfrm>
          </p:grpSpPr>
          <p:sp>
            <p:nvSpPr>
              <p:cNvPr id="10627" name="Google Shape;10627;p66"/>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8" name="Google Shape;10628;p66"/>
              <p:cNvGrpSpPr/>
              <p:nvPr/>
            </p:nvGrpSpPr>
            <p:grpSpPr>
              <a:xfrm>
                <a:off x="7287162" y="1341025"/>
                <a:ext cx="695663" cy="73423"/>
                <a:chOff x="7287162" y="1341025"/>
                <a:chExt cx="695663" cy="73423"/>
              </a:xfrm>
            </p:grpSpPr>
            <p:sp>
              <p:nvSpPr>
                <p:cNvPr id="10629" name="Google Shape;10629;p66"/>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0" name="Google Shape;10630;p6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4"/>
        <p:cNvGrpSpPr/>
        <p:nvPr/>
      </p:nvGrpSpPr>
      <p:grpSpPr>
        <a:xfrm>
          <a:off x="0" y="0"/>
          <a:ext cx="0" cy="0"/>
          <a:chOff x="0" y="0"/>
          <a:chExt cx="0" cy="0"/>
        </a:xfrm>
      </p:grpSpPr>
      <p:sp>
        <p:nvSpPr>
          <p:cNvPr id="10635" name="Google Shape;1063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636" name="Google Shape;10636;p6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637" name="Google Shape;10637;p67"/>
          <p:cNvGrpSpPr/>
          <p:nvPr/>
        </p:nvGrpSpPr>
        <p:grpSpPr>
          <a:xfrm>
            <a:off x="845855" y="2307733"/>
            <a:ext cx="340168" cy="298978"/>
            <a:chOff x="892750" y="267400"/>
            <a:chExt cx="483125" cy="424625"/>
          </a:xfrm>
        </p:grpSpPr>
        <p:sp>
          <p:nvSpPr>
            <p:cNvPr id="10638" name="Google Shape;10638;p67"/>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9" name="Google Shape;10639;p67"/>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0" name="Google Shape;10640;p67"/>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1" name="Google Shape;10641;p67"/>
          <p:cNvGrpSpPr/>
          <p:nvPr/>
        </p:nvGrpSpPr>
        <p:grpSpPr>
          <a:xfrm>
            <a:off x="1284289" y="2287121"/>
            <a:ext cx="298996" cy="340204"/>
            <a:chOff x="1516475" y="238075"/>
            <a:chExt cx="424650" cy="483175"/>
          </a:xfrm>
        </p:grpSpPr>
        <p:sp>
          <p:nvSpPr>
            <p:cNvPr id="10642" name="Google Shape;10642;p67"/>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3" name="Google Shape;10643;p67"/>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4" name="Google Shape;10644;p67"/>
          <p:cNvGrpSpPr/>
          <p:nvPr/>
        </p:nvGrpSpPr>
        <p:grpSpPr>
          <a:xfrm>
            <a:off x="1677380" y="2367520"/>
            <a:ext cx="341488" cy="179405"/>
            <a:chOff x="2080675" y="352325"/>
            <a:chExt cx="485000" cy="254800"/>
          </a:xfrm>
        </p:grpSpPr>
        <p:sp>
          <p:nvSpPr>
            <p:cNvPr id="10645" name="Google Shape;10645;p67"/>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6" name="Google Shape;10646;p67"/>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7" name="Google Shape;10647;p67"/>
          <p:cNvGrpSpPr/>
          <p:nvPr/>
        </p:nvGrpSpPr>
        <p:grpSpPr>
          <a:xfrm>
            <a:off x="2126559" y="2287138"/>
            <a:ext cx="298996" cy="340168"/>
            <a:chOff x="2705375" y="238125"/>
            <a:chExt cx="424650" cy="483125"/>
          </a:xfrm>
        </p:grpSpPr>
        <p:sp>
          <p:nvSpPr>
            <p:cNvPr id="10648" name="Google Shape;10648;p67"/>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9" name="Google Shape;10649;p67"/>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0" name="Google Shape;10650;p67"/>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1" name="Google Shape;10651;p67"/>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52" name="Google Shape;10652;p67"/>
          <p:cNvGrpSpPr/>
          <p:nvPr/>
        </p:nvGrpSpPr>
        <p:grpSpPr>
          <a:xfrm>
            <a:off x="2542700" y="2287455"/>
            <a:ext cx="301161" cy="339535"/>
            <a:chOff x="3299850" y="238575"/>
            <a:chExt cx="427725" cy="482225"/>
          </a:xfrm>
        </p:grpSpPr>
        <p:sp>
          <p:nvSpPr>
            <p:cNvPr id="10653" name="Google Shape;10653;p67"/>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4" name="Google Shape;10654;p67"/>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5" name="Google Shape;10655;p67"/>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6" name="Google Shape;10656;p67"/>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7" name="Google Shape;10657;p67"/>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58" name="Google Shape;10658;p67"/>
          <p:cNvGrpSpPr/>
          <p:nvPr/>
        </p:nvGrpSpPr>
        <p:grpSpPr>
          <a:xfrm>
            <a:off x="2929622" y="2287138"/>
            <a:ext cx="352455" cy="340168"/>
            <a:chOff x="3857225" y="238125"/>
            <a:chExt cx="500575" cy="483125"/>
          </a:xfrm>
        </p:grpSpPr>
        <p:sp>
          <p:nvSpPr>
            <p:cNvPr id="10659" name="Google Shape;10659;p67"/>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0" name="Google Shape;10660;p67"/>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1" name="Google Shape;10661;p67"/>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2" name="Google Shape;10662;p67"/>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3" name="Google Shape;10663;p67"/>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4" name="Google Shape;10664;p67"/>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5" name="Google Shape;10665;p67"/>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66" name="Google Shape;10666;p67"/>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67" name="Google Shape;10667;p67"/>
          <p:cNvGrpSpPr/>
          <p:nvPr/>
        </p:nvGrpSpPr>
        <p:grpSpPr>
          <a:xfrm>
            <a:off x="3776398" y="2287165"/>
            <a:ext cx="340186" cy="340116"/>
            <a:chOff x="5053900" y="238200"/>
            <a:chExt cx="483150" cy="483050"/>
          </a:xfrm>
        </p:grpSpPr>
        <p:sp>
          <p:nvSpPr>
            <p:cNvPr id="10668" name="Google Shape;10668;p67"/>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9" name="Google Shape;10669;p67"/>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0" name="Google Shape;10670;p67"/>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1" name="Google Shape;10671;p67"/>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72" name="Google Shape;10672;p67"/>
          <p:cNvGrpSpPr/>
          <p:nvPr/>
        </p:nvGrpSpPr>
        <p:grpSpPr>
          <a:xfrm>
            <a:off x="4190348" y="2287138"/>
            <a:ext cx="340168" cy="340168"/>
            <a:chOff x="5648375" y="238125"/>
            <a:chExt cx="483125" cy="483125"/>
          </a:xfrm>
        </p:grpSpPr>
        <p:sp>
          <p:nvSpPr>
            <p:cNvPr id="10673" name="Google Shape;10673;p67"/>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4" name="Google Shape;10674;p67"/>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5" name="Google Shape;10675;p67"/>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6" name="Google Shape;10676;p67"/>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7" name="Google Shape;10677;p67"/>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8" name="Google Shape;10678;p67"/>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9" name="Google Shape;10679;p67"/>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0" name="Google Shape;10680;p67"/>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1" name="Google Shape;10681;p67"/>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2" name="Google Shape;10682;p67"/>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3" name="Google Shape;10683;p67"/>
          <p:cNvGrpSpPr/>
          <p:nvPr/>
        </p:nvGrpSpPr>
        <p:grpSpPr>
          <a:xfrm>
            <a:off x="4607035" y="2287138"/>
            <a:ext cx="340168" cy="340168"/>
            <a:chOff x="6242825" y="238125"/>
            <a:chExt cx="483125" cy="483125"/>
          </a:xfrm>
        </p:grpSpPr>
        <p:sp>
          <p:nvSpPr>
            <p:cNvPr id="10684" name="Google Shape;10684;p67"/>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5" name="Google Shape;10685;p67"/>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6" name="Google Shape;10686;p67"/>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7" name="Google Shape;10687;p67"/>
          <p:cNvGrpSpPr/>
          <p:nvPr/>
        </p:nvGrpSpPr>
        <p:grpSpPr>
          <a:xfrm>
            <a:off x="844156" y="2727362"/>
            <a:ext cx="343566" cy="298943"/>
            <a:chOff x="889275" y="861850"/>
            <a:chExt cx="487950" cy="424575"/>
          </a:xfrm>
        </p:grpSpPr>
        <p:sp>
          <p:nvSpPr>
            <p:cNvPr id="10688" name="Google Shape;10688;p67"/>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9" name="Google Shape;10689;p67"/>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0" name="Google Shape;10690;p67"/>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1" name="Google Shape;10691;p67"/>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92" name="Google Shape;10692;p67"/>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3" name="Google Shape;10693;p67"/>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94" name="Google Shape;10694;p67"/>
          <p:cNvGrpSpPr/>
          <p:nvPr/>
        </p:nvGrpSpPr>
        <p:grpSpPr>
          <a:xfrm>
            <a:off x="2105973" y="2706749"/>
            <a:ext cx="340168" cy="340168"/>
            <a:chOff x="2676100" y="832575"/>
            <a:chExt cx="483125" cy="483125"/>
          </a:xfrm>
        </p:grpSpPr>
        <p:sp>
          <p:nvSpPr>
            <p:cNvPr id="10695" name="Google Shape;10695;p67"/>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6" name="Google Shape;10696;p67"/>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7" name="Google Shape;10697;p67"/>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98" name="Google Shape;10698;p67"/>
          <p:cNvGrpSpPr/>
          <p:nvPr/>
        </p:nvGrpSpPr>
        <p:grpSpPr>
          <a:xfrm>
            <a:off x="2517477" y="2706749"/>
            <a:ext cx="351610" cy="340168"/>
            <a:chOff x="3270550" y="832575"/>
            <a:chExt cx="499375" cy="483125"/>
          </a:xfrm>
        </p:grpSpPr>
        <p:sp>
          <p:nvSpPr>
            <p:cNvPr id="10699" name="Google Shape;10699;p67"/>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0" name="Google Shape;10700;p67"/>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1" name="Google Shape;10701;p67"/>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02" name="Google Shape;10702;p67"/>
          <p:cNvGrpSpPr/>
          <p:nvPr/>
        </p:nvGrpSpPr>
        <p:grpSpPr>
          <a:xfrm>
            <a:off x="2935756" y="2717381"/>
            <a:ext cx="340186" cy="318904"/>
            <a:chOff x="3865000" y="847675"/>
            <a:chExt cx="483150" cy="452925"/>
          </a:xfrm>
        </p:grpSpPr>
        <p:sp>
          <p:nvSpPr>
            <p:cNvPr id="10703" name="Google Shape;10703;p67"/>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4" name="Google Shape;10704;p67"/>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5" name="Google Shape;10705;p67"/>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6" name="Google Shape;10706;p67"/>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07" name="Google Shape;10707;p67"/>
          <p:cNvGrpSpPr/>
          <p:nvPr/>
        </p:nvGrpSpPr>
        <p:grpSpPr>
          <a:xfrm>
            <a:off x="3351439" y="2727300"/>
            <a:ext cx="344798" cy="299066"/>
            <a:chOff x="4452900" y="861750"/>
            <a:chExt cx="489700" cy="424750"/>
          </a:xfrm>
        </p:grpSpPr>
        <p:sp>
          <p:nvSpPr>
            <p:cNvPr id="10708" name="Google Shape;10708;p67"/>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9" name="Google Shape;10709;p67"/>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0" name="Google Shape;10710;p67"/>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1" name="Google Shape;10711;p67"/>
          <p:cNvGrpSpPr/>
          <p:nvPr/>
        </p:nvGrpSpPr>
        <p:grpSpPr>
          <a:xfrm>
            <a:off x="3768671" y="2706758"/>
            <a:ext cx="355641" cy="340151"/>
            <a:chOff x="5049750" y="832600"/>
            <a:chExt cx="505100" cy="483100"/>
          </a:xfrm>
        </p:grpSpPr>
        <p:sp>
          <p:nvSpPr>
            <p:cNvPr id="10712" name="Google Shape;10712;p67"/>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3" name="Google Shape;10713;p67"/>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14" name="Google Shape;10714;p67"/>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15" name="Google Shape;10715;p67"/>
          <p:cNvGrpSpPr/>
          <p:nvPr/>
        </p:nvGrpSpPr>
        <p:grpSpPr>
          <a:xfrm>
            <a:off x="4627621" y="2706749"/>
            <a:ext cx="298996" cy="340168"/>
            <a:chOff x="6272100" y="832575"/>
            <a:chExt cx="424650" cy="483125"/>
          </a:xfrm>
        </p:grpSpPr>
        <p:sp>
          <p:nvSpPr>
            <p:cNvPr id="10716" name="Google Shape;10716;p67"/>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7" name="Google Shape;10717;p67"/>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8" name="Google Shape;10718;p67"/>
          <p:cNvGrpSpPr/>
          <p:nvPr/>
        </p:nvGrpSpPr>
        <p:grpSpPr>
          <a:xfrm>
            <a:off x="845828" y="3125798"/>
            <a:ext cx="340221" cy="340186"/>
            <a:chOff x="893650" y="1428000"/>
            <a:chExt cx="483200" cy="483150"/>
          </a:xfrm>
        </p:grpSpPr>
        <p:sp>
          <p:nvSpPr>
            <p:cNvPr id="10719" name="Google Shape;10719;p67"/>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0" name="Google Shape;10720;p67"/>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1" name="Google Shape;10721;p67"/>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2" name="Google Shape;10722;p67"/>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23" name="Google Shape;10723;p67"/>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4" name="Google Shape;10724;p67"/>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25" name="Google Shape;10725;p67"/>
          <p:cNvGrpSpPr/>
          <p:nvPr/>
        </p:nvGrpSpPr>
        <p:grpSpPr>
          <a:xfrm>
            <a:off x="2099646" y="3146463"/>
            <a:ext cx="352825" cy="298855"/>
            <a:chOff x="2676100" y="1456375"/>
            <a:chExt cx="501100" cy="424450"/>
          </a:xfrm>
        </p:grpSpPr>
        <p:sp>
          <p:nvSpPr>
            <p:cNvPr id="10726" name="Google Shape;10726;p67"/>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7" name="Google Shape;10727;p67"/>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8" name="Google Shape;10728;p67"/>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29" name="Google Shape;10729;p67"/>
          <p:cNvGrpSpPr/>
          <p:nvPr/>
        </p:nvGrpSpPr>
        <p:grpSpPr>
          <a:xfrm>
            <a:off x="2523170" y="3125806"/>
            <a:ext cx="340221" cy="340168"/>
            <a:chOff x="3270475" y="1427025"/>
            <a:chExt cx="483200" cy="483125"/>
          </a:xfrm>
        </p:grpSpPr>
        <p:sp>
          <p:nvSpPr>
            <p:cNvPr id="10730" name="Google Shape;10730;p67"/>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1" name="Google Shape;10731;p67"/>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2" name="Google Shape;10732;p67"/>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33" name="Google Shape;10733;p67"/>
          <p:cNvGrpSpPr/>
          <p:nvPr/>
        </p:nvGrpSpPr>
        <p:grpSpPr>
          <a:xfrm>
            <a:off x="2934083" y="3125780"/>
            <a:ext cx="343530" cy="340221"/>
            <a:chOff x="3860250" y="1427025"/>
            <a:chExt cx="487900" cy="483200"/>
          </a:xfrm>
        </p:grpSpPr>
        <p:sp>
          <p:nvSpPr>
            <p:cNvPr id="10734" name="Google Shape;10734;p67"/>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5" name="Google Shape;10735;p67"/>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6" name="Google Shape;10736;p67"/>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37" name="Google Shape;10737;p67"/>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8" name="Google Shape;10738;p67"/>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39" name="Google Shape;10739;p67"/>
          <p:cNvGrpSpPr/>
          <p:nvPr/>
        </p:nvGrpSpPr>
        <p:grpSpPr>
          <a:xfrm>
            <a:off x="4190322" y="3125806"/>
            <a:ext cx="340221" cy="340168"/>
            <a:chOff x="5648375" y="1427025"/>
            <a:chExt cx="483200" cy="483125"/>
          </a:xfrm>
        </p:grpSpPr>
        <p:sp>
          <p:nvSpPr>
            <p:cNvPr id="10740" name="Google Shape;10740;p6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1" name="Google Shape;10741;p6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42" name="Google Shape;10742;p67"/>
          <p:cNvGrpSpPr/>
          <p:nvPr/>
        </p:nvGrpSpPr>
        <p:grpSpPr>
          <a:xfrm>
            <a:off x="4604808" y="3125789"/>
            <a:ext cx="344622" cy="340204"/>
            <a:chOff x="6238300" y="1426975"/>
            <a:chExt cx="489450" cy="483175"/>
          </a:xfrm>
        </p:grpSpPr>
        <p:sp>
          <p:nvSpPr>
            <p:cNvPr id="10743" name="Google Shape;10743;p67"/>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4" name="Google Shape;10744;p67"/>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5" name="Google Shape;10745;p67"/>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46" name="Google Shape;10746;p67"/>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47" name="Google Shape;10747;p67"/>
          <p:cNvGrpSpPr/>
          <p:nvPr/>
        </p:nvGrpSpPr>
        <p:grpSpPr>
          <a:xfrm>
            <a:off x="1263703" y="3544794"/>
            <a:ext cx="340168" cy="340186"/>
            <a:chOff x="1487200" y="2021475"/>
            <a:chExt cx="483125" cy="483150"/>
          </a:xfrm>
        </p:grpSpPr>
        <p:sp>
          <p:nvSpPr>
            <p:cNvPr id="10748" name="Google Shape;10748;p67"/>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9" name="Google Shape;10749;p67"/>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0" name="Google Shape;10750;p67"/>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1" name="Google Shape;10751;p67"/>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52" name="Google Shape;10752;p67"/>
          <p:cNvGrpSpPr/>
          <p:nvPr/>
        </p:nvGrpSpPr>
        <p:grpSpPr>
          <a:xfrm>
            <a:off x="1678040" y="3565398"/>
            <a:ext cx="340168" cy="298978"/>
            <a:chOff x="2081650" y="2050750"/>
            <a:chExt cx="483125" cy="424625"/>
          </a:xfrm>
        </p:grpSpPr>
        <p:sp>
          <p:nvSpPr>
            <p:cNvPr id="10753" name="Google Shape;10753;p67"/>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4" name="Google Shape;10754;p67"/>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5" name="Google Shape;10755;p67"/>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6" name="Google Shape;10756;p67"/>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7" name="Google Shape;10757;p67"/>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8" name="Google Shape;10758;p67"/>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59" name="Google Shape;10759;p67"/>
          <p:cNvGrpSpPr/>
          <p:nvPr/>
        </p:nvGrpSpPr>
        <p:grpSpPr>
          <a:xfrm>
            <a:off x="2105973" y="3588721"/>
            <a:ext cx="340168" cy="252332"/>
            <a:chOff x="2676100" y="2083800"/>
            <a:chExt cx="483125" cy="358375"/>
          </a:xfrm>
        </p:grpSpPr>
        <p:sp>
          <p:nvSpPr>
            <p:cNvPr id="10760" name="Google Shape;10760;p67"/>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1" name="Google Shape;10761;p67"/>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62" name="Google Shape;10762;p67"/>
          <p:cNvGrpSpPr/>
          <p:nvPr/>
        </p:nvGrpSpPr>
        <p:grpSpPr>
          <a:xfrm>
            <a:off x="2531487" y="3554766"/>
            <a:ext cx="323587" cy="320242"/>
            <a:chOff x="3282325" y="2035675"/>
            <a:chExt cx="459575" cy="454825"/>
          </a:xfrm>
        </p:grpSpPr>
        <p:sp>
          <p:nvSpPr>
            <p:cNvPr id="10763" name="Google Shape;10763;p6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4" name="Google Shape;10764;p6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5" name="Google Shape;10765;p6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6" name="Google Shape;10766;p6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67" name="Google Shape;10767;p67"/>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8" name="Google Shape;10768;p67"/>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69" name="Google Shape;10769;p67"/>
          <p:cNvGrpSpPr/>
          <p:nvPr/>
        </p:nvGrpSpPr>
        <p:grpSpPr>
          <a:xfrm>
            <a:off x="3776187" y="3544803"/>
            <a:ext cx="340608" cy="340168"/>
            <a:chOff x="5053900" y="2021500"/>
            <a:chExt cx="483750" cy="483125"/>
          </a:xfrm>
        </p:grpSpPr>
        <p:sp>
          <p:nvSpPr>
            <p:cNvPr id="10770" name="Google Shape;10770;p67"/>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1" name="Google Shape;10771;p67"/>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2" name="Google Shape;10772;p67"/>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3" name="Google Shape;10773;p67"/>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4" name="Google Shape;10774;p67"/>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5" name="Google Shape;10775;p67"/>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6" name="Google Shape;10776;p67"/>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7" name="Google Shape;10777;p67"/>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78" name="Google Shape;10778;p67"/>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79" name="Google Shape;10779;p67"/>
          <p:cNvGrpSpPr/>
          <p:nvPr/>
        </p:nvGrpSpPr>
        <p:grpSpPr>
          <a:xfrm>
            <a:off x="4601286" y="3547971"/>
            <a:ext cx="351663" cy="333831"/>
            <a:chOff x="6222125" y="2025975"/>
            <a:chExt cx="499450" cy="474125"/>
          </a:xfrm>
        </p:grpSpPr>
        <p:sp>
          <p:nvSpPr>
            <p:cNvPr id="10780" name="Google Shape;10780;p67"/>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1" name="Google Shape;10781;p67"/>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2" name="Google Shape;10782;p67"/>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3" name="Google Shape;10783;p67"/>
          <p:cNvGrpSpPr/>
          <p:nvPr/>
        </p:nvGrpSpPr>
        <p:grpSpPr>
          <a:xfrm>
            <a:off x="5058848" y="2364541"/>
            <a:ext cx="335504" cy="185953"/>
            <a:chOff x="896050" y="2725450"/>
            <a:chExt cx="476500" cy="264100"/>
          </a:xfrm>
        </p:grpSpPr>
        <p:sp>
          <p:nvSpPr>
            <p:cNvPr id="10784" name="Google Shape;10784;p67"/>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5" name="Google Shape;10785;p67"/>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6" name="Google Shape;10786;p67"/>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7" name="Google Shape;10787;p67"/>
          <p:cNvGrpSpPr/>
          <p:nvPr/>
        </p:nvGrpSpPr>
        <p:grpSpPr>
          <a:xfrm>
            <a:off x="5489588" y="2287425"/>
            <a:ext cx="340168" cy="340186"/>
            <a:chOff x="1487200" y="2615925"/>
            <a:chExt cx="483125" cy="483150"/>
          </a:xfrm>
        </p:grpSpPr>
        <p:sp>
          <p:nvSpPr>
            <p:cNvPr id="10788" name="Google Shape;10788;p67"/>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9" name="Google Shape;10789;p67"/>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0" name="Google Shape;10790;p67"/>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1" name="Google Shape;10791;p67"/>
          <p:cNvGrpSpPr/>
          <p:nvPr/>
        </p:nvGrpSpPr>
        <p:grpSpPr>
          <a:xfrm>
            <a:off x="5889537" y="2287425"/>
            <a:ext cx="353564" cy="340186"/>
            <a:chOff x="2077575" y="2615925"/>
            <a:chExt cx="502150" cy="483150"/>
          </a:xfrm>
        </p:grpSpPr>
        <p:sp>
          <p:nvSpPr>
            <p:cNvPr id="10792" name="Google Shape;10792;p67"/>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3" name="Google Shape;10793;p67"/>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4" name="Google Shape;10794;p67"/>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5" name="Google Shape;10795;p67"/>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6" name="Google Shape;10796;p67"/>
          <p:cNvGrpSpPr/>
          <p:nvPr/>
        </p:nvGrpSpPr>
        <p:grpSpPr>
          <a:xfrm>
            <a:off x="6313326" y="2303452"/>
            <a:ext cx="334536" cy="308132"/>
            <a:chOff x="2680100" y="2638725"/>
            <a:chExt cx="475125" cy="437625"/>
          </a:xfrm>
        </p:grpSpPr>
        <p:sp>
          <p:nvSpPr>
            <p:cNvPr id="10797" name="Google Shape;10797;p67"/>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8" name="Google Shape;10798;p67"/>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9" name="Google Shape;10799;p67"/>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0" name="Google Shape;10800;p67"/>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01" name="Google Shape;10801;p67"/>
          <p:cNvGrpSpPr/>
          <p:nvPr/>
        </p:nvGrpSpPr>
        <p:grpSpPr>
          <a:xfrm>
            <a:off x="6778965" y="2287425"/>
            <a:ext cx="239183" cy="340186"/>
            <a:chOff x="3342275" y="2615925"/>
            <a:chExt cx="339700" cy="483150"/>
          </a:xfrm>
        </p:grpSpPr>
        <p:sp>
          <p:nvSpPr>
            <p:cNvPr id="10802" name="Google Shape;10802;p67"/>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3" name="Google Shape;10803;p67"/>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04" name="Google Shape;10804;p67"/>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5" name="Google Shape;10805;p67"/>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6" name="Google Shape;10806;p67"/>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07" name="Google Shape;10807;p67"/>
          <p:cNvGrpSpPr/>
          <p:nvPr/>
        </p:nvGrpSpPr>
        <p:grpSpPr>
          <a:xfrm>
            <a:off x="6415846" y="3956426"/>
            <a:ext cx="339482" cy="339271"/>
            <a:chOff x="5648900" y="2616600"/>
            <a:chExt cx="482150" cy="481850"/>
          </a:xfrm>
        </p:grpSpPr>
        <p:sp>
          <p:nvSpPr>
            <p:cNvPr id="10808" name="Google Shape;10808;p67"/>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9" name="Google Shape;10809;p67"/>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10" name="Google Shape;10810;p67"/>
          <p:cNvGrpSpPr/>
          <p:nvPr/>
        </p:nvGrpSpPr>
        <p:grpSpPr>
          <a:xfrm>
            <a:off x="4735130" y="3963142"/>
            <a:ext cx="325626" cy="325694"/>
            <a:chOff x="6242825" y="2615925"/>
            <a:chExt cx="483125" cy="483225"/>
          </a:xfrm>
        </p:grpSpPr>
        <p:sp>
          <p:nvSpPr>
            <p:cNvPr id="10811" name="Google Shape;10811;p67"/>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2" name="Google Shape;10812;p67"/>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3" name="Google Shape;10813;p67"/>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4" name="Google Shape;10814;p67"/>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5" name="Google Shape;10815;p67"/>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16" name="Google Shape;10816;p67"/>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17" name="Google Shape;10817;p67"/>
          <p:cNvGrpSpPr/>
          <p:nvPr/>
        </p:nvGrpSpPr>
        <p:grpSpPr>
          <a:xfrm>
            <a:off x="5488629" y="2707036"/>
            <a:ext cx="342087" cy="340186"/>
            <a:chOff x="1487200" y="3210375"/>
            <a:chExt cx="485850" cy="483150"/>
          </a:xfrm>
        </p:grpSpPr>
        <p:sp>
          <p:nvSpPr>
            <p:cNvPr id="10818" name="Google Shape;10818;p67"/>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9" name="Google Shape;10819;p67"/>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0" name="Google Shape;10820;p67"/>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21" name="Google Shape;10821;p67"/>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2" name="Google Shape;10822;p67"/>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23" name="Google Shape;10823;p67"/>
          <p:cNvGrpSpPr/>
          <p:nvPr/>
        </p:nvGrpSpPr>
        <p:grpSpPr>
          <a:xfrm>
            <a:off x="6727988" y="2707027"/>
            <a:ext cx="341136" cy="340204"/>
            <a:chOff x="3269875" y="3210400"/>
            <a:chExt cx="484500" cy="483175"/>
          </a:xfrm>
        </p:grpSpPr>
        <p:sp>
          <p:nvSpPr>
            <p:cNvPr id="10824" name="Google Shape;10824;p67"/>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5" name="Google Shape;10825;p67"/>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26" name="Google Shape;10826;p67"/>
          <p:cNvGrpSpPr/>
          <p:nvPr/>
        </p:nvGrpSpPr>
        <p:grpSpPr>
          <a:xfrm>
            <a:off x="7227082" y="2706666"/>
            <a:ext cx="170216" cy="340925"/>
            <a:chOff x="3985700" y="3210375"/>
            <a:chExt cx="241750" cy="484200"/>
          </a:xfrm>
        </p:grpSpPr>
        <p:sp>
          <p:nvSpPr>
            <p:cNvPr id="10827" name="Google Shape;10827;p67"/>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8" name="Google Shape;10828;p67"/>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29" name="Google Shape;10829;p67"/>
          <p:cNvGrpSpPr/>
          <p:nvPr/>
        </p:nvGrpSpPr>
        <p:grpSpPr>
          <a:xfrm>
            <a:off x="7566351" y="2707678"/>
            <a:ext cx="339007" cy="338901"/>
            <a:chOff x="4460225" y="3211300"/>
            <a:chExt cx="481475" cy="481325"/>
          </a:xfrm>
        </p:grpSpPr>
        <p:sp>
          <p:nvSpPr>
            <p:cNvPr id="10830" name="Google Shape;10830;p67"/>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1" name="Google Shape;10831;p67"/>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32" name="Google Shape;10832;p67"/>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33" name="Google Shape;10833;p67"/>
          <p:cNvGrpSpPr/>
          <p:nvPr/>
        </p:nvGrpSpPr>
        <p:grpSpPr>
          <a:xfrm>
            <a:off x="6859688" y="3985756"/>
            <a:ext cx="342034" cy="280654"/>
            <a:chOff x="5647000" y="3252650"/>
            <a:chExt cx="485775" cy="398600"/>
          </a:xfrm>
        </p:grpSpPr>
        <p:sp>
          <p:nvSpPr>
            <p:cNvPr id="10834" name="Google Shape;10834;p67"/>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5" name="Google Shape;10835;p67"/>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6" name="Google Shape;10836;p67"/>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7" name="Google Shape;10837;p67"/>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8" name="Google Shape;10838;p67"/>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39" name="Google Shape;10839;p67"/>
          <p:cNvGrpSpPr/>
          <p:nvPr/>
        </p:nvGrpSpPr>
        <p:grpSpPr>
          <a:xfrm>
            <a:off x="5165128" y="3991768"/>
            <a:ext cx="326536" cy="268454"/>
            <a:chOff x="6242450" y="3252800"/>
            <a:chExt cx="484475" cy="398300"/>
          </a:xfrm>
        </p:grpSpPr>
        <p:sp>
          <p:nvSpPr>
            <p:cNvPr id="10840" name="Google Shape;10840;p67"/>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1" name="Google Shape;10841;p67"/>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2" name="Google Shape;10842;p67"/>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43" name="Google Shape;10843;p67"/>
          <p:cNvGrpSpPr/>
          <p:nvPr/>
        </p:nvGrpSpPr>
        <p:grpSpPr>
          <a:xfrm>
            <a:off x="5077111" y="3126102"/>
            <a:ext cx="298978" cy="340168"/>
            <a:chOff x="922025" y="3804850"/>
            <a:chExt cx="424625" cy="483125"/>
          </a:xfrm>
        </p:grpSpPr>
        <p:sp>
          <p:nvSpPr>
            <p:cNvPr id="10844" name="Google Shape;10844;p67"/>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5" name="Google Shape;10845;p67"/>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46" name="Google Shape;10846;p67"/>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47" name="Google Shape;10847;p67"/>
          <p:cNvGrpSpPr/>
          <p:nvPr/>
        </p:nvGrpSpPr>
        <p:grpSpPr>
          <a:xfrm>
            <a:off x="5909841" y="3126102"/>
            <a:ext cx="312955" cy="340168"/>
            <a:chOff x="2100300" y="3804850"/>
            <a:chExt cx="444475" cy="483125"/>
          </a:xfrm>
        </p:grpSpPr>
        <p:sp>
          <p:nvSpPr>
            <p:cNvPr id="10848" name="Google Shape;10848;p67"/>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9" name="Google Shape;10849;p67"/>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50" name="Google Shape;10850;p67"/>
          <p:cNvGrpSpPr/>
          <p:nvPr/>
        </p:nvGrpSpPr>
        <p:grpSpPr>
          <a:xfrm>
            <a:off x="6333463" y="3126102"/>
            <a:ext cx="294261" cy="340168"/>
            <a:chOff x="2708700" y="3804850"/>
            <a:chExt cx="417925" cy="483125"/>
          </a:xfrm>
        </p:grpSpPr>
        <p:sp>
          <p:nvSpPr>
            <p:cNvPr id="10851" name="Google Shape;10851;p67"/>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2" name="Google Shape;10852;p67"/>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3" name="Google Shape;10853;p67"/>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4" name="Google Shape;10854;p67"/>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55" name="Google Shape;10855;p67"/>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6" name="Google Shape;10856;p67"/>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57" name="Google Shape;10857;p67"/>
          <p:cNvGrpSpPr/>
          <p:nvPr/>
        </p:nvGrpSpPr>
        <p:grpSpPr>
          <a:xfrm>
            <a:off x="7570338" y="3127378"/>
            <a:ext cx="331033" cy="337616"/>
            <a:chOff x="4467450" y="3808475"/>
            <a:chExt cx="470150" cy="479500"/>
          </a:xfrm>
        </p:grpSpPr>
        <p:sp>
          <p:nvSpPr>
            <p:cNvPr id="10858" name="Google Shape;10858;p67"/>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9" name="Google Shape;10859;p67"/>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0" name="Google Shape;10860;p67"/>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1" name="Google Shape;10861;p67"/>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62" name="Google Shape;10862;p67"/>
          <p:cNvGrpSpPr/>
          <p:nvPr/>
        </p:nvGrpSpPr>
        <p:grpSpPr>
          <a:xfrm>
            <a:off x="7990685" y="3126102"/>
            <a:ext cx="340186" cy="340168"/>
            <a:chOff x="5053900" y="3804850"/>
            <a:chExt cx="483150" cy="483125"/>
          </a:xfrm>
        </p:grpSpPr>
        <p:sp>
          <p:nvSpPr>
            <p:cNvPr id="10863" name="Google Shape;10863;p67"/>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4" name="Google Shape;10864;p67"/>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5" name="Google Shape;10865;p67"/>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6" name="Google Shape;10866;p67"/>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67" name="Google Shape;10867;p67"/>
          <p:cNvGrpSpPr/>
          <p:nvPr/>
        </p:nvGrpSpPr>
        <p:grpSpPr>
          <a:xfrm>
            <a:off x="7306081" y="3956021"/>
            <a:ext cx="340168" cy="340168"/>
            <a:chOff x="5648375" y="3804850"/>
            <a:chExt cx="483125" cy="483125"/>
          </a:xfrm>
        </p:grpSpPr>
        <p:sp>
          <p:nvSpPr>
            <p:cNvPr id="10868" name="Google Shape;10868;p67"/>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9" name="Google Shape;10869;p67"/>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0" name="Google Shape;10870;p67"/>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1" name="Google Shape;10871;p67"/>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72" name="Google Shape;10872;p67"/>
          <p:cNvGrpSpPr/>
          <p:nvPr/>
        </p:nvGrpSpPr>
        <p:grpSpPr>
          <a:xfrm>
            <a:off x="5596036" y="3968278"/>
            <a:ext cx="280923" cy="315449"/>
            <a:chOff x="6276025" y="3812400"/>
            <a:chExt cx="416800" cy="468025"/>
          </a:xfrm>
        </p:grpSpPr>
        <p:sp>
          <p:nvSpPr>
            <p:cNvPr id="10873" name="Google Shape;10873;p67"/>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4" name="Google Shape;10874;p67"/>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5" name="Google Shape;10875;p67"/>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6" name="Google Shape;10876;p67"/>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77" name="Google Shape;10877;p67"/>
          <p:cNvGrpSpPr/>
          <p:nvPr/>
        </p:nvGrpSpPr>
        <p:grpSpPr>
          <a:xfrm>
            <a:off x="5055293" y="3545089"/>
            <a:ext cx="342615" cy="340186"/>
            <a:chOff x="890400" y="4399350"/>
            <a:chExt cx="486600" cy="483150"/>
          </a:xfrm>
        </p:grpSpPr>
        <p:sp>
          <p:nvSpPr>
            <p:cNvPr id="10878" name="Google Shape;10878;p67"/>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9" name="Google Shape;10879;p67"/>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0" name="Google Shape;10880;p67"/>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81" name="Google Shape;10881;p67"/>
          <p:cNvGrpSpPr/>
          <p:nvPr/>
        </p:nvGrpSpPr>
        <p:grpSpPr>
          <a:xfrm>
            <a:off x="5489588" y="3560368"/>
            <a:ext cx="340168" cy="309628"/>
            <a:chOff x="1487200" y="4421025"/>
            <a:chExt cx="483125" cy="439750"/>
          </a:xfrm>
        </p:grpSpPr>
        <p:sp>
          <p:nvSpPr>
            <p:cNvPr id="10882" name="Google Shape;10882;p67"/>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3" name="Google Shape;10883;p67"/>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4" name="Google Shape;10884;p67"/>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5" name="Google Shape;10885;p67"/>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86" name="Google Shape;10886;p67"/>
          <p:cNvGrpSpPr/>
          <p:nvPr/>
        </p:nvGrpSpPr>
        <p:grpSpPr>
          <a:xfrm>
            <a:off x="5893867" y="3545107"/>
            <a:ext cx="344903" cy="340151"/>
            <a:chOff x="2079300" y="4399325"/>
            <a:chExt cx="489850" cy="483100"/>
          </a:xfrm>
        </p:grpSpPr>
        <p:sp>
          <p:nvSpPr>
            <p:cNvPr id="10887" name="Google Shape;10887;p67"/>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8" name="Google Shape;10888;p67"/>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89" name="Google Shape;10889;p67"/>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90" name="Google Shape;10890;p67"/>
          <p:cNvGrpSpPr/>
          <p:nvPr/>
        </p:nvGrpSpPr>
        <p:grpSpPr>
          <a:xfrm>
            <a:off x="6760439" y="3545107"/>
            <a:ext cx="276236" cy="340151"/>
            <a:chOff x="3316000" y="4399325"/>
            <a:chExt cx="392325" cy="483100"/>
          </a:xfrm>
        </p:grpSpPr>
        <p:sp>
          <p:nvSpPr>
            <p:cNvPr id="10891" name="Google Shape;10891;p67"/>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2" name="Google Shape;10892;p67"/>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93" name="Google Shape;10893;p67"/>
          <p:cNvGrpSpPr/>
          <p:nvPr/>
        </p:nvGrpSpPr>
        <p:grpSpPr>
          <a:xfrm>
            <a:off x="7185179" y="3545089"/>
            <a:ext cx="254022" cy="340186"/>
            <a:chOff x="3926225" y="4399275"/>
            <a:chExt cx="360775" cy="483150"/>
          </a:xfrm>
        </p:grpSpPr>
        <p:sp>
          <p:nvSpPr>
            <p:cNvPr id="10894" name="Google Shape;10894;p67"/>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5" name="Google Shape;10895;p67"/>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96" name="Google Shape;10896;p67"/>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97" name="Google Shape;10897;p67"/>
          <p:cNvGrpSpPr/>
          <p:nvPr/>
        </p:nvGrpSpPr>
        <p:grpSpPr>
          <a:xfrm>
            <a:off x="7990738" y="3545151"/>
            <a:ext cx="340080" cy="340063"/>
            <a:chOff x="5053975" y="4399375"/>
            <a:chExt cx="483000" cy="482975"/>
          </a:xfrm>
        </p:grpSpPr>
        <p:sp>
          <p:nvSpPr>
            <p:cNvPr id="10898" name="Google Shape;10898;p67"/>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9" name="Google Shape;10899;p67"/>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0" name="Google Shape;10900;p67"/>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01" name="Google Shape;10901;p67"/>
          <p:cNvGrpSpPr/>
          <p:nvPr/>
        </p:nvGrpSpPr>
        <p:grpSpPr>
          <a:xfrm>
            <a:off x="7750609" y="3956042"/>
            <a:ext cx="340168" cy="340168"/>
            <a:chOff x="5648375" y="4399300"/>
            <a:chExt cx="483125" cy="483125"/>
          </a:xfrm>
        </p:grpSpPr>
        <p:sp>
          <p:nvSpPr>
            <p:cNvPr id="10902" name="Google Shape;10902;p67"/>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3" name="Google Shape;10903;p67"/>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04" name="Google Shape;10904;p67"/>
          <p:cNvGrpSpPr/>
          <p:nvPr/>
        </p:nvGrpSpPr>
        <p:grpSpPr>
          <a:xfrm>
            <a:off x="5981331" y="3974637"/>
            <a:ext cx="330007" cy="302744"/>
            <a:chOff x="6239575" y="4416275"/>
            <a:chExt cx="489625" cy="449175"/>
          </a:xfrm>
        </p:grpSpPr>
        <p:sp>
          <p:nvSpPr>
            <p:cNvPr id="10905" name="Google Shape;10905;p6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6" name="Google Shape;10906;p6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7" name="Google Shape;10907;p6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08" name="Google Shape;10908;p67"/>
          <p:cNvGrpSpPr/>
          <p:nvPr/>
        </p:nvGrpSpPr>
        <p:grpSpPr>
          <a:xfrm>
            <a:off x="3084610" y="3971815"/>
            <a:ext cx="308234" cy="308234"/>
            <a:chOff x="892750" y="4993750"/>
            <a:chExt cx="483125" cy="483125"/>
          </a:xfrm>
        </p:grpSpPr>
        <p:sp>
          <p:nvSpPr>
            <p:cNvPr id="10909" name="Google Shape;10909;p6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0" name="Google Shape;10910;p6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1" name="Google Shape;10911;p6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2" name="Google Shape;10912;p67"/>
          <p:cNvGrpSpPr/>
          <p:nvPr/>
        </p:nvGrpSpPr>
        <p:grpSpPr>
          <a:xfrm>
            <a:off x="3497219" y="3971815"/>
            <a:ext cx="308234" cy="308234"/>
            <a:chOff x="1487200" y="4993750"/>
            <a:chExt cx="483125" cy="483125"/>
          </a:xfrm>
        </p:grpSpPr>
        <p:sp>
          <p:nvSpPr>
            <p:cNvPr id="10913" name="Google Shape;10913;p6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4" name="Google Shape;10914;p6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5" name="Google Shape;10915;p67"/>
          <p:cNvGrpSpPr/>
          <p:nvPr/>
        </p:nvGrpSpPr>
        <p:grpSpPr>
          <a:xfrm>
            <a:off x="3909829" y="3971815"/>
            <a:ext cx="308234" cy="308234"/>
            <a:chOff x="2081650" y="4993750"/>
            <a:chExt cx="483125" cy="483125"/>
          </a:xfrm>
        </p:grpSpPr>
        <p:sp>
          <p:nvSpPr>
            <p:cNvPr id="10916" name="Google Shape;10916;p6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7" name="Google Shape;10917;p6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8" name="Google Shape;10918;p67"/>
          <p:cNvGrpSpPr/>
          <p:nvPr/>
        </p:nvGrpSpPr>
        <p:grpSpPr>
          <a:xfrm>
            <a:off x="1491328" y="3979188"/>
            <a:ext cx="293982" cy="293982"/>
            <a:chOff x="2676100" y="4993750"/>
            <a:chExt cx="483125" cy="483125"/>
          </a:xfrm>
        </p:grpSpPr>
        <p:sp>
          <p:nvSpPr>
            <p:cNvPr id="10919" name="Google Shape;10919;p67"/>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0" name="Google Shape;10920;p67"/>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1" name="Google Shape;10921;p67"/>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22" name="Google Shape;10922;p67"/>
          <p:cNvGrpSpPr/>
          <p:nvPr/>
        </p:nvGrpSpPr>
        <p:grpSpPr>
          <a:xfrm>
            <a:off x="4322435" y="3971815"/>
            <a:ext cx="308234" cy="308234"/>
            <a:chOff x="3270550" y="4993750"/>
            <a:chExt cx="483125" cy="483125"/>
          </a:xfrm>
        </p:grpSpPr>
        <p:sp>
          <p:nvSpPr>
            <p:cNvPr id="10923" name="Google Shape;10923;p67"/>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4" name="Google Shape;10924;p67"/>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5" name="Google Shape;10925;p67"/>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926" name="Google Shape;10926;p67"/>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927" name="Google Shape;10927;p67"/>
          <p:cNvGrpSpPr/>
          <p:nvPr/>
        </p:nvGrpSpPr>
        <p:grpSpPr>
          <a:xfrm>
            <a:off x="2288093" y="3979142"/>
            <a:ext cx="293997" cy="294073"/>
            <a:chOff x="4459450" y="4993700"/>
            <a:chExt cx="483150" cy="483275"/>
          </a:xfrm>
        </p:grpSpPr>
        <p:sp>
          <p:nvSpPr>
            <p:cNvPr id="10928" name="Google Shape;10928;p67"/>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9" name="Google Shape;10929;p67"/>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30" name="Google Shape;10930;p67"/>
          <p:cNvGrpSpPr/>
          <p:nvPr/>
        </p:nvGrpSpPr>
        <p:grpSpPr>
          <a:xfrm>
            <a:off x="2686471" y="3979142"/>
            <a:ext cx="293997" cy="294073"/>
            <a:chOff x="5053900" y="4993700"/>
            <a:chExt cx="483150" cy="483275"/>
          </a:xfrm>
        </p:grpSpPr>
        <p:sp>
          <p:nvSpPr>
            <p:cNvPr id="10931" name="Google Shape;10931;p6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2" name="Google Shape;10932;p6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6"/>
        <p:cNvGrpSpPr/>
        <p:nvPr/>
      </p:nvGrpSpPr>
      <p:grpSpPr>
        <a:xfrm>
          <a:off x="0" y="0"/>
          <a:ext cx="0" cy="0"/>
          <a:chOff x="0" y="0"/>
          <a:chExt cx="0" cy="0"/>
        </a:xfrm>
      </p:grpSpPr>
      <p:sp>
        <p:nvSpPr>
          <p:cNvPr id="10937" name="Google Shape;10937;p68"/>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8"/>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8"/>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0" name="Google Shape;10940;p68"/>
          <p:cNvGrpSpPr/>
          <p:nvPr/>
        </p:nvGrpSpPr>
        <p:grpSpPr>
          <a:xfrm>
            <a:off x="2987728" y="1561903"/>
            <a:ext cx="371882" cy="373766"/>
            <a:chOff x="-41270450" y="1973375"/>
            <a:chExt cx="315850" cy="317450"/>
          </a:xfrm>
        </p:grpSpPr>
        <p:sp>
          <p:nvSpPr>
            <p:cNvPr id="10941" name="Google Shape;10941;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68"/>
          <p:cNvGrpSpPr/>
          <p:nvPr/>
        </p:nvGrpSpPr>
        <p:grpSpPr>
          <a:xfrm>
            <a:off x="3005407" y="2008859"/>
            <a:ext cx="395871" cy="372088"/>
            <a:chOff x="-41291625" y="2339025"/>
            <a:chExt cx="336225" cy="316025"/>
          </a:xfrm>
        </p:grpSpPr>
        <p:sp>
          <p:nvSpPr>
            <p:cNvPr id="10946" name="Google Shape;10946;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8" name="Google Shape;10948;p68"/>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8"/>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8"/>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8"/>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8"/>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8"/>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4" name="Google Shape;10954;p68"/>
          <p:cNvGrpSpPr/>
          <p:nvPr/>
        </p:nvGrpSpPr>
        <p:grpSpPr>
          <a:xfrm>
            <a:off x="1229534" y="1533910"/>
            <a:ext cx="396931" cy="373147"/>
            <a:chOff x="-42804750" y="1949600"/>
            <a:chExt cx="337125" cy="316925"/>
          </a:xfrm>
        </p:grpSpPr>
        <p:sp>
          <p:nvSpPr>
            <p:cNvPr id="10955" name="Google Shape;10955;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8"/>
          <p:cNvGrpSpPr/>
          <p:nvPr/>
        </p:nvGrpSpPr>
        <p:grpSpPr>
          <a:xfrm>
            <a:off x="1292211" y="1986607"/>
            <a:ext cx="335706" cy="364258"/>
            <a:chOff x="-42778750" y="2320125"/>
            <a:chExt cx="285125" cy="309375"/>
          </a:xfrm>
        </p:grpSpPr>
        <p:sp>
          <p:nvSpPr>
            <p:cNvPr id="10959" name="Google Shape;10959;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8"/>
          <p:cNvGrpSpPr/>
          <p:nvPr/>
        </p:nvGrpSpPr>
        <p:grpSpPr>
          <a:xfrm>
            <a:off x="1269879" y="2433612"/>
            <a:ext cx="375591" cy="374678"/>
            <a:chOff x="-42796875" y="2680675"/>
            <a:chExt cx="319000" cy="318225"/>
          </a:xfrm>
        </p:grpSpPr>
        <p:sp>
          <p:nvSpPr>
            <p:cNvPr id="10962" name="Google Shape;10962;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7" name="Google Shape;10967;p68"/>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8"/>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8"/>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8"/>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8"/>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2" name="Google Shape;10972;p68"/>
          <p:cNvGrpSpPr/>
          <p:nvPr/>
        </p:nvGrpSpPr>
        <p:grpSpPr>
          <a:xfrm>
            <a:off x="2168150" y="3311887"/>
            <a:ext cx="390426" cy="369586"/>
            <a:chOff x="-39055650" y="2315975"/>
            <a:chExt cx="331600" cy="313900"/>
          </a:xfrm>
        </p:grpSpPr>
        <p:sp>
          <p:nvSpPr>
            <p:cNvPr id="10973" name="Google Shape;10973;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5" name="Google Shape;10975;p68"/>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8"/>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68"/>
          <p:cNvGrpSpPr/>
          <p:nvPr/>
        </p:nvGrpSpPr>
        <p:grpSpPr>
          <a:xfrm>
            <a:off x="1659816" y="1534087"/>
            <a:ext cx="380241" cy="371793"/>
            <a:chOff x="-42430625" y="1949750"/>
            <a:chExt cx="322950" cy="315775"/>
          </a:xfrm>
        </p:grpSpPr>
        <p:sp>
          <p:nvSpPr>
            <p:cNvPr id="10978" name="Google Shape;10978;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68"/>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8"/>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8"/>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8"/>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8"/>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8"/>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8" name="Google Shape;10988;p68"/>
          <p:cNvGrpSpPr/>
          <p:nvPr/>
        </p:nvGrpSpPr>
        <p:grpSpPr>
          <a:xfrm>
            <a:off x="2623344" y="3310032"/>
            <a:ext cx="372824" cy="372058"/>
            <a:chOff x="-38686275" y="2314400"/>
            <a:chExt cx="316650" cy="316000"/>
          </a:xfrm>
        </p:grpSpPr>
        <p:sp>
          <p:nvSpPr>
            <p:cNvPr id="10989" name="Google Shape;10989;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68"/>
          <p:cNvGrpSpPr/>
          <p:nvPr/>
        </p:nvGrpSpPr>
        <p:grpSpPr>
          <a:xfrm>
            <a:off x="2621946" y="3802072"/>
            <a:ext cx="375620" cy="373736"/>
            <a:chOff x="-38686275" y="2682250"/>
            <a:chExt cx="319025" cy="317425"/>
          </a:xfrm>
        </p:grpSpPr>
        <p:sp>
          <p:nvSpPr>
            <p:cNvPr id="10992" name="Google Shape;10992;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68"/>
          <p:cNvGrpSpPr/>
          <p:nvPr/>
        </p:nvGrpSpPr>
        <p:grpSpPr>
          <a:xfrm>
            <a:off x="3940328" y="3800615"/>
            <a:ext cx="391368" cy="376650"/>
            <a:chOff x="-37534750" y="2668075"/>
            <a:chExt cx="332400" cy="319900"/>
          </a:xfrm>
        </p:grpSpPr>
        <p:sp>
          <p:nvSpPr>
            <p:cNvPr id="10995" name="Google Shape;10995;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7" name="Google Shape;10997;p68"/>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8" name="Google Shape;10998;p68"/>
          <p:cNvGrpSpPr/>
          <p:nvPr/>
        </p:nvGrpSpPr>
        <p:grpSpPr>
          <a:xfrm>
            <a:off x="2131694" y="1981750"/>
            <a:ext cx="375591" cy="374060"/>
            <a:chOff x="-42062025" y="2316000"/>
            <a:chExt cx="319000" cy="317700"/>
          </a:xfrm>
        </p:grpSpPr>
        <p:sp>
          <p:nvSpPr>
            <p:cNvPr id="10999" name="Google Shape;10999;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68"/>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68"/>
          <p:cNvGrpSpPr/>
          <p:nvPr/>
        </p:nvGrpSpPr>
        <p:grpSpPr>
          <a:xfrm>
            <a:off x="876569" y="2892853"/>
            <a:ext cx="330143" cy="368173"/>
            <a:chOff x="-40150450" y="1977325"/>
            <a:chExt cx="280400" cy="312700"/>
          </a:xfrm>
        </p:grpSpPr>
        <p:sp>
          <p:nvSpPr>
            <p:cNvPr id="11003" name="Google Shape;11003;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8"/>
          <p:cNvGrpSpPr/>
          <p:nvPr/>
        </p:nvGrpSpPr>
        <p:grpSpPr>
          <a:xfrm>
            <a:off x="870534" y="3352072"/>
            <a:ext cx="342211" cy="372824"/>
            <a:chOff x="-40160700" y="2339625"/>
            <a:chExt cx="290650" cy="316650"/>
          </a:xfrm>
        </p:grpSpPr>
        <p:sp>
          <p:nvSpPr>
            <p:cNvPr id="11008" name="Google Shape;11008;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8"/>
          <p:cNvGrpSpPr/>
          <p:nvPr/>
        </p:nvGrpSpPr>
        <p:grpSpPr>
          <a:xfrm>
            <a:off x="852359" y="3802529"/>
            <a:ext cx="375591" cy="372824"/>
            <a:chOff x="-40171725" y="2705875"/>
            <a:chExt cx="319000" cy="316650"/>
          </a:xfrm>
        </p:grpSpPr>
        <p:sp>
          <p:nvSpPr>
            <p:cNvPr id="11013" name="Google Shape;11013;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68"/>
          <p:cNvGrpSpPr/>
          <p:nvPr/>
        </p:nvGrpSpPr>
        <p:grpSpPr>
          <a:xfrm>
            <a:off x="3109957" y="2876984"/>
            <a:ext cx="272686" cy="373766"/>
            <a:chOff x="-38275925" y="1946600"/>
            <a:chExt cx="231600" cy="317450"/>
          </a:xfrm>
        </p:grpSpPr>
        <p:sp>
          <p:nvSpPr>
            <p:cNvPr id="11016" name="Google Shape;11016;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8" name="Google Shape;11018;p68"/>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8"/>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68"/>
          <p:cNvGrpSpPr/>
          <p:nvPr/>
        </p:nvGrpSpPr>
        <p:grpSpPr>
          <a:xfrm>
            <a:off x="2173841" y="4274426"/>
            <a:ext cx="382096" cy="371911"/>
            <a:chOff x="-37190575" y="1951325"/>
            <a:chExt cx="324525" cy="315875"/>
          </a:xfrm>
        </p:grpSpPr>
        <p:sp>
          <p:nvSpPr>
            <p:cNvPr id="11021" name="Google Shape;11021;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6" name="Google Shape;11026;p68"/>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7" name="Google Shape;11027;p68"/>
          <p:cNvGrpSpPr/>
          <p:nvPr/>
        </p:nvGrpSpPr>
        <p:grpSpPr>
          <a:xfrm>
            <a:off x="2574144" y="2060577"/>
            <a:ext cx="373736" cy="293055"/>
            <a:chOff x="-41694200" y="2382950"/>
            <a:chExt cx="317425" cy="248900"/>
          </a:xfrm>
        </p:grpSpPr>
        <p:sp>
          <p:nvSpPr>
            <p:cNvPr id="11028" name="Google Shape;11028;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8"/>
          <p:cNvGrpSpPr/>
          <p:nvPr/>
        </p:nvGrpSpPr>
        <p:grpSpPr>
          <a:xfrm>
            <a:off x="2570967" y="2413885"/>
            <a:ext cx="375591" cy="373766"/>
            <a:chOff x="-41695775" y="2683025"/>
            <a:chExt cx="319000" cy="317450"/>
          </a:xfrm>
        </p:grpSpPr>
        <p:sp>
          <p:nvSpPr>
            <p:cNvPr id="11031" name="Google Shape;11031;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68"/>
          <p:cNvGrpSpPr/>
          <p:nvPr/>
        </p:nvGrpSpPr>
        <p:grpSpPr>
          <a:xfrm>
            <a:off x="1313266" y="2906655"/>
            <a:ext cx="342211" cy="375620"/>
            <a:chOff x="-39792875" y="1971800"/>
            <a:chExt cx="290650" cy="319025"/>
          </a:xfrm>
        </p:grpSpPr>
        <p:sp>
          <p:nvSpPr>
            <p:cNvPr id="11035" name="Google Shape;11035;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8"/>
          <p:cNvGrpSpPr/>
          <p:nvPr/>
        </p:nvGrpSpPr>
        <p:grpSpPr>
          <a:xfrm>
            <a:off x="1323705" y="3354881"/>
            <a:ext cx="324609" cy="374825"/>
            <a:chOff x="-39783425" y="2337925"/>
            <a:chExt cx="275700" cy="318350"/>
          </a:xfrm>
        </p:grpSpPr>
        <p:sp>
          <p:nvSpPr>
            <p:cNvPr id="11038" name="Google Shape;11038;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0" name="Google Shape;11040;p68"/>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1" name="Google Shape;11041;p68"/>
          <p:cNvGrpSpPr/>
          <p:nvPr/>
        </p:nvGrpSpPr>
        <p:grpSpPr>
          <a:xfrm>
            <a:off x="3490328" y="2878839"/>
            <a:ext cx="383950" cy="372618"/>
            <a:chOff x="-37956150" y="1948175"/>
            <a:chExt cx="326100" cy="316475"/>
          </a:xfrm>
        </p:grpSpPr>
        <p:sp>
          <p:nvSpPr>
            <p:cNvPr id="11042" name="Google Shape;11042;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68"/>
          <p:cNvGrpSpPr/>
          <p:nvPr/>
        </p:nvGrpSpPr>
        <p:grpSpPr>
          <a:xfrm>
            <a:off x="3497847" y="3386092"/>
            <a:ext cx="375620" cy="243015"/>
            <a:chOff x="-37953000" y="2379000"/>
            <a:chExt cx="319025" cy="206400"/>
          </a:xfrm>
        </p:grpSpPr>
        <p:sp>
          <p:nvSpPr>
            <p:cNvPr id="11046" name="Google Shape;11046;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68"/>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8"/>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54" name="Google Shape;11054;p6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1055" name="Google Shape;11055;p68"/>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6" name="Google Shape;11056;p68"/>
          <p:cNvGrpSpPr/>
          <p:nvPr/>
        </p:nvGrpSpPr>
        <p:grpSpPr>
          <a:xfrm>
            <a:off x="4865594" y="2008353"/>
            <a:ext cx="354107" cy="355063"/>
            <a:chOff x="-28467625" y="2331750"/>
            <a:chExt cx="296150" cy="296950"/>
          </a:xfrm>
        </p:grpSpPr>
        <p:sp>
          <p:nvSpPr>
            <p:cNvPr id="11057" name="Google Shape;11057;p68"/>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8"/>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8"/>
          <p:cNvGrpSpPr/>
          <p:nvPr/>
        </p:nvGrpSpPr>
        <p:grpSpPr>
          <a:xfrm>
            <a:off x="4879719" y="2451434"/>
            <a:ext cx="325858" cy="351327"/>
            <a:chOff x="-28461325" y="2701925"/>
            <a:chExt cx="272525" cy="293825"/>
          </a:xfrm>
        </p:grpSpPr>
        <p:sp>
          <p:nvSpPr>
            <p:cNvPr id="11060" name="Google Shape;11060;p68"/>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8"/>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8"/>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68"/>
          <p:cNvGrpSpPr/>
          <p:nvPr/>
        </p:nvGrpSpPr>
        <p:grpSpPr>
          <a:xfrm>
            <a:off x="7103910" y="1625071"/>
            <a:ext cx="354107" cy="226974"/>
            <a:chOff x="-26585200" y="2025375"/>
            <a:chExt cx="296150" cy="189825"/>
          </a:xfrm>
        </p:grpSpPr>
        <p:sp>
          <p:nvSpPr>
            <p:cNvPr id="11064" name="Google Shape;11064;p68"/>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8"/>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8"/>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8"/>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8"/>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68"/>
          <p:cNvGrpSpPr/>
          <p:nvPr/>
        </p:nvGrpSpPr>
        <p:grpSpPr>
          <a:xfrm>
            <a:off x="7104373" y="2009294"/>
            <a:ext cx="353180" cy="353180"/>
            <a:chOff x="-26584425" y="2340425"/>
            <a:chExt cx="295375" cy="295375"/>
          </a:xfrm>
        </p:grpSpPr>
        <p:sp>
          <p:nvSpPr>
            <p:cNvPr id="11070" name="Google Shape;11070;p68"/>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8"/>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8"/>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8"/>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8"/>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8"/>
          <p:cNvGrpSpPr/>
          <p:nvPr/>
        </p:nvGrpSpPr>
        <p:grpSpPr>
          <a:xfrm>
            <a:off x="7099202" y="2450388"/>
            <a:ext cx="363523" cy="353419"/>
            <a:chOff x="-26585200" y="2710400"/>
            <a:chExt cx="304025" cy="295575"/>
          </a:xfrm>
        </p:grpSpPr>
        <p:sp>
          <p:nvSpPr>
            <p:cNvPr id="11076" name="Google Shape;11076;p68"/>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8"/>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8"/>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8"/>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8"/>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8"/>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8"/>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8"/>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8"/>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8"/>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8"/>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8"/>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68"/>
          <p:cNvGrpSpPr/>
          <p:nvPr/>
        </p:nvGrpSpPr>
        <p:grpSpPr>
          <a:xfrm>
            <a:off x="5754337" y="2891866"/>
            <a:ext cx="354136" cy="353210"/>
            <a:chOff x="-24709875" y="1970225"/>
            <a:chExt cx="296175" cy="295400"/>
          </a:xfrm>
        </p:grpSpPr>
        <p:sp>
          <p:nvSpPr>
            <p:cNvPr id="11089" name="Google Shape;11089;p68"/>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8"/>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8"/>
          <p:cNvGrpSpPr/>
          <p:nvPr/>
        </p:nvGrpSpPr>
        <p:grpSpPr>
          <a:xfrm>
            <a:off x="5786352" y="3338744"/>
            <a:ext cx="290107" cy="354107"/>
            <a:chOff x="-24683100" y="2340425"/>
            <a:chExt cx="242625" cy="296150"/>
          </a:xfrm>
        </p:grpSpPr>
        <p:sp>
          <p:nvSpPr>
            <p:cNvPr id="11092" name="Google Shape;11092;p68"/>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8"/>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8"/>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8"/>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6" name="Google Shape;11096;p68"/>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7" name="Google Shape;11097;p68"/>
          <p:cNvGrpSpPr/>
          <p:nvPr/>
        </p:nvGrpSpPr>
        <p:grpSpPr>
          <a:xfrm>
            <a:off x="7992594" y="2891866"/>
            <a:ext cx="360713" cy="353210"/>
            <a:chOff x="-22881800" y="1971800"/>
            <a:chExt cx="301675" cy="295400"/>
          </a:xfrm>
        </p:grpSpPr>
        <p:sp>
          <p:nvSpPr>
            <p:cNvPr id="11098" name="Google Shape;11098;p68"/>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8"/>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8"/>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8"/>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8"/>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8"/>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68"/>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8"/>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6" name="Google Shape;11106;p68"/>
          <p:cNvGrpSpPr/>
          <p:nvPr/>
        </p:nvGrpSpPr>
        <p:grpSpPr>
          <a:xfrm>
            <a:off x="5368939" y="2450029"/>
            <a:ext cx="227930" cy="354136"/>
            <a:chOff x="-28043900" y="2701925"/>
            <a:chExt cx="190625" cy="296175"/>
          </a:xfrm>
        </p:grpSpPr>
        <p:sp>
          <p:nvSpPr>
            <p:cNvPr id="11107" name="Google Shape;11107;p68"/>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8"/>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8"/>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8"/>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8"/>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8"/>
          <p:cNvGrpSpPr/>
          <p:nvPr/>
        </p:nvGrpSpPr>
        <p:grpSpPr>
          <a:xfrm>
            <a:off x="7541805" y="1561968"/>
            <a:ext cx="354136" cy="353180"/>
            <a:chOff x="-26215025" y="1971025"/>
            <a:chExt cx="296175" cy="295375"/>
          </a:xfrm>
        </p:grpSpPr>
        <p:sp>
          <p:nvSpPr>
            <p:cNvPr id="11113" name="Google Shape;11113;p68"/>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8"/>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8"/>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8"/>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8"/>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8"/>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8"/>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8"/>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68"/>
          <p:cNvGrpSpPr/>
          <p:nvPr/>
        </p:nvGrpSpPr>
        <p:grpSpPr>
          <a:xfrm>
            <a:off x="7541327" y="2009758"/>
            <a:ext cx="355093" cy="352253"/>
            <a:chOff x="-26215825" y="2341200"/>
            <a:chExt cx="296975" cy="294600"/>
          </a:xfrm>
        </p:grpSpPr>
        <p:sp>
          <p:nvSpPr>
            <p:cNvPr id="11122" name="Google Shape;11122;p68"/>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8"/>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8"/>
          <p:cNvGrpSpPr/>
          <p:nvPr/>
        </p:nvGrpSpPr>
        <p:grpSpPr>
          <a:xfrm>
            <a:off x="7573357" y="2450508"/>
            <a:ext cx="291033" cy="353180"/>
            <a:chOff x="-26179575" y="2710600"/>
            <a:chExt cx="243400" cy="295375"/>
          </a:xfrm>
        </p:grpSpPr>
        <p:sp>
          <p:nvSpPr>
            <p:cNvPr id="11125" name="Google Shape;11125;p68"/>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8"/>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8"/>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8"/>
          <p:cNvGrpSpPr/>
          <p:nvPr/>
        </p:nvGrpSpPr>
        <p:grpSpPr>
          <a:xfrm>
            <a:off x="6212417" y="2891881"/>
            <a:ext cx="337187" cy="353180"/>
            <a:chOff x="-24328675" y="1971025"/>
            <a:chExt cx="282000" cy="295375"/>
          </a:xfrm>
        </p:grpSpPr>
        <p:sp>
          <p:nvSpPr>
            <p:cNvPr id="11129" name="Google Shape;11129;p68"/>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8"/>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68"/>
          <p:cNvGrpSpPr/>
          <p:nvPr/>
        </p:nvGrpSpPr>
        <p:grpSpPr>
          <a:xfrm>
            <a:off x="6214778" y="3339207"/>
            <a:ext cx="332464" cy="353180"/>
            <a:chOff x="-24330250" y="2340425"/>
            <a:chExt cx="278050" cy="295375"/>
          </a:xfrm>
        </p:grpSpPr>
        <p:sp>
          <p:nvSpPr>
            <p:cNvPr id="11132" name="Google Shape;11132;p68"/>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8"/>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8"/>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8"/>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8"/>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8"/>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8"/>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68"/>
          <p:cNvGrpSpPr/>
          <p:nvPr/>
        </p:nvGrpSpPr>
        <p:grpSpPr>
          <a:xfrm>
            <a:off x="6204420" y="3780420"/>
            <a:ext cx="353180" cy="353180"/>
            <a:chOff x="-24338900" y="2710600"/>
            <a:chExt cx="295375" cy="295375"/>
          </a:xfrm>
        </p:grpSpPr>
        <p:sp>
          <p:nvSpPr>
            <p:cNvPr id="11140" name="Google Shape;11140;p68"/>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8"/>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68"/>
          <p:cNvGrpSpPr/>
          <p:nvPr/>
        </p:nvGrpSpPr>
        <p:grpSpPr>
          <a:xfrm>
            <a:off x="7995419" y="3339805"/>
            <a:ext cx="355063" cy="351984"/>
            <a:chOff x="-22859750" y="2335900"/>
            <a:chExt cx="296950" cy="294375"/>
          </a:xfrm>
        </p:grpSpPr>
        <p:sp>
          <p:nvSpPr>
            <p:cNvPr id="11143" name="Google Shape;11143;p68"/>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8"/>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8"/>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68"/>
          <p:cNvGrpSpPr/>
          <p:nvPr/>
        </p:nvGrpSpPr>
        <p:grpSpPr>
          <a:xfrm>
            <a:off x="5774767" y="1561953"/>
            <a:ext cx="311749" cy="353210"/>
            <a:chOff x="-27710725" y="1959200"/>
            <a:chExt cx="260725" cy="295400"/>
          </a:xfrm>
        </p:grpSpPr>
        <p:sp>
          <p:nvSpPr>
            <p:cNvPr id="11147" name="Google Shape;11147;p68"/>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8"/>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68"/>
          <p:cNvGrpSpPr/>
          <p:nvPr/>
        </p:nvGrpSpPr>
        <p:grpSpPr>
          <a:xfrm>
            <a:off x="5752631" y="2070499"/>
            <a:ext cx="356020" cy="230770"/>
            <a:chOff x="-27728850" y="2382950"/>
            <a:chExt cx="297750" cy="193000"/>
          </a:xfrm>
        </p:grpSpPr>
        <p:sp>
          <p:nvSpPr>
            <p:cNvPr id="11150" name="Google Shape;11150;p68"/>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8"/>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8"/>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3" name="Google Shape;11153;p68"/>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8"/>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5" name="Google Shape;11155;p68"/>
          <p:cNvGrpSpPr/>
          <p:nvPr/>
        </p:nvGrpSpPr>
        <p:grpSpPr>
          <a:xfrm>
            <a:off x="7983975" y="2018710"/>
            <a:ext cx="354136" cy="334348"/>
            <a:chOff x="-25844850" y="2357750"/>
            <a:chExt cx="296175" cy="279625"/>
          </a:xfrm>
        </p:grpSpPr>
        <p:sp>
          <p:nvSpPr>
            <p:cNvPr id="11156" name="Google Shape;11156;p68"/>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8"/>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8"/>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8"/>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8"/>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8"/>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2" name="Google Shape;11162;p68"/>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3" name="Google Shape;11163;p68"/>
          <p:cNvGrpSpPr/>
          <p:nvPr/>
        </p:nvGrpSpPr>
        <p:grpSpPr>
          <a:xfrm>
            <a:off x="6712883" y="2891866"/>
            <a:ext cx="228887" cy="353210"/>
            <a:chOff x="-23917525" y="1970225"/>
            <a:chExt cx="191425" cy="295400"/>
          </a:xfrm>
        </p:grpSpPr>
        <p:sp>
          <p:nvSpPr>
            <p:cNvPr id="11164" name="Google Shape;11164;p68"/>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8"/>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8"/>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8"/>
          <p:cNvGrpSpPr/>
          <p:nvPr/>
        </p:nvGrpSpPr>
        <p:grpSpPr>
          <a:xfrm>
            <a:off x="6668164" y="3338744"/>
            <a:ext cx="318325" cy="354107"/>
            <a:chOff x="-23952175" y="2340425"/>
            <a:chExt cx="266225" cy="296150"/>
          </a:xfrm>
        </p:grpSpPr>
        <p:sp>
          <p:nvSpPr>
            <p:cNvPr id="11168" name="Google Shape;11168;p68"/>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8"/>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0" name="Google Shape;11170;p68"/>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1" name="Google Shape;11171;p68"/>
          <p:cNvGrpSpPr/>
          <p:nvPr/>
        </p:nvGrpSpPr>
        <p:grpSpPr>
          <a:xfrm>
            <a:off x="8053336" y="3779000"/>
            <a:ext cx="239230" cy="356020"/>
            <a:chOff x="-22811700" y="2700350"/>
            <a:chExt cx="200075" cy="297750"/>
          </a:xfrm>
        </p:grpSpPr>
        <p:sp>
          <p:nvSpPr>
            <p:cNvPr id="11172" name="Google Shape;11172;p68"/>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8"/>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8"/>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68"/>
          <p:cNvGrpSpPr/>
          <p:nvPr/>
        </p:nvGrpSpPr>
        <p:grpSpPr>
          <a:xfrm>
            <a:off x="6201787" y="1561490"/>
            <a:ext cx="355063" cy="354136"/>
            <a:chOff x="-27358650" y="1961575"/>
            <a:chExt cx="296950" cy="296175"/>
          </a:xfrm>
        </p:grpSpPr>
        <p:sp>
          <p:nvSpPr>
            <p:cNvPr id="11176" name="Google Shape;11176;p68"/>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8"/>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68"/>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8"/>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8"/>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1" name="Google Shape;11181;p68"/>
          <p:cNvGrpSpPr/>
          <p:nvPr/>
        </p:nvGrpSpPr>
        <p:grpSpPr>
          <a:xfrm>
            <a:off x="4865631" y="3349565"/>
            <a:ext cx="356946" cy="332464"/>
            <a:chOff x="-25477800" y="2357750"/>
            <a:chExt cx="298525" cy="278050"/>
          </a:xfrm>
        </p:grpSpPr>
        <p:sp>
          <p:nvSpPr>
            <p:cNvPr id="11182" name="Google Shape;11182;p68"/>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8"/>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4" name="Google Shape;11184;p68"/>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5" name="Google Shape;11185;p68"/>
          <p:cNvGrpSpPr/>
          <p:nvPr/>
        </p:nvGrpSpPr>
        <p:grpSpPr>
          <a:xfrm>
            <a:off x="7100357" y="2891881"/>
            <a:ext cx="354136" cy="353180"/>
            <a:chOff x="-23599325" y="1971025"/>
            <a:chExt cx="296175" cy="295375"/>
          </a:xfrm>
        </p:grpSpPr>
        <p:sp>
          <p:nvSpPr>
            <p:cNvPr id="11186" name="Google Shape;11186;p68"/>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8"/>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68"/>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8"/>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8"/>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68"/>
          <p:cNvGrpSpPr/>
          <p:nvPr/>
        </p:nvGrpSpPr>
        <p:grpSpPr>
          <a:xfrm>
            <a:off x="6644801" y="1561609"/>
            <a:ext cx="360713" cy="353897"/>
            <a:chOff x="-26993200" y="1961775"/>
            <a:chExt cx="301675" cy="295975"/>
          </a:xfrm>
        </p:grpSpPr>
        <p:sp>
          <p:nvSpPr>
            <p:cNvPr id="11192" name="Google Shape;11192;p68"/>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8"/>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8"/>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68"/>
          <p:cNvGrpSpPr/>
          <p:nvPr/>
        </p:nvGrpSpPr>
        <p:grpSpPr>
          <a:xfrm>
            <a:off x="6669761" y="2009294"/>
            <a:ext cx="310792" cy="353180"/>
            <a:chOff x="-26970350" y="2332550"/>
            <a:chExt cx="259925" cy="295375"/>
          </a:xfrm>
        </p:grpSpPr>
        <p:sp>
          <p:nvSpPr>
            <p:cNvPr id="11196" name="Google Shape;11196;p68"/>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8"/>
          <p:cNvGrpSpPr/>
          <p:nvPr/>
        </p:nvGrpSpPr>
        <p:grpSpPr>
          <a:xfrm>
            <a:off x="6649046" y="2482059"/>
            <a:ext cx="352223" cy="290077"/>
            <a:chOff x="-26986100" y="2735800"/>
            <a:chExt cx="294575" cy="242600"/>
          </a:xfrm>
        </p:grpSpPr>
        <p:sp>
          <p:nvSpPr>
            <p:cNvPr id="11199" name="Google Shape;11199;p68"/>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8"/>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1" name="Google Shape;11201;p68"/>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68"/>
          <p:cNvGrpSpPr/>
          <p:nvPr/>
        </p:nvGrpSpPr>
        <p:grpSpPr>
          <a:xfrm>
            <a:off x="5308265" y="3338744"/>
            <a:ext cx="353180" cy="354107"/>
            <a:chOff x="-25104475" y="2340425"/>
            <a:chExt cx="295375" cy="296150"/>
          </a:xfrm>
        </p:grpSpPr>
        <p:sp>
          <p:nvSpPr>
            <p:cNvPr id="11203" name="Google Shape;11203;p68"/>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8"/>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8"/>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8"/>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8"/>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8"/>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8"/>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8"/>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2" name="Google Shape;11212;p68"/>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3" name="Google Shape;11213;p68"/>
          <p:cNvGrpSpPr/>
          <p:nvPr/>
        </p:nvGrpSpPr>
        <p:grpSpPr>
          <a:xfrm>
            <a:off x="7548093" y="2891403"/>
            <a:ext cx="355063" cy="354136"/>
            <a:chOff x="-23229925" y="1970225"/>
            <a:chExt cx="296950" cy="296175"/>
          </a:xfrm>
        </p:grpSpPr>
        <p:sp>
          <p:nvSpPr>
            <p:cNvPr id="11214" name="Google Shape;11214;p68"/>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8"/>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8"/>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8"/>
          <p:cNvGrpSpPr/>
          <p:nvPr/>
        </p:nvGrpSpPr>
        <p:grpSpPr>
          <a:xfrm>
            <a:off x="7590466" y="3338266"/>
            <a:ext cx="270318" cy="355063"/>
            <a:chOff x="-23177950" y="2340425"/>
            <a:chExt cx="226075" cy="296950"/>
          </a:xfrm>
        </p:grpSpPr>
        <p:sp>
          <p:nvSpPr>
            <p:cNvPr id="11219" name="Google Shape;11219;p68"/>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68"/>
          <p:cNvGrpSpPr/>
          <p:nvPr/>
        </p:nvGrpSpPr>
        <p:grpSpPr>
          <a:xfrm>
            <a:off x="7548556" y="3779942"/>
            <a:ext cx="354136" cy="354136"/>
            <a:chOff x="-23229150" y="2710600"/>
            <a:chExt cx="296175" cy="296175"/>
          </a:xfrm>
        </p:grpSpPr>
        <p:sp>
          <p:nvSpPr>
            <p:cNvPr id="11222" name="Google Shape;11222;p68"/>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8"/>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4" name="Google Shape;11224;p68"/>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grpSp>
        <p:nvGrpSpPr>
          <p:cNvPr id="1004" name="Google Shape;1004;p34"/>
          <p:cNvGrpSpPr/>
          <p:nvPr/>
        </p:nvGrpSpPr>
        <p:grpSpPr>
          <a:xfrm flipH="1">
            <a:off x="4091796" y="1548242"/>
            <a:ext cx="960412" cy="905516"/>
            <a:chOff x="7647594" y="2728116"/>
            <a:chExt cx="2609815" cy="2450652"/>
          </a:xfrm>
        </p:grpSpPr>
        <p:sp>
          <p:nvSpPr>
            <p:cNvPr id="1005" name="Google Shape;1005;p34"/>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06;p34"/>
            <p:cNvGrpSpPr/>
            <p:nvPr/>
          </p:nvGrpSpPr>
          <p:grpSpPr>
            <a:xfrm>
              <a:off x="7647594" y="2728116"/>
              <a:ext cx="2609756" cy="1771277"/>
              <a:chOff x="2508925" y="2162750"/>
              <a:chExt cx="829600" cy="563025"/>
            </a:xfrm>
          </p:grpSpPr>
          <p:sp>
            <p:nvSpPr>
              <p:cNvPr id="1007" name="Google Shape;1007;p34"/>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9" name="Google Shape;1009;p34"/>
          <p:cNvSpPr txBox="1">
            <a:spLocks noGrp="1"/>
          </p:cNvSpPr>
          <p:nvPr>
            <p:ph type="title"/>
          </p:nvPr>
        </p:nvSpPr>
        <p:spPr>
          <a:xfrm>
            <a:off x="1858175" y="2254679"/>
            <a:ext cx="5427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Objectives</a:t>
            </a:r>
            <a:endParaRPr dirty="0"/>
          </a:p>
        </p:txBody>
      </p:sp>
      <p:sp>
        <p:nvSpPr>
          <p:cNvPr id="1010" name="Google Shape;1010;p34"/>
          <p:cNvSpPr txBox="1">
            <a:spLocks noGrp="1"/>
          </p:cNvSpPr>
          <p:nvPr>
            <p:ph type="title" idx="2"/>
          </p:nvPr>
        </p:nvSpPr>
        <p:spPr>
          <a:xfrm>
            <a:off x="1634775" y="1674592"/>
            <a:ext cx="960300" cy="6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011" name="Google Shape;1011;p34"/>
          <p:cNvGrpSpPr/>
          <p:nvPr/>
        </p:nvGrpSpPr>
        <p:grpSpPr>
          <a:xfrm>
            <a:off x="4072236" y="983921"/>
            <a:ext cx="999543" cy="841778"/>
            <a:chOff x="835075" y="539400"/>
            <a:chExt cx="1565700" cy="1318575"/>
          </a:xfrm>
        </p:grpSpPr>
        <p:sp>
          <p:nvSpPr>
            <p:cNvPr id="1012" name="Google Shape;1012;p34"/>
            <p:cNvSpPr/>
            <p:nvPr/>
          </p:nvSpPr>
          <p:spPr>
            <a:xfrm>
              <a:off x="835075" y="539400"/>
              <a:ext cx="1565700" cy="1079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34"/>
            <p:cNvGrpSpPr/>
            <p:nvPr/>
          </p:nvGrpSpPr>
          <p:grpSpPr>
            <a:xfrm>
              <a:off x="1272184" y="807704"/>
              <a:ext cx="856103" cy="671621"/>
              <a:chOff x="909625" y="7261150"/>
              <a:chExt cx="730775" cy="573300"/>
            </a:xfrm>
          </p:grpSpPr>
          <p:sp>
            <p:nvSpPr>
              <p:cNvPr id="1014" name="Google Shape;1014;p34"/>
              <p:cNvSpPr/>
              <p:nvPr/>
            </p:nvSpPr>
            <p:spPr>
              <a:xfrm>
                <a:off x="1283175" y="7414425"/>
                <a:ext cx="57475" cy="126825"/>
              </a:xfrm>
              <a:custGeom>
                <a:avLst/>
                <a:gdLst/>
                <a:ahLst/>
                <a:cxnLst/>
                <a:rect l="l" t="t" r="r" b="b"/>
                <a:pathLst>
                  <a:path w="2299" h="5073" extrusionOk="0">
                    <a:moveTo>
                      <a:pt x="346" y="1"/>
                    </a:moveTo>
                    <a:lnTo>
                      <a:pt x="346" y="1"/>
                    </a:lnTo>
                    <a:cubicBezTo>
                      <a:pt x="1" y="2454"/>
                      <a:pt x="501" y="4049"/>
                      <a:pt x="1311" y="4918"/>
                    </a:cubicBezTo>
                    <a:cubicBezTo>
                      <a:pt x="1414" y="5021"/>
                      <a:pt x="1572" y="5073"/>
                      <a:pt x="1733" y="5073"/>
                    </a:cubicBezTo>
                    <a:cubicBezTo>
                      <a:pt x="1852" y="5073"/>
                      <a:pt x="1972" y="5045"/>
                      <a:pt x="2073" y="4990"/>
                    </a:cubicBezTo>
                    <a:cubicBezTo>
                      <a:pt x="2239" y="4894"/>
                      <a:pt x="2299" y="4751"/>
                      <a:pt x="2204" y="4632"/>
                    </a:cubicBezTo>
                    <a:cubicBezTo>
                      <a:pt x="1584" y="3858"/>
                      <a:pt x="1370" y="2477"/>
                      <a:pt x="1953" y="477"/>
                    </a:cubicBezTo>
                    <a:cubicBezTo>
                      <a:pt x="1442" y="334"/>
                      <a:pt x="918" y="168"/>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1107575" y="7399850"/>
                <a:ext cx="417625" cy="180100"/>
              </a:xfrm>
              <a:custGeom>
                <a:avLst/>
                <a:gdLst/>
                <a:ahLst/>
                <a:cxnLst/>
                <a:rect l="l" t="t" r="r" b="b"/>
                <a:pathLst>
                  <a:path w="16705" h="7204" extrusionOk="0">
                    <a:moveTo>
                      <a:pt x="11024" y="1727"/>
                    </a:moveTo>
                    <a:cubicBezTo>
                      <a:pt x="11907" y="1727"/>
                      <a:pt x="12621" y="2425"/>
                      <a:pt x="12633" y="3310"/>
                    </a:cubicBezTo>
                    <a:cubicBezTo>
                      <a:pt x="12657" y="3870"/>
                      <a:pt x="12692" y="4489"/>
                      <a:pt x="12776" y="5108"/>
                    </a:cubicBezTo>
                    <a:cubicBezTo>
                      <a:pt x="12787" y="5192"/>
                      <a:pt x="12787" y="5287"/>
                      <a:pt x="12776" y="5382"/>
                    </a:cubicBezTo>
                    <a:cubicBezTo>
                      <a:pt x="12776" y="5406"/>
                      <a:pt x="12752" y="5442"/>
                      <a:pt x="12752" y="5477"/>
                    </a:cubicBezTo>
                    <a:cubicBezTo>
                      <a:pt x="12740" y="5573"/>
                      <a:pt x="12716" y="5656"/>
                      <a:pt x="12668" y="5751"/>
                    </a:cubicBezTo>
                    <a:cubicBezTo>
                      <a:pt x="12585" y="5930"/>
                      <a:pt x="12442" y="6073"/>
                      <a:pt x="12287" y="6180"/>
                    </a:cubicBezTo>
                    <a:cubicBezTo>
                      <a:pt x="12204" y="6239"/>
                      <a:pt x="12121" y="6287"/>
                      <a:pt x="12014" y="6299"/>
                    </a:cubicBezTo>
                    <a:cubicBezTo>
                      <a:pt x="11966" y="6311"/>
                      <a:pt x="11906" y="6335"/>
                      <a:pt x="11847" y="6335"/>
                    </a:cubicBezTo>
                    <a:cubicBezTo>
                      <a:pt x="11728" y="6358"/>
                      <a:pt x="11597" y="6370"/>
                      <a:pt x="11466" y="6370"/>
                    </a:cubicBezTo>
                    <a:cubicBezTo>
                      <a:pt x="10787" y="6466"/>
                      <a:pt x="10109" y="6513"/>
                      <a:pt x="9394" y="6513"/>
                    </a:cubicBezTo>
                    <a:cubicBezTo>
                      <a:pt x="8204" y="6513"/>
                      <a:pt x="7334" y="6477"/>
                      <a:pt x="6263" y="6299"/>
                    </a:cubicBezTo>
                    <a:cubicBezTo>
                      <a:pt x="5370" y="6156"/>
                      <a:pt x="5358" y="5465"/>
                      <a:pt x="5358" y="4561"/>
                    </a:cubicBezTo>
                    <a:lnTo>
                      <a:pt x="5572" y="3132"/>
                    </a:lnTo>
                    <a:cubicBezTo>
                      <a:pt x="5668" y="2382"/>
                      <a:pt x="6310" y="1822"/>
                      <a:pt x="7072" y="1810"/>
                    </a:cubicBezTo>
                    <a:lnTo>
                      <a:pt x="7263" y="1810"/>
                    </a:lnTo>
                    <a:lnTo>
                      <a:pt x="8311" y="1774"/>
                    </a:lnTo>
                    <a:lnTo>
                      <a:pt x="8799" y="1763"/>
                    </a:lnTo>
                    <a:lnTo>
                      <a:pt x="11002" y="1727"/>
                    </a:lnTo>
                    <a:cubicBezTo>
                      <a:pt x="11009" y="1727"/>
                      <a:pt x="11016" y="1727"/>
                      <a:pt x="11024" y="1727"/>
                    </a:cubicBezTo>
                    <a:close/>
                    <a:moveTo>
                      <a:pt x="3358" y="0"/>
                    </a:moveTo>
                    <a:lnTo>
                      <a:pt x="1631" y="703"/>
                    </a:lnTo>
                    <a:lnTo>
                      <a:pt x="0" y="1370"/>
                    </a:lnTo>
                    <a:lnTo>
                      <a:pt x="0" y="1882"/>
                    </a:lnTo>
                    <a:lnTo>
                      <a:pt x="3477" y="6394"/>
                    </a:lnTo>
                    <a:lnTo>
                      <a:pt x="3798" y="6466"/>
                    </a:lnTo>
                    <a:cubicBezTo>
                      <a:pt x="3822" y="6477"/>
                      <a:pt x="3870" y="6477"/>
                      <a:pt x="3905" y="6489"/>
                    </a:cubicBezTo>
                    <a:cubicBezTo>
                      <a:pt x="3977" y="6513"/>
                      <a:pt x="4048" y="6537"/>
                      <a:pt x="4144" y="6549"/>
                    </a:cubicBezTo>
                    <a:cubicBezTo>
                      <a:pt x="5953" y="6989"/>
                      <a:pt x="7715" y="7204"/>
                      <a:pt x="9370" y="7204"/>
                    </a:cubicBezTo>
                    <a:cubicBezTo>
                      <a:pt x="10085" y="7204"/>
                      <a:pt x="10763" y="7168"/>
                      <a:pt x="11418" y="7073"/>
                    </a:cubicBezTo>
                    <a:lnTo>
                      <a:pt x="11775" y="7025"/>
                    </a:lnTo>
                    <a:cubicBezTo>
                      <a:pt x="11823" y="7025"/>
                      <a:pt x="11871" y="7013"/>
                      <a:pt x="11906" y="7001"/>
                    </a:cubicBezTo>
                    <a:cubicBezTo>
                      <a:pt x="12633" y="6835"/>
                      <a:pt x="13180" y="6287"/>
                      <a:pt x="13335" y="5584"/>
                    </a:cubicBezTo>
                    <a:cubicBezTo>
                      <a:pt x="13359" y="5537"/>
                      <a:pt x="13359" y="5501"/>
                      <a:pt x="13371" y="5465"/>
                    </a:cubicBezTo>
                    <a:cubicBezTo>
                      <a:pt x="13395" y="5299"/>
                      <a:pt x="13395" y="5120"/>
                      <a:pt x="13371" y="4942"/>
                    </a:cubicBezTo>
                    <a:cubicBezTo>
                      <a:pt x="13311" y="4430"/>
                      <a:pt x="13264" y="3930"/>
                      <a:pt x="13264" y="3477"/>
                    </a:cubicBezTo>
                    <a:cubicBezTo>
                      <a:pt x="13252" y="3060"/>
                      <a:pt x="13419" y="2656"/>
                      <a:pt x="13692" y="2358"/>
                    </a:cubicBezTo>
                    <a:cubicBezTo>
                      <a:pt x="13990" y="2060"/>
                      <a:pt x="14395" y="1882"/>
                      <a:pt x="14812" y="1882"/>
                    </a:cubicBezTo>
                    <a:lnTo>
                      <a:pt x="15419" y="1882"/>
                    </a:lnTo>
                    <a:cubicBezTo>
                      <a:pt x="16097" y="1882"/>
                      <a:pt x="16645" y="1370"/>
                      <a:pt x="16705" y="715"/>
                    </a:cubicBezTo>
                    <a:lnTo>
                      <a:pt x="16705" y="596"/>
                    </a:lnTo>
                    <a:lnTo>
                      <a:pt x="16705" y="584"/>
                    </a:lnTo>
                    <a:lnTo>
                      <a:pt x="13502" y="167"/>
                    </a:lnTo>
                    <a:lnTo>
                      <a:pt x="3358"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934925" y="7409975"/>
                <a:ext cx="285775" cy="424475"/>
              </a:xfrm>
              <a:custGeom>
                <a:avLst/>
                <a:gdLst/>
                <a:ahLst/>
                <a:cxnLst/>
                <a:rect l="l" t="t" r="r" b="b"/>
                <a:pathLst>
                  <a:path w="11431" h="16979" extrusionOk="0">
                    <a:moveTo>
                      <a:pt x="11431" y="0"/>
                    </a:moveTo>
                    <a:lnTo>
                      <a:pt x="1" y="298"/>
                    </a:lnTo>
                    <a:cubicBezTo>
                      <a:pt x="584" y="596"/>
                      <a:pt x="1775" y="1346"/>
                      <a:pt x="1167" y="4263"/>
                    </a:cubicBezTo>
                    <a:cubicBezTo>
                      <a:pt x="298" y="8406"/>
                      <a:pt x="417" y="9347"/>
                      <a:pt x="155" y="14752"/>
                    </a:cubicBezTo>
                    <a:cubicBezTo>
                      <a:pt x="108" y="15550"/>
                      <a:pt x="655" y="16228"/>
                      <a:pt x="1358" y="16240"/>
                    </a:cubicBezTo>
                    <a:lnTo>
                      <a:pt x="9311" y="16979"/>
                    </a:lnTo>
                    <a:cubicBezTo>
                      <a:pt x="9318" y="16979"/>
                      <a:pt x="9325" y="16979"/>
                      <a:pt x="9331" y="16979"/>
                    </a:cubicBezTo>
                    <a:cubicBezTo>
                      <a:pt x="9882" y="16979"/>
                      <a:pt x="10336" y="16495"/>
                      <a:pt x="10407" y="15871"/>
                    </a:cubicBezTo>
                    <a:lnTo>
                      <a:pt x="114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963200" y="7442700"/>
                <a:ext cx="230700" cy="367650"/>
              </a:xfrm>
              <a:custGeom>
                <a:avLst/>
                <a:gdLst/>
                <a:ahLst/>
                <a:cxnLst/>
                <a:rect l="l" t="t" r="r" b="b"/>
                <a:pathLst>
                  <a:path w="9228" h="14706" extrusionOk="0">
                    <a:moveTo>
                      <a:pt x="1537" y="1"/>
                    </a:moveTo>
                    <a:cubicBezTo>
                      <a:pt x="1251" y="1"/>
                      <a:pt x="1048" y="251"/>
                      <a:pt x="1108" y="537"/>
                    </a:cubicBezTo>
                    <a:cubicBezTo>
                      <a:pt x="1239" y="1287"/>
                      <a:pt x="1215" y="2156"/>
                      <a:pt x="1001" y="3168"/>
                    </a:cubicBezTo>
                    <a:cubicBezTo>
                      <a:pt x="322" y="6490"/>
                      <a:pt x="263" y="7716"/>
                      <a:pt x="120" y="10967"/>
                    </a:cubicBezTo>
                    <a:cubicBezTo>
                      <a:pt x="84" y="11705"/>
                      <a:pt x="48" y="12514"/>
                      <a:pt x="1" y="13503"/>
                    </a:cubicBezTo>
                    <a:cubicBezTo>
                      <a:pt x="1" y="13645"/>
                      <a:pt x="48" y="13800"/>
                      <a:pt x="144" y="13884"/>
                    </a:cubicBezTo>
                    <a:cubicBezTo>
                      <a:pt x="167" y="13907"/>
                      <a:pt x="215" y="13943"/>
                      <a:pt x="263" y="13943"/>
                    </a:cubicBezTo>
                    <a:lnTo>
                      <a:pt x="286" y="13943"/>
                    </a:lnTo>
                    <a:lnTo>
                      <a:pt x="8192" y="14705"/>
                    </a:lnTo>
                    <a:cubicBezTo>
                      <a:pt x="8216" y="14693"/>
                      <a:pt x="8275" y="14622"/>
                      <a:pt x="8299" y="14503"/>
                    </a:cubicBezTo>
                    <a:lnTo>
                      <a:pt x="9216" y="477"/>
                    </a:lnTo>
                    <a:cubicBezTo>
                      <a:pt x="9228" y="227"/>
                      <a:pt x="9026" y="1"/>
                      <a:pt x="8776"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910225" y="7261150"/>
                <a:ext cx="730175" cy="155975"/>
              </a:xfrm>
              <a:custGeom>
                <a:avLst/>
                <a:gdLst/>
                <a:ahLst/>
                <a:cxnLst/>
                <a:rect l="l" t="t" r="r" b="b"/>
                <a:pathLst>
                  <a:path w="29207" h="6239" extrusionOk="0">
                    <a:moveTo>
                      <a:pt x="1882" y="0"/>
                    </a:moveTo>
                    <a:cubicBezTo>
                      <a:pt x="1643" y="0"/>
                      <a:pt x="1417" y="95"/>
                      <a:pt x="1239" y="226"/>
                    </a:cubicBezTo>
                    <a:cubicBezTo>
                      <a:pt x="1155" y="286"/>
                      <a:pt x="1084" y="369"/>
                      <a:pt x="1024" y="464"/>
                    </a:cubicBezTo>
                    <a:cubicBezTo>
                      <a:pt x="965" y="572"/>
                      <a:pt x="905" y="691"/>
                      <a:pt x="869" y="810"/>
                    </a:cubicBezTo>
                    <a:cubicBezTo>
                      <a:pt x="869" y="810"/>
                      <a:pt x="858" y="810"/>
                      <a:pt x="858" y="834"/>
                    </a:cubicBezTo>
                    <a:lnTo>
                      <a:pt x="858" y="845"/>
                    </a:lnTo>
                    <a:cubicBezTo>
                      <a:pt x="846" y="929"/>
                      <a:pt x="810" y="1084"/>
                      <a:pt x="750" y="1322"/>
                    </a:cubicBezTo>
                    <a:cubicBezTo>
                      <a:pt x="691" y="1584"/>
                      <a:pt x="619" y="1893"/>
                      <a:pt x="536" y="2239"/>
                    </a:cubicBezTo>
                    <a:cubicBezTo>
                      <a:pt x="381" y="2798"/>
                      <a:pt x="238" y="3453"/>
                      <a:pt x="96" y="4001"/>
                    </a:cubicBezTo>
                    <a:cubicBezTo>
                      <a:pt x="84" y="4048"/>
                      <a:pt x="84" y="4084"/>
                      <a:pt x="72" y="4120"/>
                    </a:cubicBezTo>
                    <a:cubicBezTo>
                      <a:pt x="24" y="4334"/>
                      <a:pt x="0" y="4560"/>
                      <a:pt x="0" y="4775"/>
                    </a:cubicBezTo>
                    <a:cubicBezTo>
                      <a:pt x="0" y="5120"/>
                      <a:pt x="72" y="5477"/>
                      <a:pt x="250" y="5787"/>
                    </a:cubicBezTo>
                    <a:lnTo>
                      <a:pt x="298" y="5882"/>
                    </a:lnTo>
                    <a:cubicBezTo>
                      <a:pt x="405" y="6108"/>
                      <a:pt x="655" y="6239"/>
                      <a:pt x="905" y="6239"/>
                    </a:cubicBezTo>
                    <a:lnTo>
                      <a:pt x="27873" y="6239"/>
                    </a:lnTo>
                    <a:cubicBezTo>
                      <a:pt x="28290" y="6239"/>
                      <a:pt x="28623" y="5929"/>
                      <a:pt x="28671" y="5525"/>
                    </a:cubicBezTo>
                    <a:lnTo>
                      <a:pt x="28766" y="4775"/>
                    </a:lnTo>
                    <a:lnTo>
                      <a:pt x="28849" y="4001"/>
                    </a:lnTo>
                    <a:lnTo>
                      <a:pt x="29147" y="1322"/>
                    </a:lnTo>
                    <a:lnTo>
                      <a:pt x="29194" y="881"/>
                    </a:lnTo>
                    <a:lnTo>
                      <a:pt x="29194" y="845"/>
                    </a:lnTo>
                    <a:cubicBezTo>
                      <a:pt x="29206" y="715"/>
                      <a:pt x="29183" y="584"/>
                      <a:pt x="29123" y="464"/>
                    </a:cubicBezTo>
                    <a:cubicBezTo>
                      <a:pt x="29075" y="369"/>
                      <a:pt x="29016" y="298"/>
                      <a:pt x="28944" y="226"/>
                    </a:cubicBezTo>
                    <a:cubicBezTo>
                      <a:pt x="28813" y="95"/>
                      <a:pt x="28611" y="0"/>
                      <a:pt x="28397"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1049525" y="7718050"/>
                <a:ext cx="40200" cy="40200"/>
              </a:xfrm>
              <a:custGeom>
                <a:avLst/>
                <a:gdLst/>
                <a:ahLst/>
                <a:cxnLst/>
                <a:rect l="l" t="t" r="r" b="b"/>
                <a:pathLst>
                  <a:path w="1608" h="1608" extrusionOk="0">
                    <a:moveTo>
                      <a:pt x="810" y="0"/>
                    </a:moveTo>
                    <a:cubicBezTo>
                      <a:pt x="358" y="0"/>
                      <a:pt x="0" y="357"/>
                      <a:pt x="0" y="810"/>
                    </a:cubicBezTo>
                    <a:cubicBezTo>
                      <a:pt x="0" y="1250"/>
                      <a:pt x="358" y="1608"/>
                      <a:pt x="810" y="1608"/>
                    </a:cubicBezTo>
                    <a:cubicBezTo>
                      <a:pt x="1251" y="1608"/>
                      <a:pt x="1608" y="1250"/>
                      <a:pt x="1608" y="810"/>
                    </a:cubicBezTo>
                    <a:cubicBezTo>
                      <a:pt x="1608" y="357"/>
                      <a:pt x="1251" y="0"/>
                      <a:pt x="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1197750" y="7272750"/>
                <a:ext cx="219400" cy="44675"/>
              </a:xfrm>
              <a:custGeom>
                <a:avLst/>
                <a:gdLst/>
                <a:ahLst/>
                <a:cxnLst/>
                <a:rect l="l" t="t" r="r" b="b"/>
                <a:pathLst>
                  <a:path w="8776" h="1787" extrusionOk="0">
                    <a:moveTo>
                      <a:pt x="775" y="0"/>
                    </a:moveTo>
                    <a:cubicBezTo>
                      <a:pt x="346" y="0"/>
                      <a:pt x="1" y="405"/>
                      <a:pt x="1" y="893"/>
                    </a:cubicBezTo>
                    <a:cubicBezTo>
                      <a:pt x="1" y="1382"/>
                      <a:pt x="346" y="1786"/>
                      <a:pt x="775" y="1786"/>
                    </a:cubicBezTo>
                    <a:lnTo>
                      <a:pt x="8002" y="1786"/>
                    </a:lnTo>
                    <a:cubicBezTo>
                      <a:pt x="8430" y="1786"/>
                      <a:pt x="8776" y="1382"/>
                      <a:pt x="8776" y="893"/>
                    </a:cubicBezTo>
                    <a:cubicBezTo>
                      <a:pt x="8776" y="405"/>
                      <a:pt x="8418" y="0"/>
                      <a:pt x="80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1205800" y="7282275"/>
                <a:ext cx="203325" cy="25325"/>
              </a:xfrm>
              <a:custGeom>
                <a:avLst/>
                <a:gdLst/>
                <a:ahLst/>
                <a:cxnLst/>
                <a:rect l="l" t="t" r="r" b="b"/>
                <a:pathLst>
                  <a:path w="8133" h="1013" extrusionOk="0">
                    <a:moveTo>
                      <a:pt x="453" y="0"/>
                    </a:moveTo>
                    <a:cubicBezTo>
                      <a:pt x="203" y="0"/>
                      <a:pt x="0" y="227"/>
                      <a:pt x="0" y="512"/>
                    </a:cubicBezTo>
                    <a:cubicBezTo>
                      <a:pt x="0" y="798"/>
                      <a:pt x="215" y="1013"/>
                      <a:pt x="453" y="1013"/>
                    </a:cubicBezTo>
                    <a:lnTo>
                      <a:pt x="7680" y="1013"/>
                    </a:lnTo>
                    <a:cubicBezTo>
                      <a:pt x="7942" y="1013"/>
                      <a:pt x="8132" y="798"/>
                      <a:pt x="8132" y="512"/>
                    </a:cubicBezTo>
                    <a:cubicBezTo>
                      <a:pt x="8132" y="227"/>
                      <a:pt x="7918" y="0"/>
                      <a:pt x="7680"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909625" y="7361750"/>
                <a:ext cx="721550" cy="19375"/>
              </a:xfrm>
              <a:custGeom>
                <a:avLst/>
                <a:gdLst/>
                <a:ahLst/>
                <a:cxnLst/>
                <a:rect l="l" t="t" r="r" b="b"/>
                <a:pathLst>
                  <a:path w="28862" h="775" extrusionOk="0">
                    <a:moveTo>
                      <a:pt x="108" y="0"/>
                    </a:moveTo>
                    <a:cubicBezTo>
                      <a:pt x="96" y="36"/>
                      <a:pt x="96" y="72"/>
                      <a:pt x="84" y="120"/>
                    </a:cubicBezTo>
                    <a:cubicBezTo>
                      <a:pt x="36" y="322"/>
                      <a:pt x="1" y="548"/>
                      <a:pt x="1" y="774"/>
                    </a:cubicBezTo>
                    <a:lnTo>
                      <a:pt x="28766" y="774"/>
                    </a:lnTo>
                    <a:lnTo>
                      <a:pt x="28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923625" y="7281975"/>
                <a:ext cx="174750" cy="34850"/>
              </a:xfrm>
              <a:custGeom>
                <a:avLst/>
                <a:gdLst/>
                <a:ahLst/>
                <a:cxnLst/>
                <a:rect l="l" t="t" r="r" b="b"/>
                <a:pathLst>
                  <a:path w="6990" h="1394" extrusionOk="0">
                    <a:moveTo>
                      <a:pt x="322" y="1"/>
                    </a:moveTo>
                    <a:lnTo>
                      <a:pt x="322" y="12"/>
                    </a:lnTo>
                    <a:cubicBezTo>
                      <a:pt x="310" y="84"/>
                      <a:pt x="274" y="251"/>
                      <a:pt x="214" y="489"/>
                    </a:cubicBezTo>
                    <a:cubicBezTo>
                      <a:pt x="155" y="739"/>
                      <a:pt x="83" y="1060"/>
                      <a:pt x="0" y="1394"/>
                    </a:cubicBezTo>
                    <a:lnTo>
                      <a:pt x="6644" y="1394"/>
                    </a:lnTo>
                    <a:lnTo>
                      <a:pt x="6870" y="489"/>
                    </a:lnTo>
                    <a:lnTo>
                      <a:pt x="6989" y="1"/>
                    </a:lnTo>
                    <a:close/>
                  </a:path>
                </a:pathLst>
              </a:custGeom>
              <a:solidFill>
                <a:srgbClr val="454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960825" y="7323650"/>
                <a:ext cx="24425" cy="51825"/>
              </a:xfrm>
              <a:custGeom>
                <a:avLst/>
                <a:gdLst/>
                <a:ahLst/>
                <a:cxnLst/>
                <a:rect l="l" t="t" r="r" b="b"/>
                <a:pathLst>
                  <a:path w="977" h="2073" extrusionOk="0">
                    <a:moveTo>
                      <a:pt x="512"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980475" y="7323650"/>
                <a:ext cx="24425" cy="51825"/>
              </a:xfrm>
              <a:custGeom>
                <a:avLst/>
                <a:gdLst/>
                <a:ahLst/>
                <a:cxnLst/>
                <a:rect l="l" t="t" r="r" b="b"/>
                <a:pathLst>
                  <a:path w="977" h="2073" extrusionOk="0">
                    <a:moveTo>
                      <a:pt x="536" y="0"/>
                    </a:moveTo>
                    <a:lnTo>
                      <a:pt x="0" y="2072"/>
                    </a:lnTo>
                    <a:lnTo>
                      <a:pt x="465"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1000125"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1019750" y="7323650"/>
                <a:ext cx="25025" cy="51825"/>
              </a:xfrm>
              <a:custGeom>
                <a:avLst/>
                <a:gdLst/>
                <a:ahLst/>
                <a:cxnLst/>
                <a:rect l="l" t="t" r="r" b="b"/>
                <a:pathLst>
                  <a:path w="1001" h="2073" extrusionOk="0">
                    <a:moveTo>
                      <a:pt x="537" y="0"/>
                    </a:moveTo>
                    <a:lnTo>
                      <a:pt x="1" y="2072"/>
                    </a:lnTo>
                    <a:lnTo>
                      <a:pt x="465" y="2072"/>
                    </a:lnTo>
                    <a:lnTo>
                      <a:pt x="10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1040000" y="7323650"/>
                <a:ext cx="24425" cy="51825"/>
              </a:xfrm>
              <a:custGeom>
                <a:avLst/>
                <a:gdLst/>
                <a:ahLst/>
                <a:cxnLst/>
                <a:rect l="l" t="t" r="r" b="b"/>
                <a:pathLst>
                  <a:path w="977" h="2073" extrusionOk="0">
                    <a:moveTo>
                      <a:pt x="524" y="0"/>
                    </a:moveTo>
                    <a:lnTo>
                      <a:pt x="0" y="2072"/>
                    </a:lnTo>
                    <a:lnTo>
                      <a:pt x="441" y="2072"/>
                    </a:lnTo>
                    <a:lnTo>
                      <a:pt x="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1059650" y="7323650"/>
                <a:ext cx="24725" cy="51825"/>
              </a:xfrm>
              <a:custGeom>
                <a:avLst/>
                <a:gdLst/>
                <a:ahLst/>
                <a:cxnLst/>
                <a:rect l="l" t="t" r="r" b="b"/>
                <a:pathLst>
                  <a:path w="989" h="2073" extrusionOk="0">
                    <a:moveTo>
                      <a:pt x="536" y="0"/>
                    </a:moveTo>
                    <a:lnTo>
                      <a:pt x="0" y="2072"/>
                    </a:lnTo>
                    <a:lnTo>
                      <a:pt x="465" y="2072"/>
                    </a:lnTo>
                    <a:lnTo>
                      <a:pt x="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1079300" y="7323650"/>
                <a:ext cx="25025" cy="51825"/>
              </a:xfrm>
              <a:custGeom>
                <a:avLst/>
                <a:gdLst/>
                <a:ahLst/>
                <a:cxnLst/>
                <a:rect l="l" t="t" r="r" b="b"/>
                <a:pathLst>
                  <a:path w="1001" h="2073" extrusionOk="0">
                    <a:moveTo>
                      <a:pt x="536" y="0"/>
                    </a:moveTo>
                    <a:lnTo>
                      <a:pt x="0" y="2072"/>
                    </a:lnTo>
                    <a:lnTo>
                      <a:pt x="464" y="2072"/>
                    </a:lnTo>
                    <a:lnTo>
                      <a:pt x="10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1099225" y="7323650"/>
                <a:ext cx="24725" cy="51825"/>
              </a:xfrm>
              <a:custGeom>
                <a:avLst/>
                <a:gdLst/>
                <a:ahLst/>
                <a:cxnLst/>
                <a:rect l="l" t="t" r="r" b="b"/>
                <a:pathLst>
                  <a:path w="989" h="2073" extrusionOk="0">
                    <a:moveTo>
                      <a:pt x="537" y="0"/>
                    </a:moveTo>
                    <a:lnTo>
                      <a:pt x="1" y="2072"/>
                    </a:lnTo>
                    <a:lnTo>
                      <a:pt x="453" y="2072"/>
                    </a:lnTo>
                    <a:lnTo>
                      <a:pt x="9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34"/>
            <p:cNvSpPr/>
            <p:nvPr/>
          </p:nvSpPr>
          <p:spPr>
            <a:xfrm rot="10800000">
              <a:off x="1414851" y="1570875"/>
              <a:ext cx="405900" cy="287100"/>
            </a:xfrm>
            <a:prstGeom prst="triangle">
              <a:avLst>
                <a:gd name="adj" fmla="val 4823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34"/>
          <p:cNvSpPr txBox="1">
            <a:spLocks noGrp="1"/>
          </p:cNvSpPr>
          <p:nvPr>
            <p:ph type="subTitle" idx="1"/>
          </p:nvPr>
        </p:nvSpPr>
        <p:spPr>
          <a:xfrm>
            <a:off x="2103650" y="3215779"/>
            <a:ext cx="4936800" cy="943800"/>
          </a:xfrm>
          <a:prstGeom prst="rect">
            <a:avLst/>
          </a:prstGeom>
        </p:spPr>
        <p:txBody>
          <a:bodyPr spcFirstLastPara="1" wrap="square" lIns="91425" tIns="91425" rIns="91425" bIns="91425" anchor="t" anchorCtr="0">
            <a:noAutofit/>
          </a:bodyPr>
          <a:lstStyle/>
          <a:p>
            <a:r>
              <a:rPr lang="en-US" sz="1800" dirty="0">
                <a:latin typeface="Calisto MT" panose="02040603050505030304" pitchFamily="18" charset="0"/>
              </a:rPr>
              <a:t>To contribute to the end of gun violence</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28"/>
        <p:cNvGrpSpPr/>
        <p:nvPr/>
      </p:nvGrpSpPr>
      <p:grpSpPr>
        <a:xfrm>
          <a:off x="0" y="0"/>
          <a:ext cx="0" cy="0"/>
          <a:chOff x="0" y="0"/>
          <a:chExt cx="0" cy="0"/>
        </a:xfrm>
      </p:grpSpPr>
      <p:sp>
        <p:nvSpPr>
          <p:cNvPr id="11229" name="Google Shape;11229;p6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30" name="Google Shape;11230;p6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231" name="Google Shape;11231;p69"/>
          <p:cNvGrpSpPr/>
          <p:nvPr/>
        </p:nvGrpSpPr>
        <p:grpSpPr>
          <a:xfrm>
            <a:off x="854368" y="1541720"/>
            <a:ext cx="366269" cy="366240"/>
            <a:chOff x="-65131525" y="1914325"/>
            <a:chExt cx="316650" cy="316625"/>
          </a:xfrm>
        </p:grpSpPr>
        <p:sp>
          <p:nvSpPr>
            <p:cNvPr id="11232" name="Google Shape;11232;p6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69"/>
          <p:cNvGrpSpPr/>
          <p:nvPr/>
        </p:nvGrpSpPr>
        <p:grpSpPr>
          <a:xfrm>
            <a:off x="854368" y="2022007"/>
            <a:ext cx="366269" cy="366269"/>
            <a:chOff x="-65131525" y="2281350"/>
            <a:chExt cx="316650" cy="316650"/>
          </a:xfrm>
        </p:grpSpPr>
        <p:sp>
          <p:nvSpPr>
            <p:cNvPr id="11235" name="Google Shape;11235;p6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69"/>
          <p:cNvGrpSpPr/>
          <p:nvPr/>
        </p:nvGrpSpPr>
        <p:grpSpPr>
          <a:xfrm>
            <a:off x="857564" y="2487006"/>
            <a:ext cx="359878" cy="367165"/>
            <a:chOff x="-65129950" y="2646800"/>
            <a:chExt cx="311125" cy="317425"/>
          </a:xfrm>
        </p:grpSpPr>
        <p:sp>
          <p:nvSpPr>
            <p:cNvPr id="11238" name="Google Shape;11238;p6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9"/>
          <p:cNvGrpSpPr/>
          <p:nvPr/>
        </p:nvGrpSpPr>
        <p:grpSpPr>
          <a:xfrm>
            <a:off x="3060897" y="1540332"/>
            <a:ext cx="368987" cy="369016"/>
            <a:chOff x="-63252250" y="1930850"/>
            <a:chExt cx="319000" cy="319025"/>
          </a:xfrm>
        </p:grpSpPr>
        <p:sp>
          <p:nvSpPr>
            <p:cNvPr id="11241" name="Google Shape;11241;p6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3" name="Google Shape;11243;p69"/>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4" name="Google Shape;11244;p69"/>
          <p:cNvGrpSpPr/>
          <p:nvPr/>
        </p:nvGrpSpPr>
        <p:grpSpPr>
          <a:xfrm>
            <a:off x="3061808" y="2486543"/>
            <a:ext cx="367165" cy="368091"/>
            <a:chOff x="-63250675" y="2664125"/>
            <a:chExt cx="317425" cy="318225"/>
          </a:xfrm>
        </p:grpSpPr>
        <p:sp>
          <p:nvSpPr>
            <p:cNvPr id="11245" name="Google Shape;11245;p6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69"/>
          <p:cNvGrpSpPr/>
          <p:nvPr/>
        </p:nvGrpSpPr>
        <p:grpSpPr>
          <a:xfrm>
            <a:off x="1738471" y="2962950"/>
            <a:ext cx="363522" cy="361266"/>
            <a:chOff x="-61354075" y="1940500"/>
            <a:chExt cx="314275" cy="312325"/>
          </a:xfrm>
        </p:grpSpPr>
        <p:sp>
          <p:nvSpPr>
            <p:cNvPr id="11248" name="Google Shape;11248;p6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9"/>
          <p:cNvGrpSpPr/>
          <p:nvPr/>
        </p:nvGrpSpPr>
        <p:grpSpPr>
          <a:xfrm>
            <a:off x="1737098" y="3411502"/>
            <a:ext cx="366269" cy="336195"/>
            <a:chOff x="-61354875" y="2322300"/>
            <a:chExt cx="316650" cy="290650"/>
          </a:xfrm>
        </p:grpSpPr>
        <p:sp>
          <p:nvSpPr>
            <p:cNvPr id="11253" name="Google Shape;11253;p6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9"/>
          <p:cNvGrpSpPr/>
          <p:nvPr/>
        </p:nvGrpSpPr>
        <p:grpSpPr>
          <a:xfrm>
            <a:off x="1737098" y="3839066"/>
            <a:ext cx="366269" cy="366269"/>
            <a:chOff x="-61354875" y="2671225"/>
            <a:chExt cx="316650" cy="316650"/>
          </a:xfrm>
        </p:grpSpPr>
        <p:sp>
          <p:nvSpPr>
            <p:cNvPr id="11257" name="Google Shape;11257;p6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9"/>
          <p:cNvGrpSpPr/>
          <p:nvPr/>
        </p:nvGrpSpPr>
        <p:grpSpPr>
          <a:xfrm>
            <a:off x="3952502" y="2958801"/>
            <a:ext cx="368987" cy="369566"/>
            <a:chOff x="-59502375" y="1904375"/>
            <a:chExt cx="319000" cy="319500"/>
          </a:xfrm>
        </p:grpSpPr>
        <p:sp>
          <p:nvSpPr>
            <p:cNvPr id="11263" name="Google Shape;11263;p6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9"/>
          <p:cNvGrpSpPr/>
          <p:nvPr/>
        </p:nvGrpSpPr>
        <p:grpSpPr>
          <a:xfrm>
            <a:off x="1298621" y="1543007"/>
            <a:ext cx="368987" cy="363666"/>
            <a:chOff x="-64774725" y="1916550"/>
            <a:chExt cx="319000" cy="314400"/>
          </a:xfrm>
        </p:grpSpPr>
        <p:sp>
          <p:nvSpPr>
            <p:cNvPr id="11267" name="Google Shape;11267;p6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69"/>
          <p:cNvGrpSpPr/>
          <p:nvPr/>
        </p:nvGrpSpPr>
        <p:grpSpPr>
          <a:xfrm>
            <a:off x="1299979" y="2020186"/>
            <a:ext cx="366269" cy="369913"/>
            <a:chOff x="-64764500" y="2280550"/>
            <a:chExt cx="316650" cy="319800"/>
          </a:xfrm>
        </p:grpSpPr>
        <p:sp>
          <p:nvSpPr>
            <p:cNvPr id="11270" name="Google Shape;11270;p6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2" name="Google Shape;11272;p69"/>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3" name="Google Shape;11273;p69"/>
          <p:cNvGrpSpPr/>
          <p:nvPr/>
        </p:nvGrpSpPr>
        <p:grpSpPr>
          <a:xfrm>
            <a:off x="3512023" y="1579963"/>
            <a:ext cx="365344" cy="289753"/>
            <a:chOff x="-62882850" y="1999375"/>
            <a:chExt cx="315850" cy="250500"/>
          </a:xfrm>
        </p:grpSpPr>
        <p:sp>
          <p:nvSpPr>
            <p:cNvPr id="11274" name="Google Shape;11274;p6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9"/>
          <p:cNvGrpSpPr/>
          <p:nvPr/>
        </p:nvGrpSpPr>
        <p:grpSpPr>
          <a:xfrm>
            <a:off x="3503362" y="2021545"/>
            <a:ext cx="382665" cy="367194"/>
            <a:chOff x="-62890750" y="2296300"/>
            <a:chExt cx="330825" cy="317450"/>
          </a:xfrm>
        </p:grpSpPr>
        <p:sp>
          <p:nvSpPr>
            <p:cNvPr id="11277" name="Google Shape;11277;p6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69"/>
          <p:cNvGrpSpPr/>
          <p:nvPr/>
        </p:nvGrpSpPr>
        <p:grpSpPr>
          <a:xfrm>
            <a:off x="3512023" y="2487006"/>
            <a:ext cx="365344" cy="367165"/>
            <a:chOff x="-62882850" y="2664925"/>
            <a:chExt cx="315850" cy="317425"/>
          </a:xfrm>
        </p:grpSpPr>
        <p:sp>
          <p:nvSpPr>
            <p:cNvPr id="11281" name="Google Shape;11281;p6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3" name="Google Shape;11283;p69"/>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4" name="Google Shape;11284;p69"/>
          <p:cNvGrpSpPr/>
          <p:nvPr/>
        </p:nvGrpSpPr>
        <p:grpSpPr>
          <a:xfrm>
            <a:off x="2183172" y="3399646"/>
            <a:ext cx="366269" cy="359907"/>
            <a:chOff x="-60988625" y="2310475"/>
            <a:chExt cx="316650" cy="311150"/>
          </a:xfrm>
        </p:grpSpPr>
        <p:sp>
          <p:nvSpPr>
            <p:cNvPr id="11285" name="Google Shape;11285;p6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9"/>
          <p:cNvGrpSpPr/>
          <p:nvPr/>
        </p:nvGrpSpPr>
        <p:grpSpPr>
          <a:xfrm>
            <a:off x="2183634" y="3837809"/>
            <a:ext cx="365344" cy="368785"/>
            <a:chOff x="-60987050" y="2671400"/>
            <a:chExt cx="315850" cy="318825"/>
          </a:xfrm>
        </p:grpSpPr>
        <p:sp>
          <p:nvSpPr>
            <p:cNvPr id="11292" name="Google Shape;11292;p6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9"/>
          <p:cNvGrpSpPr/>
          <p:nvPr/>
        </p:nvGrpSpPr>
        <p:grpSpPr>
          <a:xfrm>
            <a:off x="3952500" y="3400571"/>
            <a:ext cx="368987" cy="358056"/>
            <a:chOff x="-59481900" y="2290800"/>
            <a:chExt cx="319000" cy="309550"/>
          </a:xfrm>
        </p:grpSpPr>
        <p:sp>
          <p:nvSpPr>
            <p:cNvPr id="11295" name="Google Shape;11295;p6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69"/>
          <p:cNvGrpSpPr/>
          <p:nvPr/>
        </p:nvGrpSpPr>
        <p:grpSpPr>
          <a:xfrm>
            <a:off x="1741805" y="1541344"/>
            <a:ext cx="368987" cy="366992"/>
            <a:chOff x="-64401400" y="1914475"/>
            <a:chExt cx="319000" cy="317275"/>
          </a:xfrm>
        </p:grpSpPr>
        <p:sp>
          <p:nvSpPr>
            <p:cNvPr id="11302" name="Google Shape;11302;p6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9"/>
          <p:cNvGrpSpPr/>
          <p:nvPr/>
        </p:nvGrpSpPr>
        <p:grpSpPr>
          <a:xfrm>
            <a:off x="1806493" y="2022383"/>
            <a:ext cx="239610" cy="365517"/>
            <a:chOff x="-64343900" y="2282125"/>
            <a:chExt cx="207150" cy="316000"/>
          </a:xfrm>
        </p:grpSpPr>
        <p:sp>
          <p:nvSpPr>
            <p:cNvPr id="11306" name="Google Shape;11306;p6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8" name="Google Shape;11308;p69"/>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9" name="Google Shape;11309;p69"/>
          <p:cNvGrpSpPr/>
          <p:nvPr/>
        </p:nvGrpSpPr>
        <p:grpSpPr>
          <a:xfrm>
            <a:off x="3986941" y="1541604"/>
            <a:ext cx="318873" cy="366471"/>
            <a:chOff x="-62496925" y="1931475"/>
            <a:chExt cx="275675" cy="316825"/>
          </a:xfrm>
        </p:grpSpPr>
        <p:sp>
          <p:nvSpPr>
            <p:cNvPr id="11310" name="Google Shape;11310;p6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69"/>
          <p:cNvGrpSpPr/>
          <p:nvPr/>
        </p:nvGrpSpPr>
        <p:grpSpPr>
          <a:xfrm>
            <a:off x="3963691" y="2021429"/>
            <a:ext cx="365373" cy="367426"/>
            <a:chOff x="-62516625" y="2297875"/>
            <a:chExt cx="315875" cy="317650"/>
          </a:xfrm>
        </p:grpSpPr>
        <p:sp>
          <p:nvSpPr>
            <p:cNvPr id="11313" name="Google Shape;11313;p6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9"/>
          <p:cNvGrpSpPr/>
          <p:nvPr/>
        </p:nvGrpSpPr>
        <p:grpSpPr>
          <a:xfrm>
            <a:off x="3962332" y="2503388"/>
            <a:ext cx="368091" cy="334402"/>
            <a:chOff x="-62518200" y="2692475"/>
            <a:chExt cx="318225" cy="289100"/>
          </a:xfrm>
        </p:grpSpPr>
        <p:sp>
          <p:nvSpPr>
            <p:cNvPr id="11316" name="Google Shape;11316;p6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69"/>
          <p:cNvGrpSpPr/>
          <p:nvPr/>
        </p:nvGrpSpPr>
        <p:grpSpPr>
          <a:xfrm>
            <a:off x="2648986" y="2960912"/>
            <a:ext cx="309793" cy="365344"/>
            <a:chOff x="-60597975" y="1939525"/>
            <a:chExt cx="267825" cy="315850"/>
          </a:xfrm>
        </p:grpSpPr>
        <p:sp>
          <p:nvSpPr>
            <p:cNvPr id="11319" name="Google Shape;11319;p6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69"/>
          <p:cNvGrpSpPr/>
          <p:nvPr/>
        </p:nvGrpSpPr>
        <p:grpSpPr>
          <a:xfrm>
            <a:off x="2619389" y="3395337"/>
            <a:ext cx="368987" cy="368525"/>
            <a:chOff x="-60620800" y="2304600"/>
            <a:chExt cx="319000" cy="318600"/>
          </a:xfrm>
        </p:grpSpPr>
        <p:sp>
          <p:nvSpPr>
            <p:cNvPr id="11322" name="Google Shape;11322;p6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69"/>
          <p:cNvGrpSpPr/>
          <p:nvPr/>
        </p:nvGrpSpPr>
        <p:grpSpPr>
          <a:xfrm>
            <a:off x="2620748" y="3890988"/>
            <a:ext cx="366269" cy="262426"/>
            <a:chOff x="-60621600" y="2716100"/>
            <a:chExt cx="316650" cy="226875"/>
          </a:xfrm>
        </p:grpSpPr>
        <p:sp>
          <p:nvSpPr>
            <p:cNvPr id="11326" name="Google Shape;11326;p6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69"/>
          <p:cNvGrpSpPr/>
          <p:nvPr/>
        </p:nvGrpSpPr>
        <p:grpSpPr>
          <a:xfrm>
            <a:off x="3957965" y="3839081"/>
            <a:ext cx="358056" cy="366240"/>
            <a:chOff x="-59475600" y="2658625"/>
            <a:chExt cx="309550" cy="316625"/>
          </a:xfrm>
        </p:grpSpPr>
        <p:sp>
          <p:nvSpPr>
            <p:cNvPr id="11329" name="Google Shape;11329;p6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6" name="Google Shape;11336;p69"/>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9"/>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9"/>
          <p:cNvGrpSpPr/>
          <p:nvPr/>
        </p:nvGrpSpPr>
        <p:grpSpPr>
          <a:xfrm>
            <a:off x="2233086" y="2487006"/>
            <a:ext cx="263294" cy="367165"/>
            <a:chOff x="-63987100" y="2646800"/>
            <a:chExt cx="227625" cy="317425"/>
          </a:xfrm>
        </p:grpSpPr>
        <p:sp>
          <p:nvSpPr>
            <p:cNvPr id="11339" name="Google Shape;11339;p6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69"/>
          <p:cNvGrpSpPr/>
          <p:nvPr/>
        </p:nvGrpSpPr>
        <p:grpSpPr>
          <a:xfrm>
            <a:off x="852428" y="2958627"/>
            <a:ext cx="358056" cy="369913"/>
            <a:chOff x="-62148000" y="1930075"/>
            <a:chExt cx="309550" cy="319800"/>
          </a:xfrm>
        </p:grpSpPr>
        <p:sp>
          <p:nvSpPr>
            <p:cNvPr id="11342" name="Google Shape;11342;p6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9"/>
          <p:cNvGrpSpPr/>
          <p:nvPr/>
        </p:nvGrpSpPr>
        <p:grpSpPr>
          <a:xfrm>
            <a:off x="849695" y="3396913"/>
            <a:ext cx="363522" cy="365373"/>
            <a:chOff x="-62150375" y="2297875"/>
            <a:chExt cx="314275" cy="315875"/>
          </a:xfrm>
        </p:grpSpPr>
        <p:sp>
          <p:nvSpPr>
            <p:cNvPr id="11345" name="Google Shape;11345;p6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9"/>
          <p:cNvGrpSpPr/>
          <p:nvPr/>
        </p:nvGrpSpPr>
        <p:grpSpPr>
          <a:xfrm>
            <a:off x="848322" y="3838156"/>
            <a:ext cx="366269" cy="368091"/>
            <a:chOff x="-62150375" y="2664925"/>
            <a:chExt cx="316650" cy="318225"/>
          </a:xfrm>
        </p:grpSpPr>
        <p:sp>
          <p:nvSpPr>
            <p:cNvPr id="11351" name="Google Shape;11351;p6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69"/>
          <p:cNvGrpSpPr/>
          <p:nvPr/>
        </p:nvGrpSpPr>
        <p:grpSpPr>
          <a:xfrm>
            <a:off x="3065911" y="2959133"/>
            <a:ext cx="367165" cy="368901"/>
            <a:chOff x="-60254550" y="1938025"/>
            <a:chExt cx="317425" cy="318925"/>
          </a:xfrm>
        </p:grpSpPr>
        <p:sp>
          <p:nvSpPr>
            <p:cNvPr id="11356" name="Google Shape;11356;p6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69"/>
          <p:cNvGrpSpPr/>
          <p:nvPr/>
        </p:nvGrpSpPr>
        <p:grpSpPr>
          <a:xfrm>
            <a:off x="3040249" y="3396389"/>
            <a:ext cx="366648" cy="366420"/>
            <a:chOff x="6479471" y="2079003"/>
            <a:chExt cx="348923" cy="348706"/>
          </a:xfrm>
        </p:grpSpPr>
        <p:sp>
          <p:nvSpPr>
            <p:cNvPr id="11361" name="Google Shape;11361;p6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2" name="Google Shape;11362;p69"/>
            <p:cNvGrpSpPr/>
            <p:nvPr/>
          </p:nvGrpSpPr>
          <p:grpSpPr>
            <a:xfrm>
              <a:off x="6520582" y="2079003"/>
              <a:ext cx="307811" cy="348706"/>
              <a:chOff x="-60218325" y="2304850"/>
              <a:chExt cx="279625" cy="316775"/>
            </a:xfrm>
          </p:grpSpPr>
          <p:sp>
            <p:nvSpPr>
              <p:cNvPr id="11363" name="Google Shape;11363;p6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0" name="Google Shape;11370;p69"/>
          <p:cNvGrpSpPr/>
          <p:nvPr/>
        </p:nvGrpSpPr>
        <p:grpSpPr>
          <a:xfrm>
            <a:off x="3094149" y="3837707"/>
            <a:ext cx="310690" cy="368987"/>
            <a:chOff x="-60232500" y="2671225"/>
            <a:chExt cx="268600" cy="319000"/>
          </a:xfrm>
        </p:grpSpPr>
        <p:sp>
          <p:nvSpPr>
            <p:cNvPr id="11371" name="Google Shape;11371;p6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9"/>
          <p:cNvGrpSpPr/>
          <p:nvPr/>
        </p:nvGrpSpPr>
        <p:grpSpPr>
          <a:xfrm>
            <a:off x="2179643" y="4286341"/>
            <a:ext cx="365373" cy="368987"/>
            <a:chOff x="-59100700" y="1911950"/>
            <a:chExt cx="315875" cy="319000"/>
          </a:xfrm>
        </p:grpSpPr>
        <p:sp>
          <p:nvSpPr>
            <p:cNvPr id="11374" name="Google Shape;11374;p6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9"/>
          <p:cNvGrpSpPr/>
          <p:nvPr/>
        </p:nvGrpSpPr>
        <p:grpSpPr>
          <a:xfrm>
            <a:off x="2621810" y="1541821"/>
            <a:ext cx="379918" cy="366038"/>
            <a:chOff x="-63665750" y="1914325"/>
            <a:chExt cx="328450" cy="316450"/>
          </a:xfrm>
        </p:grpSpPr>
        <p:sp>
          <p:nvSpPr>
            <p:cNvPr id="11385" name="Google Shape;11385;p6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9"/>
          <p:cNvGrpSpPr/>
          <p:nvPr/>
        </p:nvGrpSpPr>
        <p:grpSpPr>
          <a:xfrm>
            <a:off x="2626814" y="2020865"/>
            <a:ext cx="369913" cy="368554"/>
            <a:chOff x="-63666550" y="2278975"/>
            <a:chExt cx="319800" cy="318625"/>
          </a:xfrm>
        </p:grpSpPr>
        <p:sp>
          <p:nvSpPr>
            <p:cNvPr id="11388" name="Google Shape;11388;p6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9"/>
          <p:cNvGrpSpPr/>
          <p:nvPr/>
        </p:nvGrpSpPr>
        <p:grpSpPr>
          <a:xfrm>
            <a:off x="2624081" y="2486890"/>
            <a:ext cx="375378" cy="367397"/>
            <a:chOff x="-63669700" y="2646600"/>
            <a:chExt cx="324525" cy="317625"/>
          </a:xfrm>
        </p:grpSpPr>
        <p:sp>
          <p:nvSpPr>
            <p:cNvPr id="11391" name="Google Shape;11391;p6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9"/>
          <p:cNvGrpSpPr/>
          <p:nvPr/>
        </p:nvGrpSpPr>
        <p:grpSpPr>
          <a:xfrm>
            <a:off x="1286361" y="2960218"/>
            <a:ext cx="366269" cy="366732"/>
            <a:chOff x="-61784125" y="1931250"/>
            <a:chExt cx="316650" cy="317050"/>
          </a:xfrm>
        </p:grpSpPr>
        <p:sp>
          <p:nvSpPr>
            <p:cNvPr id="11394" name="Google Shape;11394;p6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9"/>
          <p:cNvGrpSpPr/>
          <p:nvPr/>
        </p:nvGrpSpPr>
        <p:grpSpPr>
          <a:xfrm>
            <a:off x="1286360" y="3396465"/>
            <a:ext cx="366269" cy="366269"/>
            <a:chOff x="-61783350" y="2297100"/>
            <a:chExt cx="316650" cy="316650"/>
          </a:xfrm>
        </p:grpSpPr>
        <p:sp>
          <p:nvSpPr>
            <p:cNvPr id="11399" name="Google Shape;11399;p6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9"/>
          <p:cNvGrpSpPr/>
          <p:nvPr/>
        </p:nvGrpSpPr>
        <p:grpSpPr>
          <a:xfrm>
            <a:off x="1286360" y="3837548"/>
            <a:ext cx="366269" cy="369305"/>
            <a:chOff x="-61782550" y="2664925"/>
            <a:chExt cx="316650" cy="319275"/>
          </a:xfrm>
        </p:grpSpPr>
        <p:sp>
          <p:nvSpPr>
            <p:cNvPr id="11402" name="Google Shape;11402;p6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69"/>
          <p:cNvGrpSpPr/>
          <p:nvPr/>
        </p:nvGrpSpPr>
        <p:grpSpPr>
          <a:xfrm>
            <a:off x="3508137" y="2968936"/>
            <a:ext cx="367165" cy="349294"/>
            <a:chOff x="-59889100" y="1945025"/>
            <a:chExt cx="317425" cy="301975"/>
          </a:xfrm>
        </p:grpSpPr>
        <p:sp>
          <p:nvSpPr>
            <p:cNvPr id="11406" name="Google Shape;11406;p6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0" name="Google Shape;11410;p69"/>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1" name="Google Shape;11411;p69"/>
          <p:cNvGrpSpPr/>
          <p:nvPr/>
        </p:nvGrpSpPr>
        <p:grpSpPr>
          <a:xfrm>
            <a:off x="3507226" y="3839471"/>
            <a:ext cx="368987" cy="365459"/>
            <a:chOff x="-59889100" y="2671925"/>
            <a:chExt cx="319000" cy="315950"/>
          </a:xfrm>
        </p:grpSpPr>
        <p:sp>
          <p:nvSpPr>
            <p:cNvPr id="11412" name="Google Shape;11412;p6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9"/>
          <p:cNvGrpSpPr/>
          <p:nvPr/>
        </p:nvGrpSpPr>
        <p:grpSpPr>
          <a:xfrm>
            <a:off x="2620204" y="4281976"/>
            <a:ext cx="367165" cy="366269"/>
            <a:chOff x="-59092025" y="2296300"/>
            <a:chExt cx="317425" cy="316650"/>
          </a:xfrm>
        </p:grpSpPr>
        <p:sp>
          <p:nvSpPr>
            <p:cNvPr id="11417" name="Google Shape;11417;p6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9"/>
          <p:cNvGrpSpPr/>
          <p:nvPr/>
        </p:nvGrpSpPr>
        <p:grpSpPr>
          <a:xfrm>
            <a:off x="4865611" y="1532895"/>
            <a:ext cx="353174" cy="347599"/>
            <a:chOff x="683125" y="1955275"/>
            <a:chExt cx="299325" cy="294600"/>
          </a:xfrm>
        </p:grpSpPr>
        <p:sp>
          <p:nvSpPr>
            <p:cNvPr id="11420" name="Google Shape;11420;p69"/>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9"/>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9"/>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9"/>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9"/>
          <p:cNvGrpSpPr/>
          <p:nvPr/>
        </p:nvGrpSpPr>
        <p:grpSpPr>
          <a:xfrm>
            <a:off x="4866541" y="1983453"/>
            <a:ext cx="351315" cy="349486"/>
            <a:chOff x="685475" y="2318350"/>
            <a:chExt cx="297750" cy="296200"/>
          </a:xfrm>
        </p:grpSpPr>
        <p:sp>
          <p:nvSpPr>
            <p:cNvPr id="11425" name="Google Shape;11425;p69"/>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9"/>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9"/>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8" name="Google Shape;11428;p69"/>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9" name="Google Shape;11429;p69"/>
          <p:cNvGrpSpPr/>
          <p:nvPr/>
        </p:nvGrpSpPr>
        <p:grpSpPr>
          <a:xfrm>
            <a:off x="7094699" y="1532659"/>
            <a:ext cx="309517" cy="348071"/>
            <a:chOff x="2523000" y="1954875"/>
            <a:chExt cx="262325" cy="295000"/>
          </a:xfrm>
        </p:grpSpPr>
        <p:sp>
          <p:nvSpPr>
            <p:cNvPr id="11430" name="Google Shape;11430;p6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9"/>
          <p:cNvGrpSpPr/>
          <p:nvPr/>
        </p:nvGrpSpPr>
        <p:grpSpPr>
          <a:xfrm>
            <a:off x="7073800" y="1983925"/>
            <a:ext cx="351315" cy="348542"/>
            <a:chOff x="2508825" y="2318350"/>
            <a:chExt cx="297750" cy="295400"/>
          </a:xfrm>
        </p:grpSpPr>
        <p:sp>
          <p:nvSpPr>
            <p:cNvPr id="11433" name="Google Shape;11433;p69"/>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9"/>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5" name="Google Shape;11435;p69"/>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6" name="Google Shape;11436;p69"/>
          <p:cNvGrpSpPr/>
          <p:nvPr/>
        </p:nvGrpSpPr>
        <p:grpSpPr>
          <a:xfrm>
            <a:off x="5747373" y="2897978"/>
            <a:ext cx="347599" cy="348513"/>
            <a:chOff x="4321150" y="1946600"/>
            <a:chExt cx="294600" cy="295375"/>
          </a:xfrm>
        </p:grpSpPr>
        <p:sp>
          <p:nvSpPr>
            <p:cNvPr id="11437" name="Google Shape;11437;p69"/>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9"/>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9"/>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0" name="Google Shape;11440;p69"/>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9"/>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9"/>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9"/>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69"/>
          <p:cNvGrpSpPr/>
          <p:nvPr/>
        </p:nvGrpSpPr>
        <p:grpSpPr>
          <a:xfrm>
            <a:off x="5309921" y="1983925"/>
            <a:ext cx="352230" cy="348542"/>
            <a:chOff x="1049375" y="2318350"/>
            <a:chExt cx="298525" cy="295400"/>
          </a:xfrm>
        </p:grpSpPr>
        <p:sp>
          <p:nvSpPr>
            <p:cNvPr id="11445" name="Google Shape;11445;p69"/>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9"/>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9"/>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9"/>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9"/>
          <p:cNvGrpSpPr/>
          <p:nvPr/>
        </p:nvGrpSpPr>
        <p:grpSpPr>
          <a:xfrm>
            <a:off x="5310393" y="2424376"/>
            <a:ext cx="351286" cy="351286"/>
            <a:chOff x="1049375" y="2680675"/>
            <a:chExt cx="297725" cy="297725"/>
          </a:xfrm>
        </p:grpSpPr>
        <p:sp>
          <p:nvSpPr>
            <p:cNvPr id="11450" name="Google Shape;11450;p69"/>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9"/>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9"/>
          <p:cNvGrpSpPr/>
          <p:nvPr/>
        </p:nvGrpSpPr>
        <p:grpSpPr>
          <a:xfrm>
            <a:off x="7523845" y="1532423"/>
            <a:ext cx="348513" cy="348542"/>
            <a:chOff x="2872725" y="1954475"/>
            <a:chExt cx="295375" cy="295400"/>
          </a:xfrm>
        </p:grpSpPr>
        <p:sp>
          <p:nvSpPr>
            <p:cNvPr id="11453" name="Google Shape;11453;p69"/>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9"/>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9"/>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69"/>
          <p:cNvGrpSpPr/>
          <p:nvPr/>
        </p:nvGrpSpPr>
        <p:grpSpPr>
          <a:xfrm>
            <a:off x="7545216" y="1982996"/>
            <a:ext cx="305771" cy="350401"/>
            <a:chOff x="2890050" y="2318350"/>
            <a:chExt cx="259150" cy="296975"/>
          </a:xfrm>
        </p:grpSpPr>
        <p:sp>
          <p:nvSpPr>
            <p:cNvPr id="11457" name="Google Shape;11457;p69"/>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9"/>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9" name="Google Shape;11459;p69"/>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0" name="Google Shape;11460;p69"/>
          <p:cNvGrpSpPr/>
          <p:nvPr/>
        </p:nvGrpSpPr>
        <p:grpSpPr>
          <a:xfrm>
            <a:off x="6187732" y="2898450"/>
            <a:ext cx="347569" cy="347569"/>
            <a:chOff x="4685050" y="1945825"/>
            <a:chExt cx="294575" cy="294575"/>
          </a:xfrm>
        </p:grpSpPr>
        <p:sp>
          <p:nvSpPr>
            <p:cNvPr id="11461" name="Google Shape;11461;p69"/>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9"/>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9"/>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9"/>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9"/>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69"/>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9"/>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8" name="Google Shape;11468;p69"/>
          <p:cNvGrpSpPr/>
          <p:nvPr/>
        </p:nvGrpSpPr>
        <p:grpSpPr>
          <a:xfrm>
            <a:off x="7958004" y="3387425"/>
            <a:ext cx="348513" cy="347599"/>
            <a:chOff x="6131900" y="2301825"/>
            <a:chExt cx="295375" cy="294600"/>
          </a:xfrm>
        </p:grpSpPr>
        <p:sp>
          <p:nvSpPr>
            <p:cNvPr id="11469" name="Google Shape;11469;p69"/>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9"/>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9"/>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9"/>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69"/>
          <p:cNvGrpSpPr/>
          <p:nvPr/>
        </p:nvGrpSpPr>
        <p:grpSpPr>
          <a:xfrm>
            <a:off x="5753997" y="1531966"/>
            <a:ext cx="351315" cy="349457"/>
            <a:chOff x="1412450" y="1954475"/>
            <a:chExt cx="297750" cy="296175"/>
          </a:xfrm>
        </p:grpSpPr>
        <p:sp>
          <p:nvSpPr>
            <p:cNvPr id="11474" name="Google Shape;11474;p6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6" name="Google Shape;11476;p69"/>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9"/>
          <p:cNvGrpSpPr/>
          <p:nvPr/>
        </p:nvGrpSpPr>
        <p:grpSpPr>
          <a:xfrm>
            <a:off x="5753997" y="2424494"/>
            <a:ext cx="351315" cy="351050"/>
            <a:chOff x="1413250" y="2680675"/>
            <a:chExt cx="297750" cy="297525"/>
          </a:xfrm>
        </p:grpSpPr>
        <p:sp>
          <p:nvSpPr>
            <p:cNvPr id="11478" name="Google Shape;11478;p6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2" name="Google Shape;11482;p69"/>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9"/>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9"/>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9"/>
          <p:cNvGrpSpPr/>
          <p:nvPr/>
        </p:nvGrpSpPr>
        <p:grpSpPr>
          <a:xfrm>
            <a:off x="6630407" y="2898111"/>
            <a:ext cx="350371" cy="348247"/>
            <a:chOff x="5045775" y="1946400"/>
            <a:chExt cx="296950" cy="295150"/>
          </a:xfrm>
        </p:grpSpPr>
        <p:sp>
          <p:nvSpPr>
            <p:cNvPr id="11486" name="Google Shape;11486;p69"/>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9"/>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9"/>
          <p:cNvGrpSpPr/>
          <p:nvPr/>
        </p:nvGrpSpPr>
        <p:grpSpPr>
          <a:xfrm>
            <a:off x="6629006" y="3406938"/>
            <a:ext cx="353174" cy="308573"/>
            <a:chOff x="5046550" y="2327025"/>
            <a:chExt cx="299325" cy="261525"/>
          </a:xfrm>
        </p:grpSpPr>
        <p:sp>
          <p:nvSpPr>
            <p:cNvPr id="11489" name="Google Shape;11489;p69"/>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9"/>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9"/>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2" name="Google Shape;11492;p69"/>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3" name="Google Shape;11493;p69"/>
          <p:cNvGrpSpPr/>
          <p:nvPr/>
        </p:nvGrpSpPr>
        <p:grpSpPr>
          <a:xfrm>
            <a:off x="7956604" y="3836276"/>
            <a:ext cx="351315" cy="348513"/>
            <a:chOff x="6167350" y="2672800"/>
            <a:chExt cx="297750" cy="295375"/>
          </a:xfrm>
        </p:grpSpPr>
        <p:sp>
          <p:nvSpPr>
            <p:cNvPr id="11494" name="Google Shape;11494;p69"/>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9"/>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9"/>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9"/>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9"/>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9"/>
          <p:cNvGrpSpPr/>
          <p:nvPr/>
        </p:nvGrpSpPr>
        <p:grpSpPr>
          <a:xfrm>
            <a:off x="6197601" y="1531509"/>
            <a:ext cx="347599" cy="350371"/>
            <a:chOff x="1777925" y="1953700"/>
            <a:chExt cx="294600" cy="296950"/>
          </a:xfrm>
        </p:grpSpPr>
        <p:sp>
          <p:nvSpPr>
            <p:cNvPr id="11500" name="Google Shape;11500;p69"/>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9"/>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9"/>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9"/>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69"/>
          <p:cNvGrpSpPr/>
          <p:nvPr/>
        </p:nvGrpSpPr>
        <p:grpSpPr>
          <a:xfrm>
            <a:off x="6213411" y="1984397"/>
            <a:ext cx="315977" cy="347599"/>
            <a:chOff x="1790525" y="2319150"/>
            <a:chExt cx="267800" cy="294600"/>
          </a:xfrm>
        </p:grpSpPr>
        <p:sp>
          <p:nvSpPr>
            <p:cNvPr id="11505" name="Google Shape;11505;p69"/>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9"/>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9"/>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69"/>
          <p:cNvGrpSpPr/>
          <p:nvPr/>
        </p:nvGrpSpPr>
        <p:grpSpPr>
          <a:xfrm>
            <a:off x="4866386" y="2897963"/>
            <a:ext cx="349457" cy="348542"/>
            <a:chOff x="3599700" y="1954475"/>
            <a:chExt cx="296175" cy="295400"/>
          </a:xfrm>
        </p:grpSpPr>
        <p:sp>
          <p:nvSpPr>
            <p:cNvPr id="11509" name="Google Shape;11509;p69"/>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9"/>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9"/>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9"/>
          <p:cNvGrpSpPr/>
          <p:nvPr/>
        </p:nvGrpSpPr>
        <p:grpSpPr>
          <a:xfrm>
            <a:off x="4867316" y="3387426"/>
            <a:ext cx="347599" cy="347599"/>
            <a:chOff x="3601275" y="2319150"/>
            <a:chExt cx="294600" cy="294600"/>
          </a:xfrm>
        </p:grpSpPr>
        <p:sp>
          <p:nvSpPr>
            <p:cNvPr id="11513" name="Google Shape;11513;p69"/>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9"/>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69"/>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69"/>
          <p:cNvGrpSpPr/>
          <p:nvPr/>
        </p:nvGrpSpPr>
        <p:grpSpPr>
          <a:xfrm>
            <a:off x="7087019" y="2897521"/>
            <a:ext cx="328071" cy="349427"/>
            <a:chOff x="5421475" y="1945825"/>
            <a:chExt cx="278050" cy="296150"/>
          </a:xfrm>
        </p:grpSpPr>
        <p:sp>
          <p:nvSpPr>
            <p:cNvPr id="11517" name="Google Shape;11517;p69"/>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9"/>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9"/>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9"/>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9"/>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9"/>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9"/>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9"/>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69"/>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69"/>
          <p:cNvGrpSpPr/>
          <p:nvPr/>
        </p:nvGrpSpPr>
        <p:grpSpPr>
          <a:xfrm>
            <a:off x="7075869" y="3898073"/>
            <a:ext cx="350371" cy="224918"/>
            <a:chOff x="5411225" y="2726350"/>
            <a:chExt cx="296950" cy="190625"/>
          </a:xfrm>
        </p:grpSpPr>
        <p:sp>
          <p:nvSpPr>
            <p:cNvPr id="11527" name="Google Shape;11527;p69"/>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9"/>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9"/>
          <p:cNvGrpSpPr/>
          <p:nvPr/>
        </p:nvGrpSpPr>
        <p:grpSpPr>
          <a:xfrm>
            <a:off x="6185904" y="4287346"/>
            <a:ext cx="351286" cy="326390"/>
            <a:chOff x="6524150" y="1938725"/>
            <a:chExt cx="297725" cy="276625"/>
          </a:xfrm>
        </p:grpSpPr>
        <p:sp>
          <p:nvSpPr>
            <p:cNvPr id="11530" name="Google Shape;11530;p69"/>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9"/>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9"/>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9"/>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9"/>
          <p:cNvGrpSpPr/>
          <p:nvPr/>
        </p:nvGrpSpPr>
        <p:grpSpPr>
          <a:xfrm>
            <a:off x="6637536" y="1531966"/>
            <a:ext cx="350401" cy="349457"/>
            <a:chOff x="2141000" y="1954475"/>
            <a:chExt cx="296975" cy="296175"/>
          </a:xfrm>
        </p:grpSpPr>
        <p:sp>
          <p:nvSpPr>
            <p:cNvPr id="11535" name="Google Shape;11535;p69"/>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9"/>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9"/>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9"/>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9"/>
          <p:cNvGrpSpPr/>
          <p:nvPr/>
        </p:nvGrpSpPr>
        <p:grpSpPr>
          <a:xfrm>
            <a:off x="6631047" y="1983807"/>
            <a:ext cx="363380" cy="348778"/>
            <a:chOff x="2140225" y="2318650"/>
            <a:chExt cx="307975" cy="295600"/>
          </a:xfrm>
        </p:grpSpPr>
        <p:sp>
          <p:nvSpPr>
            <p:cNvPr id="11540" name="Google Shape;11540;p69"/>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9"/>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9"/>
          <p:cNvGrpSpPr/>
          <p:nvPr/>
        </p:nvGrpSpPr>
        <p:grpSpPr>
          <a:xfrm>
            <a:off x="6636607" y="2425305"/>
            <a:ext cx="352259" cy="349427"/>
            <a:chOff x="2139425" y="2682250"/>
            <a:chExt cx="298550" cy="296150"/>
          </a:xfrm>
        </p:grpSpPr>
        <p:sp>
          <p:nvSpPr>
            <p:cNvPr id="11543" name="Google Shape;11543;p69"/>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9"/>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9"/>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9"/>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69"/>
          <p:cNvGrpSpPr/>
          <p:nvPr/>
        </p:nvGrpSpPr>
        <p:grpSpPr>
          <a:xfrm>
            <a:off x="5301219" y="2939791"/>
            <a:ext cx="350401" cy="264888"/>
            <a:chOff x="3962775" y="1990700"/>
            <a:chExt cx="296975" cy="224500"/>
          </a:xfrm>
        </p:grpSpPr>
        <p:sp>
          <p:nvSpPr>
            <p:cNvPr id="11548" name="Google Shape;11548;p69"/>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9"/>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9"/>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9"/>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9"/>
          <p:cNvGrpSpPr/>
          <p:nvPr/>
        </p:nvGrpSpPr>
        <p:grpSpPr>
          <a:xfrm>
            <a:off x="5301691" y="3386497"/>
            <a:ext cx="349457" cy="349457"/>
            <a:chOff x="3963575" y="2317575"/>
            <a:chExt cx="296175" cy="296175"/>
          </a:xfrm>
        </p:grpSpPr>
        <p:sp>
          <p:nvSpPr>
            <p:cNvPr id="11553" name="Google Shape;11553;p69"/>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9"/>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9"/>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9"/>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9"/>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9"/>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9"/>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9"/>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9"/>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9"/>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9"/>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9"/>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9"/>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9"/>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9"/>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9"/>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9"/>
          <p:cNvGrpSpPr/>
          <p:nvPr/>
        </p:nvGrpSpPr>
        <p:grpSpPr>
          <a:xfrm>
            <a:off x="5301691" y="3836276"/>
            <a:ext cx="349457" cy="348513"/>
            <a:chOff x="3962775" y="2683025"/>
            <a:chExt cx="296175" cy="295375"/>
          </a:xfrm>
        </p:grpSpPr>
        <p:sp>
          <p:nvSpPr>
            <p:cNvPr id="11570" name="Google Shape;11570;p69"/>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9"/>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9"/>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9"/>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9"/>
          <p:cNvGrpSpPr/>
          <p:nvPr/>
        </p:nvGrpSpPr>
        <p:grpSpPr>
          <a:xfrm>
            <a:off x="7516228" y="3386968"/>
            <a:ext cx="348513" cy="348513"/>
            <a:chOff x="5775900" y="2308125"/>
            <a:chExt cx="295375" cy="295375"/>
          </a:xfrm>
        </p:grpSpPr>
        <p:sp>
          <p:nvSpPr>
            <p:cNvPr id="11575" name="Google Shape;11575;p69"/>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9"/>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9"/>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9"/>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9"/>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9"/>
          <p:cNvGrpSpPr/>
          <p:nvPr/>
        </p:nvGrpSpPr>
        <p:grpSpPr>
          <a:xfrm>
            <a:off x="7537142" y="3835804"/>
            <a:ext cx="306686" cy="349457"/>
            <a:chOff x="5794025" y="2673575"/>
            <a:chExt cx="259925" cy="296175"/>
          </a:xfrm>
        </p:grpSpPr>
        <p:sp>
          <p:nvSpPr>
            <p:cNvPr id="11581" name="Google Shape;11581;p69"/>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9"/>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69"/>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7"/>
        <p:cNvGrpSpPr/>
        <p:nvPr/>
      </p:nvGrpSpPr>
      <p:grpSpPr>
        <a:xfrm>
          <a:off x="0" y="0"/>
          <a:ext cx="0" cy="0"/>
          <a:chOff x="0" y="0"/>
          <a:chExt cx="0" cy="0"/>
        </a:xfrm>
      </p:grpSpPr>
      <p:sp>
        <p:nvSpPr>
          <p:cNvPr id="11588" name="Google Shape;11588;p7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89" name="Google Shape;11589;p7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590" name="Google Shape;11590;p70"/>
          <p:cNvGrpSpPr/>
          <p:nvPr/>
        </p:nvGrpSpPr>
        <p:grpSpPr>
          <a:xfrm>
            <a:off x="882957" y="1534450"/>
            <a:ext cx="292442" cy="355741"/>
            <a:chOff x="-35830350" y="1912725"/>
            <a:chExt cx="241050" cy="293225"/>
          </a:xfrm>
        </p:grpSpPr>
        <p:sp>
          <p:nvSpPr>
            <p:cNvPr id="11591" name="Google Shape;11591;p7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851444" y="1994048"/>
            <a:ext cx="355468" cy="353587"/>
            <a:chOff x="-35854750" y="2272675"/>
            <a:chExt cx="293000" cy="291450"/>
          </a:xfrm>
        </p:grpSpPr>
        <p:sp>
          <p:nvSpPr>
            <p:cNvPr id="11594" name="Google Shape;11594;p7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0"/>
          <p:cNvGrpSpPr/>
          <p:nvPr/>
        </p:nvGrpSpPr>
        <p:grpSpPr>
          <a:xfrm>
            <a:off x="850958" y="2448634"/>
            <a:ext cx="356438" cy="354558"/>
            <a:chOff x="-35853975" y="2631825"/>
            <a:chExt cx="293800" cy="292250"/>
          </a:xfrm>
        </p:grpSpPr>
        <p:sp>
          <p:nvSpPr>
            <p:cNvPr id="11598" name="Google Shape;11598;p7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0"/>
          <p:cNvGrpSpPr/>
          <p:nvPr/>
        </p:nvGrpSpPr>
        <p:grpSpPr>
          <a:xfrm>
            <a:off x="3089562" y="1535527"/>
            <a:ext cx="353587" cy="353587"/>
            <a:chOff x="-34032200" y="1916675"/>
            <a:chExt cx="291450" cy="291450"/>
          </a:xfrm>
        </p:grpSpPr>
        <p:sp>
          <p:nvSpPr>
            <p:cNvPr id="11604" name="Google Shape;11604;p7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70"/>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70"/>
          <p:cNvGrpSpPr/>
          <p:nvPr/>
        </p:nvGrpSpPr>
        <p:grpSpPr>
          <a:xfrm>
            <a:off x="3089092" y="2448634"/>
            <a:ext cx="354527" cy="354558"/>
            <a:chOff x="-34032200" y="2634975"/>
            <a:chExt cx="292225" cy="292250"/>
          </a:xfrm>
        </p:grpSpPr>
        <p:sp>
          <p:nvSpPr>
            <p:cNvPr id="11610" name="Google Shape;11610;p7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0"/>
          <p:cNvGrpSpPr/>
          <p:nvPr/>
        </p:nvGrpSpPr>
        <p:grpSpPr>
          <a:xfrm>
            <a:off x="1739487" y="2914882"/>
            <a:ext cx="358379" cy="354527"/>
            <a:chOff x="-32245875" y="1938725"/>
            <a:chExt cx="295400" cy="292225"/>
          </a:xfrm>
        </p:grpSpPr>
        <p:sp>
          <p:nvSpPr>
            <p:cNvPr id="11614" name="Google Shape;11614;p7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1736150" y="3384280"/>
            <a:ext cx="365052" cy="352162"/>
            <a:chOff x="-32243500" y="2299850"/>
            <a:chExt cx="300900" cy="290275"/>
          </a:xfrm>
        </p:grpSpPr>
        <p:sp>
          <p:nvSpPr>
            <p:cNvPr id="11618" name="Google Shape;11618;p7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0" name="Google Shape;11620;p70"/>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70"/>
          <p:cNvGrpSpPr/>
          <p:nvPr/>
        </p:nvGrpSpPr>
        <p:grpSpPr>
          <a:xfrm>
            <a:off x="1299432" y="1534571"/>
            <a:ext cx="354527" cy="355498"/>
            <a:chOff x="-35495600" y="1912725"/>
            <a:chExt cx="292225" cy="293025"/>
          </a:xfrm>
        </p:grpSpPr>
        <p:sp>
          <p:nvSpPr>
            <p:cNvPr id="11622" name="Google Shape;11622;p7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5" name="Google Shape;11625;p70"/>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6" name="Google Shape;11626;p70"/>
          <p:cNvGrpSpPr/>
          <p:nvPr/>
        </p:nvGrpSpPr>
        <p:grpSpPr>
          <a:xfrm>
            <a:off x="1299432" y="2449119"/>
            <a:ext cx="354527" cy="353587"/>
            <a:chOff x="-35495600" y="2631825"/>
            <a:chExt cx="292225" cy="291450"/>
          </a:xfrm>
        </p:grpSpPr>
        <p:sp>
          <p:nvSpPr>
            <p:cNvPr id="11627" name="Google Shape;11627;p7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3537081" y="1535527"/>
            <a:ext cx="353587" cy="353587"/>
            <a:chOff x="-33673825" y="1916675"/>
            <a:chExt cx="291450" cy="291450"/>
          </a:xfrm>
        </p:grpSpPr>
        <p:sp>
          <p:nvSpPr>
            <p:cNvPr id="11632" name="Google Shape;11632;p7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0"/>
          <p:cNvGrpSpPr/>
          <p:nvPr/>
        </p:nvGrpSpPr>
        <p:grpSpPr>
          <a:xfrm>
            <a:off x="3534700" y="1993107"/>
            <a:ext cx="358349" cy="355468"/>
            <a:chOff x="-33676975" y="2275050"/>
            <a:chExt cx="295375" cy="293000"/>
          </a:xfrm>
        </p:grpSpPr>
        <p:sp>
          <p:nvSpPr>
            <p:cNvPr id="11637" name="Google Shape;11637;p7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0"/>
          <p:cNvGrpSpPr/>
          <p:nvPr/>
        </p:nvGrpSpPr>
        <p:grpSpPr>
          <a:xfrm>
            <a:off x="3537081" y="2448406"/>
            <a:ext cx="353587" cy="355013"/>
            <a:chOff x="-33673825" y="2634975"/>
            <a:chExt cx="291450" cy="292625"/>
          </a:xfrm>
        </p:grpSpPr>
        <p:sp>
          <p:nvSpPr>
            <p:cNvPr id="11641" name="Google Shape;11641;p7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70"/>
          <p:cNvGrpSpPr/>
          <p:nvPr/>
        </p:nvGrpSpPr>
        <p:grpSpPr>
          <a:xfrm>
            <a:off x="2205089" y="2915322"/>
            <a:ext cx="329687" cy="353648"/>
            <a:chOff x="-31874100" y="1939525"/>
            <a:chExt cx="271750" cy="291500"/>
          </a:xfrm>
        </p:grpSpPr>
        <p:sp>
          <p:nvSpPr>
            <p:cNvPr id="11644" name="Google Shape;11644;p7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6" name="Google Shape;11646;p70"/>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7" name="Google Shape;11647;p70"/>
          <p:cNvGrpSpPr/>
          <p:nvPr/>
        </p:nvGrpSpPr>
        <p:grpSpPr>
          <a:xfrm>
            <a:off x="2186451" y="3844343"/>
            <a:ext cx="366963" cy="352768"/>
            <a:chOff x="-31889075" y="2658950"/>
            <a:chExt cx="302475" cy="290775"/>
          </a:xfrm>
        </p:grpSpPr>
        <p:sp>
          <p:nvSpPr>
            <p:cNvPr id="11648" name="Google Shape;11648;p7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0" name="Google Shape;11650;p70"/>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1" name="Google Shape;11651;p70"/>
          <p:cNvGrpSpPr/>
          <p:nvPr/>
        </p:nvGrpSpPr>
        <p:grpSpPr>
          <a:xfrm>
            <a:off x="1747421" y="1534571"/>
            <a:ext cx="354527" cy="355498"/>
            <a:chOff x="-35136450" y="1912725"/>
            <a:chExt cx="292225" cy="293025"/>
          </a:xfrm>
        </p:grpSpPr>
        <p:sp>
          <p:nvSpPr>
            <p:cNvPr id="11652" name="Google Shape;11652;p7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0"/>
          <p:cNvGrpSpPr/>
          <p:nvPr/>
        </p:nvGrpSpPr>
        <p:grpSpPr>
          <a:xfrm>
            <a:off x="1747891" y="1993790"/>
            <a:ext cx="353587" cy="354103"/>
            <a:chOff x="-35134875" y="2272675"/>
            <a:chExt cx="291450" cy="291875"/>
          </a:xfrm>
        </p:grpSpPr>
        <p:sp>
          <p:nvSpPr>
            <p:cNvPr id="11656" name="Google Shape;11656;p7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70"/>
          <p:cNvGrpSpPr/>
          <p:nvPr/>
        </p:nvGrpSpPr>
        <p:grpSpPr>
          <a:xfrm>
            <a:off x="1789458" y="2449119"/>
            <a:ext cx="270453" cy="353587"/>
            <a:chOff x="-35101800" y="2631050"/>
            <a:chExt cx="222925" cy="291450"/>
          </a:xfrm>
        </p:grpSpPr>
        <p:sp>
          <p:nvSpPr>
            <p:cNvPr id="11661" name="Google Shape;11661;p7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5" name="Google Shape;11665;p70"/>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70"/>
          <p:cNvGrpSpPr/>
          <p:nvPr/>
        </p:nvGrpSpPr>
        <p:grpSpPr>
          <a:xfrm>
            <a:off x="3977510" y="1993107"/>
            <a:ext cx="353587" cy="355468"/>
            <a:chOff x="-33314675" y="2275050"/>
            <a:chExt cx="291450" cy="293000"/>
          </a:xfrm>
        </p:grpSpPr>
        <p:sp>
          <p:nvSpPr>
            <p:cNvPr id="11667" name="Google Shape;11667;p7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0" name="Google Shape;11670;p70"/>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1" name="Google Shape;11671;p70"/>
          <p:cNvGrpSpPr/>
          <p:nvPr/>
        </p:nvGrpSpPr>
        <p:grpSpPr>
          <a:xfrm>
            <a:off x="2639701" y="2915367"/>
            <a:ext cx="353587" cy="353557"/>
            <a:chOff x="-31523625" y="1939525"/>
            <a:chExt cx="291450" cy="291425"/>
          </a:xfrm>
        </p:grpSpPr>
        <p:sp>
          <p:nvSpPr>
            <p:cNvPr id="11672" name="Google Shape;11672;p7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0"/>
          <p:cNvGrpSpPr/>
          <p:nvPr/>
        </p:nvGrpSpPr>
        <p:grpSpPr>
          <a:xfrm>
            <a:off x="2638746" y="3383568"/>
            <a:ext cx="355498" cy="353587"/>
            <a:chOff x="-31523625" y="2298675"/>
            <a:chExt cx="293025" cy="291450"/>
          </a:xfrm>
        </p:grpSpPr>
        <p:sp>
          <p:nvSpPr>
            <p:cNvPr id="11684" name="Google Shape;11684;p7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7" name="Google Shape;11687;p70"/>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9" name="Google Shape;11689;p70"/>
          <p:cNvGrpSpPr/>
          <p:nvPr/>
        </p:nvGrpSpPr>
        <p:grpSpPr>
          <a:xfrm>
            <a:off x="2205934" y="1535542"/>
            <a:ext cx="331598" cy="353557"/>
            <a:chOff x="-34767825" y="1914325"/>
            <a:chExt cx="273325" cy="291425"/>
          </a:xfrm>
        </p:grpSpPr>
        <p:sp>
          <p:nvSpPr>
            <p:cNvPr id="11690" name="Google Shape;11690;p7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70"/>
          <p:cNvGrpSpPr/>
          <p:nvPr/>
        </p:nvGrpSpPr>
        <p:grpSpPr>
          <a:xfrm>
            <a:off x="2193513" y="1993092"/>
            <a:ext cx="356438" cy="355498"/>
            <a:chOff x="-34778075" y="2272675"/>
            <a:chExt cx="293800" cy="293025"/>
          </a:xfrm>
        </p:grpSpPr>
        <p:sp>
          <p:nvSpPr>
            <p:cNvPr id="11694" name="Google Shape;11694;p7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0"/>
          <p:cNvGrpSpPr/>
          <p:nvPr/>
        </p:nvGrpSpPr>
        <p:grpSpPr>
          <a:xfrm>
            <a:off x="2194939" y="2449119"/>
            <a:ext cx="353587" cy="353587"/>
            <a:chOff x="-34776500" y="2631825"/>
            <a:chExt cx="291450" cy="291450"/>
          </a:xfrm>
        </p:grpSpPr>
        <p:sp>
          <p:nvSpPr>
            <p:cNvPr id="11698" name="Google Shape;11698;p7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853628" y="2912973"/>
            <a:ext cx="354527" cy="358349"/>
            <a:chOff x="-32956300" y="1915900"/>
            <a:chExt cx="292225" cy="295375"/>
          </a:xfrm>
        </p:grpSpPr>
        <p:sp>
          <p:nvSpPr>
            <p:cNvPr id="11702" name="Google Shape;11702;p7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70"/>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0"/>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6" name="Google Shape;11706;p70"/>
          <p:cNvGrpSpPr/>
          <p:nvPr/>
        </p:nvGrpSpPr>
        <p:grpSpPr>
          <a:xfrm>
            <a:off x="3081101" y="2915367"/>
            <a:ext cx="356438" cy="353557"/>
            <a:chOff x="-31166825" y="1939525"/>
            <a:chExt cx="293800" cy="291425"/>
          </a:xfrm>
        </p:grpSpPr>
        <p:sp>
          <p:nvSpPr>
            <p:cNvPr id="11707" name="Google Shape;11707;p7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70"/>
          <p:cNvGrpSpPr/>
          <p:nvPr/>
        </p:nvGrpSpPr>
        <p:grpSpPr>
          <a:xfrm>
            <a:off x="3082057" y="3383295"/>
            <a:ext cx="354527" cy="354133"/>
            <a:chOff x="-31165250" y="2298675"/>
            <a:chExt cx="292225" cy="291900"/>
          </a:xfrm>
        </p:grpSpPr>
        <p:sp>
          <p:nvSpPr>
            <p:cNvPr id="11719" name="Google Shape;11719;p7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3082542" y="3843949"/>
            <a:ext cx="353557" cy="353557"/>
            <a:chOff x="-31164450" y="2657050"/>
            <a:chExt cx="291425" cy="291425"/>
          </a:xfrm>
        </p:grpSpPr>
        <p:sp>
          <p:nvSpPr>
            <p:cNvPr id="11723" name="Google Shape;11723;p7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7" name="Google Shape;11727;p70"/>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70"/>
          <p:cNvGrpSpPr/>
          <p:nvPr/>
        </p:nvGrpSpPr>
        <p:grpSpPr>
          <a:xfrm>
            <a:off x="2632987" y="1535178"/>
            <a:ext cx="358349" cy="354285"/>
            <a:chOff x="-34421275" y="1912725"/>
            <a:chExt cx="295375" cy="292025"/>
          </a:xfrm>
        </p:grpSpPr>
        <p:sp>
          <p:nvSpPr>
            <p:cNvPr id="11729" name="Google Shape;11729;p7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0"/>
          <p:cNvGrpSpPr/>
          <p:nvPr/>
        </p:nvGrpSpPr>
        <p:grpSpPr>
          <a:xfrm>
            <a:off x="2632032" y="1993093"/>
            <a:ext cx="360260" cy="355498"/>
            <a:chOff x="-34418125" y="2271100"/>
            <a:chExt cx="296950" cy="293025"/>
          </a:xfrm>
        </p:grpSpPr>
        <p:sp>
          <p:nvSpPr>
            <p:cNvPr id="11732" name="Google Shape;11732;p7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0"/>
          <p:cNvGrpSpPr/>
          <p:nvPr/>
        </p:nvGrpSpPr>
        <p:grpSpPr>
          <a:xfrm>
            <a:off x="2632987" y="2449119"/>
            <a:ext cx="358349" cy="353587"/>
            <a:chOff x="-34421275" y="2631050"/>
            <a:chExt cx="295375" cy="291450"/>
          </a:xfrm>
        </p:grpSpPr>
        <p:sp>
          <p:nvSpPr>
            <p:cNvPr id="11738" name="Google Shape;11738;p7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2" name="Google Shape;11742;p70"/>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0"/>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5" name="Google Shape;11745;p70"/>
          <p:cNvGrpSpPr/>
          <p:nvPr/>
        </p:nvGrpSpPr>
        <p:grpSpPr>
          <a:xfrm>
            <a:off x="3537620" y="2915837"/>
            <a:ext cx="353587" cy="352617"/>
            <a:chOff x="-30805300" y="1938725"/>
            <a:chExt cx="291450" cy="290650"/>
          </a:xfrm>
        </p:grpSpPr>
        <p:sp>
          <p:nvSpPr>
            <p:cNvPr id="11746" name="Google Shape;11746;p7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3538105" y="3383765"/>
            <a:ext cx="352617" cy="353193"/>
            <a:chOff x="-30805300" y="2298675"/>
            <a:chExt cx="290650" cy="291125"/>
          </a:xfrm>
        </p:grpSpPr>
        <p:sp>
          <p:nvSpPr>
            <p:cNvPr id="11749" name="Google Shape;11749;p7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70"/>
          <p:cNvGrpSpPr/>
          <p:nvPr/>
        </p:nvGrpSpPr>
        <p:grpSpPr>
          <a:xfrm>
            <a:off x="3537635" y="3843949"/>
            <a:ext cx="353557" cy="353557"/>
            <a:chOff x="-30806075" y="2657050"/>
            <a:chExt cx="291425" cy="291425"/>
          </a:xfrm>
        </p:grpSpPr>
        <p:sp>
          <p:nvSpPr>
            <p:cNvPr id="11754" name="Google Shape;11754;p7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2639681" y="4301756"/>
            <a:ext cx="353557" cy="353557"/>
            <a:chOff x="-30064925" y="2332550"/>
            <a:chExt cx="291425" cy="291425"/>
          </a:xfrm>
        </p:grpSpPr>
        <p:sp>
          <p:nvSpPr>
            <p:cNvPr id="11758" name="Google Shape;11758;p7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70"/>
          <p:cNvGrpSpPr/>
          <p:nvPr/>
        </p:nvGrpSpPr>
        <p:grpSpPr>
          <a:xfrm>
            <a:off x="3983068" y="2911256"/>
            <a:ext cx="348855" cy="347879"/>
            <a:chOff x="2821450" y="2957850"/>
            <a:chExt cx="259275" cy="258550"/>
          </a:xfrm>
        </p:grpSpPr>
        <p:sp>
          <p:nvSpPr>
            <p:cNvPr id="11762" name="Google Shape;11762;p7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765" name="Google Shape;11765;p70"/>
          <p:cNvGrpSpPr/>
          <p:nvPr/>
        </p:nvGrpSpPr>
        <p:grpSpPr>
          <a:xfrm>
            <a:off x="4858100" y="1532274"/>
            <a:ext cx="361090" cy="361090"/>
            <a:chOff x="-57970450" y="1903275"/>
            <a:chExt cx="318225" cy="318225"/>
          </a:xfrm>
        </p:grpSpPr>
        <p:sp>
          <p:nvSpPr>
            <p:cNvPr id="11766" name="Google Shape;11766;p7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70"/>
          <p:cNvGrpSpPr/>
          <p:nvPr/>
        </p:nvGrpSpPr>
        <p:grpSpPr>
          <a:xfrm>
            <a:off x="4880000" y="2008231"/>
            <a:ext cx="317290" cy="359303"/>
            <a:chOff x="-57950750" y="2296300"/>
            <a:chExt cx="279625" cy="316650"/>
          </a:xfrm>
        </p:grpSpPr>
        <p:sp>
          <p:nvSpPr>
            <p:cNvPr id="11771" name="Google Shape;11771;p7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858214" y="2459907"/>
            <a:ext cx="360863" cy="360211"/>
            <a:chOff x="-57969675" y="2687750"/>
            <a:chExt cx="318025" cy="317450"/>
          </a:xfrm>
        </p:grpSpPr>
        <p:sp>
          <p:nvSpPr>
            <p:cNvPr id="11776" name="Google Shape;11776;p7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0"/>
          <p:cNvGrpSpPr/>
          <p:nvPr/>
        </p:nvGrpSpPr>
        <p:grpSpPr>
          <a:xfrm>
            <a:off x="7067397" y="1532274"/>
            <a:ext cx="363785" cy="361090"/>
            <a:chOff x="-56012425" y="1903275"/>
            <a:chExt cx="320600" cy="318225"/>
          </a:xfrm>
        </p:grpSpPr>
        <p:sp>
          <p:nvSpPr>
            <p:cNvPr id="11781" name="Google Shape;11781;p7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70"/>
          <p:cNvGrpSpPr/>
          <p:nvPr/>
        </p:nvGrpSpPr>
        <p:grpSpPr>
          <a:xfrm>
            <a:off x="7068290" y="2006443"/>
            <a:ext cx="361998" cy="361998"/>
            <a:chOff x="-56010850" y="2294725"/>
            <a:chExt cx="319025" cy="319025"/>
          </a:xfrm>
        </p:grpSpPr>
        <p:sp>
          <p:nvSpPr>
            <p:cNvPr id="11784" name="Google Shape;11784;p7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70"/>
          <p:cNvGrpSpPr/>
          <p:nvPr/>
        </p:nvGrpSpPr>
        <p:grpSpPr>
          <a:xfrm>
            <a:off x="7068305" y="2459027"/>
            <a:ext cx="361969" cy="361090"/>
            <a:chOff x="-56010050" y="2686975"/>
            <a:chExt cx="319000" cy="318225"/>
          </a:xfrm>
        </p:grpSpPr>
        <p:sp>
          <p:nvSpPr>
            <p:cNvPr id="11789" name="Google Shape;11789;p7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5753801" y="2911936"/>
            <a:ext cx="361998" cy="361090"/>
            <a:chOff x="-54081175" y="1903275"/>
            <a:chExt cx="319025" cy="318225"/>
          </a:xfrm>
        </p:grpSpPr>
        <p:sp>
          <p:nvSpPr>
            <p:cNvPr id="11794" name="Google Shape;11794;p7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5776154" y="3365399"/>
            <a:ext cx="317290" cy="360211"/>
            <a:chOff x="-54063050" y="2296300"/>
            <a:chExt cx="279625" cy="317450"/>
          </a:xfrm>
        </p:grpSpPr>
        <p:sp>
          <p:nvSpPr>
            <p:cNvPr id="11797" name="Google Shape;11797;p7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70"/>
          <p:cNvGrpSpPr/>
          <p:nvPr/>
        </p:nvGrpSpPr>
        <p:grpSpPr>
          <a:xfrm>
            <a:off x="5776154" y="3829461"/>
            <a:ext cx="317290" cy="361033"/>
            <a:chOff x="-54061475" y="2685450"/>
            <a:chExt cx="279625" cy="318175"/>
          </a:xfrm>
        </p:grpSpPr>
        <p:sp>
          <p:nvSpPr>
            <p:cNvPr id="11802" name="Google Shape;11802;p7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70"/>
          <p:cNvGrpSpPr/>
          <p:nvPr/>
        </p:nvGrpSpPr>
        <p:grpSpPr>
          <a:xfrm>
            <a:off x="8029690" y="2921780"/>
            <a:ext cx="275278" cy="361969"/>
            <a:chOff x="-52074300" y="1911950"/>
            <a:chExt cx="242600" cy="319000"/>
          </a:xfrm>
        </p:grpSpPr>
        <p:sp>
          <p:nvSpPr>
            <p:cNvPr id="11807" name="Google Shape;11807;p7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5287689" y="1533182"/>
            <a:ext cx="361998" cy="361090"/>
            <a:chOff x="-57578225" y="1904075"/>
            <a:chExt cx="319025" cy="318225"/>
          </a:xfrm>
        </p:grpSpPr>
        <p:sp>
          <p:nvSpPr>
            <p:cNvPr id="11812" name="Google Shape;11812;p7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70"/>
          <p:cNvGrpSpPr/>
          <p:nvPr/>
        </p:nvGrpSpPr>
        <p:grpSpPr>
          <a:xfrm>
            <a:off x="5310042" y="2006443"/>
            <a:ext cx="317290" cy="361090"/>
            <a:chOff x="-57558525" y="2294725"/>
            <a:chExt cx="279625" cy="318225"/>
          </a:xfrm>
        </p:grpSpPr>
        <p:sp>
          <p:nvSpPr>
            <p:cNvPr id="11817" name="Google Shape;11817;p7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0"/>
          <p:cNvGrpSpPr/>
          <p:nvPr/>
        </p:nvGrpSpPr>
        <p:grpSpPr>
          <a:xfrm>
            <a:off x="5285901" y="2459027"/>
            <a:ext cx="365572" cy="361969"/>
            <a:chOff x="-57579800" y="2686975"/>
            <a:chExt cx="322175" cy="319000"/>
          </a:xfrm>
        </p:grpSpPr>
        <p:sp>
          <p:nvSpPr>
            <p:cNvPr id="11823" name="Google Shape;11823;p7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70"/>
          <p:cNvGrpSpPr/>
          <p:nvPr/>
        </p:nvGrpSpPr>
        <p:grpSpPr>
          <a:xfrm>
            <a:off x="7510682" y="2006443"/>
            <a:ext cx="367359" cy="361090"/>
            <a:chOff x="-55620975" y="2294725"/>
            <a:chExt cx="323750" cy="318225"/>
          </a:xfrm>
        </p:grpSpPr>
        <p:sp>
          <p:nvSpPr>
            <p:cNvPr id="11826" name="Google Shape;11826;p7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0"/>
          <p:cNvGrpSpPr/>
          <p:nvPr/>
        </p:nvGrpSpPr>
        <p:grpSpPr>
          <a:xfrm>
            <a:off x="7512923" y="2458942"/>
            <a:ext cx="362877" cy="361175"/>
            <a:chOff x="-55620175" y="2686900"/>
            <a:chExt cx="319800" cy="318300"/>
          </a:xfrm>
        </p:grpSpPr>
        <p:sp>
          <p:nvSpPr>
            <p:cNvPr id="11833" name="Google Shape;11833;p7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0"/>
          <p:cNvGrpSpPr/>
          <p:nvPr/>
        </p:nvGrpSpPr>
        <p:grpSpPr>
          <a:xfrm>
            <a:off x="6198887" y="2911936"/>
            <a:ext cx="361969" cy="361090"/>
            <a:chOff x="-53690500" y="1903275"/>
            <a:chExt cx="319000" cy="318225"/>
          </a:xfrm>
        </p:grpSpPr>
        <p:sp>
          <p:nvSpPr>
            <p:cNvPr id="11838" name="Google Shape;11838;p7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0"/>
          <p:cNvGrpSpPr/>
          <p:nvPr/>
        </p:nvGrpSpPr>
        <p:grpSpPr>
          <a:xfrm>
            <a:off x="6221226" y="3365399"/>
            <a:ext cx="317290" cy="359303"/>
            <a:chOff x="-53670800" y="2296300"/>
            <a:chExt cx="279625" cy="316650"/>
          </a:xfrm>
        </p:grpSpPr>
        <p:sp>
          <p:nvSpPr>
            <p:cNvPr id="11843" name="Google Shape;11843;p7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0"/>
          <p:cNvGrpSpPr/>
          <p:nvPr/>
        </p:nvGrpSpPr>
        <p:grpSpPr>
          <a:xfrm>
            <a:off x="6198887" y="3830738"/>
            <a:ext cx="361969" cy="361544"/>
            <a:chOff x="-53690500" y="2686575"/>
            <a:chExt cx="319000" cy="318625"/>
          </a:xfrm>
        </p:grpSpPr>
        <p:sp>
          <p:nvSpPr>
            <p:cNvPr id="11848" name="Google Shape;11848;p7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0"/>
          <p:cNvGrpSpPr/>
          <p:nvPr/>
        </p:nvGrpSpPr>
        <p:grpSpPr>
          <a:xfrm>
            <a:off x="8008669" y="3373598"/>
            <a:ext cx="317319" cy="360948"/>
            <a:chOff x="-52092425" y="2303525"/>
            <a:chExt cx="279650" cy="318100"/>
          </a:xfrm>
        </p:grpSpPr>
        <p:sp>
          <p:nvSpPr>
            <p:cNvPr id="11853" name="Google Shape;11853;p7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70"/>
          <p:cNvGrpSpPr/>
          <p:nvPr/>
        </p:nvGrpSpPr>
        <p:grpSpPr>
          <a:xfrm>
            <a:off x="5727728" y="1534061"/>
            <a:ext cx="363756" cy="361090"/>
            <a:chOff x="-57189125" y="1904850"/>
            <a:chExt cx="320575" cy="318225"/>
          </a:xfrm>
        </p:grpSpPr>
        <p:sp>
          <p:nvSpPr>
            <p:cNvPr id="11859" name="Google Shape;11859;p7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70"/>
          <p:cNvGrpSpPr/>
          <p:nvPr/>
        </p:nvGrpSpPr>
        <p:grpSpPr>
          <a:xfrm>
            <a:off x="5728621" y="2028797"/>
            <a:ext cx="361969" cy="316411"/>
            <a:chOff x="-57187550" y="2314425"/>
            <a:chExt cx="319000" cy="278850"/>
          </a:xfrm>
        </p:grpSpPr>
        <p:sp>
          <p:nvSpPr>
            <p:cNvPr id="11865" name="Google Shape;11865;p7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0"/>
          <p:cNvGrpSpPr/>
          <p:nvPr/>
        </p:nvGrpSpPr>
        <p:grpSpPr>
          <a:xfrm>
            <a:off x="5745585" y="2458346"/>
            <a:ext cx="328042" cy="361771"/>
            <a:chOff x="-57172600" y="2686375"/>
            <a:chExt cx="289100" cy="318825"/>
          </a:xfrm>
        </p:grpSpPr>
        <p:sp>
          <p:nvSpPr>
            <p:cNvPr id="11870" name="Google Shape;11870;p7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70"/>
          <p:cNvGrpSpPr/>
          <p:nvPr/>
        </p:nvGrpSpPr>
        <p:grpSpPr>
          <a:xfrm>
            <a:off x="7958434" y="1532274"/>
            <a:ext cx="361090" cy="359303"/>
            <a:chOff x="-55225575" y="1903275"/>
            <a:chExt cx="318225" cy="316650"/>
          </a:xfrm>
        </p:grpSpPr>
        <p:sp>
          <p:nvSpPr>
            <p:cNvPr id="11873" name="Google Shape;11873;p7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0"/>
          <p:cNvGrpSpPr/>
          <p:nvPr/>
        </p:nvGrpSpPr>
        <p:grpSpPr>
          <a:xfrm>
            <a:off x="7969611" y="2008231"/>
            <a:ext cx="338736" cy="359303"/>
            <a:chOff x="-55217700" y="2296300"/>
            <a:chExt cx="298525" cy="316650"/>
          </a:xfrm>
        </p:grpSpPr>
        <p:sp>
          <p:nvSpPr>
            <p:cNvPr id="11879" name="Google Shape;11879;p7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70"/>
          <p:cNvGrpSpPr/>
          <p:nvPr/>
        </p:nvGrpSpPr>
        <p:grpSpPr>
          <a:xfrm>
            <a:off x="7957541" y="2460814"/>
            <a:ext cx="362877" cy="359303"/>
            <a:chOff x="-55229525" y="2688550"/>
            <a:chExt cx="319800" cy="316650"/>
          </a:xfrm>
        </p:grpSpPr>
        <p:sp>
          <p:nvSpPr>
            <p:cNvPr id="11884" name="Google Shape;11884;p7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0"/>
          <p:cNvGrpSpPr/>
          <p:nvPr/>
        </p:nvGrpSpPr>
        <p:grpSpPr>
          <a:xfrm>
            <a:off x="6653760" y="2911936"/>
            <a:ext cx="338765" cy="361090"/>
            <a:chOff x="-53288825" y="1903275"/>
            <a:chExt cx="298550" cy="318225"/>
          </a:xfrm>
        </p:grpSpPr>
        <p:sp>
          <p:nvSpPr>
            <p:cNvPr id="11889" name="Google Shape;11889;p7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70"/>
          <p:cNvGrpSpPr/>
          <p:nvPr/>
        </p:nvGrpSpPr>
        <p:grpSpPr>
          <a:xfrm>
            <a:off x="6642143" y="3363612"/>
            <a:ext cx="361998" cy="361090"/>
            <a:chOff x="-53299850" y="2294725"/>
            <a:chExt cx="319025" cy="318225"/>
          </a:xfrm>
        </p:grpSpPr>
        <p:sp>
          <p:nvSpPr>
            <p:cNvPr id="11893" name="Google Shape;11893;p7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70"/>
          <p:cNvGrpSpPr/>
          <p:nvPr/>
        </p:nvGrpSpPr>
        <p:grpSpPr>
          <a:xfrm>
            <a:off x="6664936" y="3832071"/>
            <a:ext cx="316411" cy="360211"/>
            <a:chOff x="-53278575" y="2687750"/>
            <a:chExt cx="278850" cy="317450"/>
          </a:xfrm>
        </p:grpSpPr>
        <p:sp>
          <p:nvSpPr>
            <p:cNvPr id="11896" name="Google Shape;11896;p7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70"/>
          <p:cNvGrpSpPr/>
          <p:nvPr/>
        </p:nvGrpSpPr>
        <p:grpSpPr>
          <a:xfrm>
            <a:off x="7986330" y="3831759"/>
            <a:ext cx="361998" cy="362310"/>
            <a:chOff x="-52101875" y="2687475"/>
            <a:chExt cx="319025" cy="319300"/>
          </a:xfrm>
        </p:grpSpPr>
        <p:sp>
          <p:nvSpPr>
            <p:cNvPr id="11901" name="Google Shape;11901;p7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70"/>
          <p:cNvGrpSpPr/>
          <p:nvPr/>
        </p:nvGrpSpPr>
        <p:grpSpPr>
          <a:xfrm>
            <a:off x="6201079" y="1533182"/>
            <a:ext cx="317290" cy="361090"/>
            <a:chOff x="-56774050" y="1904075"/>
            <a:chExt cx="279625" cy="318225"/>
          </a:xfrm>
        </p:grpSpPr>
        <p:sp>
          <p:nvSpPr>
            <p:cNvPr id="11906" name="Google Shape;11906;p7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70"/>
          <p:cNvGrpSpPr/>
          <p:nvPr/>
        </p:nvGrpSpPr>
        <p:grpSpPr>
          <a:xfrm>
            <a:off x="6201079" y="2006443"/>
            <a:ext cx="317290" cy="361090"/>
            <a:chOff x="-56774850" y="2294725"/>
            <a:chExt cx="279625" cy="318225"/>
          </a:xfrm>
        </p:grpSpPr>
        <p:sp>
          <p:nvSpPr>
            <p:cNvPr id="11909" name="Google Shape;11909;p7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0"/>
          <p:cNvGrpSpPr/>
          <p:nvPr/>
        </p:nvGrpSpPr>
        <p:grpSpPr>
          <a:xfrm>
            <a:off x="6222086" y="2459027"/>
            <a:ext cx="275278" cy="360182"/>
            <a:chOff x="-56756725" y="2686975"/>
            <a:chExt cx="242600" cy="317425"/>
          </a:xfrm>
        </p:grpSpPr>
        <p:sp>
          <p:nvSpPr>
            <p:cNvPr id="11913" name="Google Shape;11913;p7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70"/>
          <p:cNvGrpSpPr/>
          <p:nvPr/>
        </p:nvGrpSpPr>
        <p:grpSpPr>
          <a:xfrm>
            <a:off x="4870518" y="2911936"/>
            <a:ext cx="337346" cy="361998"/>
            <a:chOff x="-54826975" y="1903275"/>
            <a:chExt cx="297300" cy="319025"/>
          </a:xfrm>
        </p:grpSpPr>
        <p:sp>
          <p:nvSpPr>
            <p:cNvPr id="11917" name="Google Shape;11917;p7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70"/>
          <p:cNvGrpSpPr/>
          <p:nvPr/>
        </p:nvGrpSpPr>
        <p:grpSpPr>
          <a:xfrm>
            <a:off x="4858206" y="3365399"/>
            <a:ext cx="361969" cy="359274"/>
            <a:chOff x="-54836500" y="2296300"/>
            <a:chExt cx="319000" cy="316625"/>
          </a:xfrm>
        </p:grpSpPr>
        <p:sp>
          <p:nvSpPr>
            <p:cNvPr id="11921" name="Google Shape;11921;p7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70"/>
          <p:cNvGrpSpPr/>
          <p:nvPr/>
        </p:nvGrpSpPr>
        <p:grpSpPr>
          <a:xfrm>
            <a:off x="4879652" y="3832071"/>
            <a:ext cx="319078" cy="361090"/>
            <a:chOff x="-54817600" y="2687750"/>
            <a:chExt cx="281200" cy="318225"/>
          </a:xfrm>
        </p:grpSpPr>
        <p:sp>
          <p:nvSpPr>
            <p:cNvPr id="11926" name="Google Shape;11926;p7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70"/>
          <p:cNvGrpSpPr/>
          <p:nvPr/>
        </p:nvGrpSpPr>
        <p:grpSpPr>
          <a:xfrm>
            <a:off x="7110476" y="2911936"/>
            <a:ext cx="317290" cy="359303"/>
            <a:chOff x="-52887125" y="1903275"/>
            <a:chExt cx="279625" cy="316650"/>
          </a:xfrm>
        </p:grpSpPr>
        <p:sp>
          <p:nvSpPr>
            <p:cNvPr id="11931" name="Google Shape;11931;p7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70"/>
          <p:cNvGrpSpPr/>
          <p:nvPr/>
        </p:nvGrpSpPr>
        <p:grpSpPr>
          <a:xfrm>
            <a:off x="7089030" y="3362733"/>
            <a:ext cx="360182" cy="361969"/>
            <a:chOff x="-52906025" y="2293950"/>
            <a:chExt cx="317425" cy="319000"/>
          </a:xfrm>
        </p:grpSpPr>
        <p:sp>
          <p:nvSpPr>
            <p:cNvPr id="11934" name="Google Shape;11934;p7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70"/>
          <p:cNvGrpSpPr/>
          <p:nvPr/>
        </p:nvGrpSpPr>
        <p:grpSpPr>
          <a:xfrm>
            <a:off x="7110476" y="3831192"/>
            <a:ext cx="317290" cy="361090"/>
            <a:chOff x="-52887125" y="2686975"/>
            <a:chExt cx="279625" cy="318225"/>
          </a:xfrm>
        </p:grpSpPr>
        <p:sp>
          <p:nvSpPr>
            <p:cNvPr id="11938" name="Google Shape;11938;p7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70"/>
          <p:cNvGrpSpPr/>
          <p:nvPr/>
        </p:nvGrpSpPr>
        <p:grpSpPr>
          <a:xfrm>
            <a:off x="6220848" y="4290810"/>
            <a:ext cx="318170" cy="359303"/>
            <a:chOff x="-51722225" y="1915100"/>
            <a:chExt cx="280400" cy="316650"/>
          </a:xfrm>
        </p:grpSpPr>
        <p:sp>
          <p:nvSpPr>
            <p:cNvPr id="11943" name="Google Shape;11943;p7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0"/>
          <p:cNvGrpSpPr/>
          <p:nvPr/>
        </p:nvGrpSpPr>
        <p:grpSpPr>
          <a:xfrm>
            <a:off x="6616678" y="1531508"/>
            <a:ext cx="370905" cy="360976"/>
            <a:chOff x="-56407800" y="1902600"/>
            <a:chExt cx="326875" cy="318125"/>
          </a:xfrm>
        </p:grpSpPr>
        <p:sp>
          <p:nvSpPr>
            <p:cNvPr id="11948" name="Google Shape;11948;p7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0"/>
          <p:cNvGrpSpPr/>
          <p:nvPr/>
        </p:nvGrpSpPr>
        <p:grpSpPr>
          <a:xfrm>
            <a:off x="6622479" y="2018074"/>
            <a:ext cx="359303" cy="338736"/>
            <a:chOff x="-56401500" y="2304975"/>
            <a:chExt cx="316650" cy="298525"/>
          </a:xfrm>
        </p:grpSpPr>
        <p:sp>
          <p:nvSpPr>
            <p:cNvPr id="11952" name="Google Shape;11952;p7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70"/>
          <p:cNvGrpSpPr/>
          <p:nvPr/>
        </p:nvGrpSpPr>
        <p:grpSpPr>
          <a:xfrm>
            <a:off x="5328863" y="2910149"/>
            <a:ext cx="319985" cy="361090"/>
            <a:chOff x="-54426150" y="1901700"/>
            <a:chExt cx="282000" cy="318225"/>
          </a:xfrm>
        </p:grpSpPr>
        <p:sp>
          <p:nvSpPr>
            <p:cNvPr id="11957" name="Google Shape;11957;p7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70"/>
          <p:cNvGrpSpPr/>
          <p:nvPr/>
        </p:nvGrpSpPr>
        <p:grpSpPr>
          <a:xfrm>
            <a:off x="5328863" y="3363612"/>
            <a:ext cx="319985" cy="361998"/>
            <a:chOff x="-54426150" y="2294725"/>
            <a:chExt cx="282000" cy="319025"/>
          </a:xfrm>
        </p:grpSpPr>
        <p:sp>
          <p:nvSpPr>
            <p:cNvPr id="11962" name="Google Shape;11962;p7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0"/>
          <p:cNvGrpSpPr/>
          <p:nvPr/>
        </p:nvGrpSpPr>
        <p:grpSpPr>
          <a:xfrm>
            <a:off x="5327076" y="3831192"/>
            <a:ext cx="323560" cy="361969"/>
            <a:chOff x="-54427725" y="2686975"/>
            <a:chExt cx="285150" cy="319000"/>
          </a:xfrm>
        </p:grpSpPr>
        <p:sp>
          <p:nvSpPr>
            <p:cNvPr id="11968" name="Google Shape;11968;p7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70"/>
          <p:cNvGrpSpPr/>
          <p:nvPr/>
        </p:nvGrpSpPr>
        <p:grpSpPr>
          <a:xfrm>
            <a:off x="7533634" y="2912163"/>
            <a:ext cx="359303" cy="359984"/>
            <a:chOff x="-52513800" y="1903475"/>
            <a:chExt cx="316650" cy="317250"/>
          </a:xfrm>
        </p:grpSpPr>
        <p:sp>
          <p:nvSpPr>
            <p:cNvPr id="11974" name="Google Shape;11974;p7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0"/>
          <p:cNvGrpSpPr/>
          <p:nvPr/>
        </p:nvGrpSpPr>
        <p:grpSpPr>
          <a:xfrm>
            <a:off x="7543464" y="3364520"/>
            <a:ext cx="339644" cy="360182"/>
            <a:chOff x="-52505925" y="2295525"/>
            <a:chExt cx="299325" cy="317425"/>
          </a:xfrm>
        </p:grpSpPr>
        <p:sp>
          <p:nvSpPr>
            <p:cNvPr id="11977" name="Google Shape;11977;p7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70"/>
          <p:cNvGrpSpPr/>
          <p:nvPr/>
        </p:nvGrpSpPr>
        <p:grpSpPr>
          <a:xfrm>
            <a:off x="7554641" y="3831192"/>
            <a:ext cx="317290" cy="361090"/>
            <a:chOff x="-52494100" y="2686975"/>
            <a:chExt cx="279625" cy="318225"/>
          </a:xfrm>
        </p:grpSpPr>
        <p:sp>
          <p:nvSpPr>
            <p:cNvPr id="11982" name="Google Shape;11982;p7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0"/>
          <p:cNvGrpSpPr/>
          <p:nvPr/>
        </p:nvGrpSpPr>
        <p:grpSpPr>
          <a:xfrm>
            <a:off x="6665412" y="4292135"/>
            <a:ext cx="315503" cy="361090"/>
            <a:chOff x="-51708850" y="2305750"/>
            <a:chExt cx="278050" cy="318225"/>
          </a:xfrm>
        </p:grpSpPr>
        <p:sp>
          <p:nvSpPr>
            <p:cNvPr id="11987" name="Google Shape;11987;p7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70"/>
          <p:cNvGrpSpPr/>
          <p:nvPr/>
        </p:nvGrpSpPr>
        <p:grpSpPr>
          <a:xfrm>
            <a:off x="7536807" y="1533922"/>
            <a:ext cx="319089" cy="362073"/>
            <a:chOff x="1044400" y="2917425"/>
            <a:chExt cx="248125" cy="281550"/>
          </a:xfrm>
        </p:grpSpPr>
        <p:sp>
          <p:nvSpPr>
            <p:cNvPr id="11991" name="Google Shape;11991;p7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996" name="Google Shape;11996;p7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997" name="Google Shape;11997;p7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998" name="Google Shape;11998;p7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0" name="Google Shape;12000;p70"/>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04"/>
        <p:cNvGrpSpPr/>
        <p:nvPr/>
      </p:nvGrpSpPr>
      <p:grpSpPr>
        <a:xfrm>
          <a:off x="0" y="0"/>
          <a:ext cx="0" cy="0"/>
          <a:chOff x="0" y="0"/>
          <a:chExt cx="0" cy="0"/>
        </a:xfrm>
      </p:grpSpPr>
      <p:sp>
        <p:nvSpPr>
          <p:cNvPr id="12005" name="Google Shape;12005;p7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006" name="Google Shape;12006;p7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007" name="Google Shape;12007;p71"/>
          <p:cNvGrpSpPr/>
          <p:nvPr/>
        </p:nvGrpSpPr>
        <p:grpSpPr>
          <a:xfrm>
            <a:off x="889109" y="1531603"/>
            <a:ext cx="278288" cy="357036"/>
            <a:chOff x="-50489600" y="1947400"/>
            <a:chExt cx="233150" cy="299125"/>
          </a:xfrm>
        </p:grpSpPr>
        <p:sp>
          <p:nvSpPr>
            <p:cNvPr id="12008" name="Google Shape;12008;p7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71"/>
          <p:cNvGrpSpPr/>
          <p:nvPr/>
        </p:nvGrpSpPr>
        <p:grpSpPr>
          <a:xfrm>
            <a:off x="849616" y="1986560"/>
            <a:ext cx="357274" cy="358199"/>
            <a:chOff x="-50523475" y="2316000"/>
            <a:chExt cx="299325" cy="300100"/>
          </a:xfrm>
        </p:grpSpPr>
        <p:sp>
          <p:nvSpPr>
            <p:cNvPr id="12011" name="Google Shape;12011;p7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71"/>
          <p:cNvGrpSpPr/>
          <p:nvPr/>
        </p:nvGrpSpPr>
        <p:grpSpPr>
          <a:xfrm>
            <a:off x="848213" y="2435869"/>
            <a:ext cx="360079" cy="357304"/>
            <a:chOff x="-50524250" y="2686150"/>
            <a:chExt cx="301675" cy="299350"/>
          </a:xfrm>
        </p:grpSpPr>
        <p:sp>
          <p:nvSpPr>
            <p:cNvPr id="12014" name="Google Shape;12014;p7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71"/>
          <p:cNvGrpSpPr/>
          <p:nvPr/>
        </p:nvGrpSpPr>
        <p:grpSpPr>
          <a:xfrm>
            <a:off x="3070976" y="1561682"/>
            <a:ext cx="358199" cy="359154"/>
            <a:chOff x="-48633950" y="1972600"/>
            <a:chExt cx="300100" cy="300900"/>
          </a:xfrm>
        </p:grpSpPr>
        <p:sp>
          <p:nvSpPr>
            <p:cNvPr id="12021" name="Google Shape;12021;p7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1"/>
          <p:cNvGrpSpPr/>
          <p:nvPr/>
        </p:nvGrpSpPr>
        <p:grpSpPr>
          <a:xfrm>
            <a:off x="3070499" y="2017593"/>
            <a:ext cx="359154" cy="361004"/>
            <a:chOff x="-48634750" y="2342000"/>
            <a:chExt cx="300900" cy="302450"/>
          </a:xfrm>
        </p:grpSpPr>
        <p:sp>
          <p:nvSpPr>
            <p:cNvPr id="12024" name="Google Shape;12024;p7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71"/>
          <p:cNvGrpSpPr/>
          <p:nvPr/>
        </p:nvGrpSpPr>
        <p:grpSpPr>
          <a:xfrm>
            <a:off x="3071439" y="2465977"/>
            <a:ext cx="357274" cy="357274"/>
            <a:chOff x="-48633175" y="2711375"/>
            <a:chExt cx="299325" cy="299325"/>
          </a:xfrm>
        </p:grpSpPr>
        <p:sp>
          <p:nvSpPr>
            <p:cNvPr id="12033" name="Google Shape;12033;p7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1"/>
          <p:cNvGrpSpPr/>
          <p:nvPr/>
        </p:nvGrpSpPr>
        <p:grpSpPr>
          <a:xfrm>
            <a:off x="1757928" y="2917929"/>
            <a:ext cx="314006" cy="358229"/>
            <a:chOff x="-46753100" y="1965500"/>
            <a:chExt cx="263075" cy="300125"/>
          </a:xfrm>
        </p:grpSpPr>
        <p:sp>
          <p:nvSpPr>
            <p:cNvPr id="12036" name="Google Shape;12036;p7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71"/>
          <p:cNvGrpSpPr/>
          <p:nvPr/>
        </p:nvGrpSpPr>
        <p:grpSpPr>
          <a:xfrm>
            <a:off x="1735354" y="3385142"/>
            <a:ext cx="359154" cy="315916"/>
            <a:chOff x="-46772025" y="2350650"/>
            <a:chExt cx="300900" cy="264675"/>
          </a:xfrm>
        </p:grpSpPr>
        <p:sp>
          <p:nvSpPr>
            <p:cNvPr id="12039" name="Google Shape;12039;p7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71"/>
          <p:cNvGrpSpPr/>
          <p:nvPr/>
        </p:nvGrpSpPr>
        <p:grpSpPr>
          <a:xfrm>
            <a:off x="1735354" y="3819420"/>
            <a:ext cx="359154" cy="359154"/>
            <a:chOff x="-46772025" y="2701925"/>
            <a:chExt cx="300900" cy="300900"/>
          </a:xfrm>
        </p:grpSpPr>
        <p:sp>
          <p:nvSpPr>
            <p:cNvPr id="12042" name="Google Shape;12042;p7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4" name="Google Shape;12044;p71"/>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5" name="Google Shape;12045;p71"/>
          <p:cNvGrpSpPr/>
          <p:nvPr/>
        </p:nvGrpSpPr>
        <p:grpSpPr>
          <a:xfrm>
            <a:off x="1293035" y="1532528"/>
            <a:ext cx="358199" cy="359154"/>
            <a:chOff x="-50154075" y="1948175"/>
            <a:chExt cx="300100" cy="300900"/>
          </a:xfrm>
        </p:grpSpPr>
        <p:sp>
          <p:nvSpPr>
            <p:cNvPr id="12046" name="Google Shape;12046;p7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1"/>
          <p:cNvGrpSpPr/>
          <p:nvPr/>
        </p:nvGrpSpPr>
        <p:grpSpPr>
          <a:xfrm>
            <a:off x="1293035" y="1987485"/>
            <a:ext cx="358199" cy="358229"/>
            <a:chOff x="-50154850" y="2316775"/>
            <a:chExt cx="300100" cy="300125"/>
          </a:xfrm>
        </p:grpSpPr>
        <p:sp>
          <p:nvSpPr>
            <p:cNvPr id="12049" name="Google Shape;12049;p7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1"/>
          <p:cNvGrpSpPr/>
          <p:nvPr/>
        </p:nvGrpSpPr>
        <p:grpSpPr>
          <a:xfrm>
            <a:off x="1288813" y="2434496"/>
            <a:ext cx="366644" cy="356558"/>
            <a:chOff x="-50158000" y="2685000"/>
            <a:chExt cx="307175" cy="298725"/>
          </a:xfrm>
        </p:grpSpPr>
        <p:sp>
          <p:nvSpPr>
            <p:cNvPr id="12052" name="Google Shape;12052;p7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71"/>
          <p:cNvGrpSpPr/>
          <p:nvPr/>
        </p:nvGrpSpPr>
        <p:grpSpPr>
          <a:xfrm>
            <a:off x="3521599" y="1562607"/>
            <a:ext cx="361004" cy="358229"/>
            <a:chOff x="-48266125" y="1973375"/>
            <a:chExt cx="302450" cy="300125"/>
          </a:xfrm>
        </p:grpSpPr>
        <p:sp>
          <p:nvSpPr>
            <p:cNvPr id="12055" name="Google Shape;12055;p7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71"/>
          <p:cNvGrpSpPr/>
          <p:nvPr/>
        </p:nvGrpSpPr>
        <p:grpSpPr>
          <a:xfrm>
            <a:off x="3548844" y="2018369"/>
            <a:ext cx="306516" cy="358349"/>
            <a:chOff x="-48237000" y="2342650"/>
            <a:chExt cx="256800" cy="300225"/>
          </a:xfrm>
        </p:grpSpPr>
        <p:sp>
          <p:nvSpPr>
            <p:cNvPr id="12062" name="Google Shape;12062;p7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1"/>
          <p:cNvGrpSpPr/>
          <p:nvPr/>
        </p:nvGrpSpPr>
        <p:grpSpPr>
          <a:xfrm>
            <a:off x="2180338" y="2918646"/>
            <a:ext cx="361034" cy="355633"/>
            <a:chOff x="-46404975" y="1966100"/>
            <a:chExt cx="302475" cy="297950"/>
          </a:xfrm>
        </p:grpSpPr>
        <p:sp>
          <p:nvSpPr>
            <p:cNvPr id="12066" name="Google Shape;12066;p7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71"/>
          <p:cNvGrpSpPr/>
          <p:nvPr/>
        </p:nvGrpSpPr>
        <p:grpSpPr>
          <a:xfrm>
            <a:off x="2181740" y="3364463"/>
            <a:ext cx="358229" cy="358199"/>
            <a:chOff x="-46401050" y="2333325"/>
            <a:chExt cx="300125" cy="300100"/>
          </a:xfrm>
        </p:grpSpPr>
        <p:sp>
          <p:nvSpPr>
            <p:cNvPr id="12071" name="Google Shape;12071;p7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5" name="Google Shape;12075;p71"/>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6" name="Google Shape;12076;p71"/>
          <p:cNvGrpSpPr/>
          <p:nvPr/>
        </p:nvGrpSpPr>
        <p:grpSpPr>
          <a:xfrm>
            <a:off x="3961830" y="3374818"/>
            <a:ext cx="359154" cy="359124"/>
            <a:chOff x="-44914800" y="2342000"/>
            <a:chExt cx="300900" cy="300875"/>
          </a:xfrm>
        </p:grpSpPr>
        <p:sp>
          <p:nvSpPr>
            <p:cNvPr id="12077" name="Google Shape;12077;p7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0" name="Google Shape;12080;p71"/>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1" name="Google Shape;12081;p71"/>
          <p:cNvGrpSpPr/>
          <p:nvPr/>
        </p:nvGrpSpPr>
        <p:grpSpPr>
          <a:xfrm>
            <a:off x="1735816" y="1987336"/>
            <a:ext cx="359154" cy="357424"/>
            <a:chOff x="-49786250" y="2316650"/>
            <a:chExt cx="300900" cy="299450"/>
          </a:xfrm>
        </p:grpSpPr>
        <p:sp>
          <p:nvSpPr>
            <p:cNvPr id="12082" name="Google Shape;12082;p7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9" name="Google Shape;12089;p71"/>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1" name="Google Shape;12091;p71"/>
          <p:cNvGrpSpPr/>
          <p:nvPr/>
        </p:nvGrpSpPr>
        <p:grpSpPr>
          <a:xfrm>
            <a:off x="4033144" y="2017593"/>
            <a:ext cx="230365" cy="359124"/>
            <a:chOff x="-47842400" y="2342000"/>
            <a:chExt cx="193000" cy="300875"/>
          </a:xfrm>
        </p:grpSpPr>
        <p:sp>
          <p:nvSpPr>
            <p:cNvPr id="12092" name="Google Shape;12092;p7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71"/>
          <p:cNvGrpSpPr/>
          <p:nvPr/>
        </p:nvGrpSpPr>
        <p:grpSpPr>
          <a:xfrm>
            <a:off x="3969212" y="2465052"/>
            <a:ext cx="358229" cy="359154"/>
            <a:chOff x="-47896750" y="2710600"/>
            <a:chExt cx="300125" cy="300900"/>
          </a:xfrm>
        </p:grpSpPr>
        <p:sp>
          <p:nvSpPr>
            <p:cNvPr id="12096" name="Google Shape;12096;p7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1"/>
          <p:cNvGrpSpPr/>
          <p:nvPr/>
        </p:nvGrpSpPr>
        <p:grpSpPr>
          <a:xfrm>
            <a:off x="2624852" y="2938609"/>
            <a:ext cx="359154" cy="314991"/>
            <a:chOff x="-46033225" y="1982825"/>
            <a:chExt cx="300900" cy="263900"/>
          </a:xfrm>
        </p:grpSpPr>
        <p:sp>
          <p:nvSpPr>
            <p:cNvPr id="12101" name="Google Shape;12101;p7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71"/>
          <p:cNvGrpSpPr/>
          <p:nvPr/>
        </p:nvGrpSpPr>
        <p:grpSpPr>
          <a:xfrm>
            <a:off x="2621569" y="3365866"/>
            <a:ext cx="365719" cy="326151"/>
            <a:chOff x="-46034000" y="2334500"/>
            <a:chExt cx="306400" cy="273250"/>
          </a:xfrm>
        </p:grpSpPr>
        <p:sp>
          <p:nvSpPr>
            <p:cNvPr id="12105" name="Google Shape;12105;p7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71"/>
          <p:cNvGrpSpPr/>
          <p:nvPr/>
        </p:nvGrpSpPr>
        <p:grpSpPr>
          <a:xfrm>
            <a:off x="2667627" y="3820255"/>
            <a:ext cx="273603" cy="356439"/>
            <a:chOff x="-45998575" y="2702625"/>
            <a:chExt cx="229225" cy="298625"/>
          </a:xfrm>
        </p:grpSpPr>
        <p:sp>
          <p:nvSpPr>
            <p:cNvPr id="12109" name="Google Shape;12109;p7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6" name="Google Shape;12116;p71"/>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8" name="Google Shape;12118;p71"/>
          <p:cNvGrpSpPr/>
          <p:nvPr/>
        </p:nvGrpSpPr>
        <p:grpSpPr>
          <a:xfrm>
            <a:off x="2203197" y="2434019"/>
            <a:ext cx="314961" cy="361034"/>
            <a:chOff x="-49398750" y="2684600"/>
            <a:chExt cx="263875" cy="302475"/>
          </a:xfrm>
        </p:grpSpPr>
        <p:sp>
          <p:nvSpPr>
            <p:cNvPr id="12119" name="Google Shape;12119;p7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71"/>
          <p:cNvGrpSpPr/>
          <p:nvPr/>
        </p:nvGrpSpPr>
        <p:grpSpPr>
          <a:xfrm>
            <a:off x="873121" y="2928284"/>
            <a:ext cx="314006" cy="359154"/>
            <a:chOff x="-47509225" y="1974175"/>
            <a:chExt cx="263075" cy="300900"/>
          </a:xfrm>
        </p:grpSpPr>
        <p:sp>
          <p:nvSpPr>
            <p:cNvPr id="12123" name="Google Shape;12123;p7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1"/>
          <p:cNvGrpSpPr/>
          <p:nvPr/>
        </p:nvGrpSpPr>
        <p:grpSpPr>
          <a:xfrm>
            <a:off x="849622" y="3374818"/>
            <a:ext cx="361004" cy="357961"/>
            <a:chOff x="-47529700" y="2342000"/>
            <a:chExt cx="302450" cy="299900"/>
          </a:xfrm>
        </p:grpSpPr>
        <p:sp>
          <p:nvSpPr>
            <p:cNvPr id="12129" name="Google Shape;12129;p7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71"/>
          <p:cNvGrpSpPr/>
          <p:nvPr/>
        </p:nvGrpSpPr>
        <p:grpSpPr>
          <a:xfrm>
            <a:off x="851025" y="3873967"/>
            <a:ext cx="358199" cy="272648"/>
            <a:chOff x="-47527350" y="2747625"/>
            <a:chExt cx="300100" cy="228425"/>
          </a:xfrm>
        </p:grpSpPr>
        <p:sp>
          <p:nvSpPr>
            <p:cNvPr id="12132" name="Google Shape;12132;p7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8" name="Google Shape;12138;p71"/>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9" name="Google Shape;12139;p71"/>
          <p:cNvGrpSpPr/>
          <p:nvPr/>
        </p:nvGrpSpPr>
        <p:grpSpPr>
          <a:xfrm>
            <a:off x="3073924" y="3387022"/>
            <a:ext cx="358229" cy="314961"/>
            <a:chOff x="-45664625" y="2352225"/>
            <a:chExt cx="300125" cy="263875"/>
          </a:xfrm>
        </p:grpSpPr>
        <p:sp>
          <p:nvSpPr>
            <p:cNvPr id="12140" name="Google Shape;12140;p7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71"/>
          <p:cNvGrpSpPr/>
          <p:nvPr/>
        </p:nvGrpSpPr>
        <p:grpSpPr>
          <a:xfrm>
            <a:off x="3073103" y="3821001"/>
            <a:ext cx="359870" cy="357573"/>
            <a:chOff x="-45665400" y="2703250"/>
            <a:chExt cx="301500" cy="299575"/>
          </a:xfrm>
        </p:grpSpPr>
        <p:sp>
          <p:nvSpPr>
            <p:cNvPr id="12148" name="Google Shape;12148;p7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1"/>
          <p:cNvGrpSpPr/>
          <p:nvPr/>
        </p:nvGrpSpPr>
        <p:grpSpPr>
          <a:xfrm>
            <a:off x="2174760" y="4261937"/>
            <a:ext cx="359154" cy="360109"/>
            <a:chOff x="-44528075" y="1982825"/>
            <a:chExt cx="300900" cy="301700"/>
          </a:xfrm>
        </p:grpSpPr>
        <p:sp>
          <p:nvSpPr>
            <p:cNvPr id="12153" name="Google Shape;12153;p7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0" name="Google Shape;12160;p71"/>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1" name="Google Shape;12161;p71"/>
          <p:cNvGrpSpPr/>
          <p:nvPr/>
        </p:nvGrpSpPr>
        <p:grpSpPr>
          <a:xfrm>
            <a:off x="2625923" y="1987485"/>
            <a:ext cx="358199" cy="358229"/>
            <a:chOff x="-49048250" y="2316775"/>
            <a:chExt cx="300100" cy="300125"/>
          </a:xfrm>
        </p:grpSpPr>
        <p:sp>
          <p:nvSpPr>
            <p:cNvPr id="12162" name="Google Shape;12162;p7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6" name="Google Shape;12166;p71"/>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7" name="Google Shape;12167;p71"/>
          <p:cNvGrpSpPr/>
          <p:nvPr/>
        </p:nvGrpSpPr>
        <p:grpSpPr>
          <a:xfrm>
            <a:off x="1290494" y="2928284"/>
            <a:ext cx="360109" cy="358199"/>
            <a:chOff x="-47160325" y="1974175"/>
            <a:chExt cx="301700" cy="300100"/>
          </a:xfrm>
        </p:grpSpPr>
        <p:sp>
          <p:nvSpPr>
            <p:cNvPr id="12168" name="Google Shape;12168;p7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71"/>
          <p:cNvGrpSpPr/>
          <p:nvPr/>
        </p:nvGrpSpPr>
        <p:grpSpPr>
          <a:xfrm>
            <a:off x="1290971" y="3374818"/>
            <a:ext cx="359154" cy="359124"/>
            <a:chOff x="-47159525" y="2342000"/>
            <a:chExt cx="300900" cy="300875"/>
          </a:xfrm>
        </p:grpSpPr>
        <p:sp>
          <p:nvSpPr>
            <p:cNvPr id="12171" name="Google Shape;12171;p7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71"/>
          <p:cNvGrpSpPr/>
          <p:nvPr/>
        </p:nvGrpSpPr>
        <p:grpSpPr>
          <a:xfrm>
            <a:off x="1291448" y="3831654"/>
            <a:ext cx="358199" cy="359154"/>
            <a:chOff x="-47157950" y="2712175"/>
            <a:chExt cx="300100" cy="300900"/>
          </a:xfrm>
        </p:grpSpPr>
        <p:sp>
          <p:nvSpPr>
            <p:cNvPr id="12177" name="Google Shape;12177;p7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4" name="Google Shape;12184;p71"/>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71"/>
          <p:cNvGrpSpPr/>
          <p:nvPr/>
        </p:nvGrpSpPr>
        <p:grpSpPr>
          <a:xfrm>
            <a:off x="3535175" y="3364463"/>
            <a:ext cx="315886" cy="358199"/>
            <a:chOff x="-45278675" y="2333325"/>
            <a:chExt cx="264650" cy="300100"/>
          </a:xfrm>
        </p:grpSpPr>
        <p:sp>
          <p:nvSpPr>
            <p:cNvPr id="12186" name="Google Shape;12186;p7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71"/>
          <p:cNvGrpSpPr/>
          <p:nvPr/>
        </p:nvGrpSpPr>
        <p:grpSpPr>
          <a:xfrm>
            <a:off x="3545500" y="3819420"/>
            <a:ext cx="295237" cy="358229"/>
            <a:chOff x="-45270025" y="2701925"/>
            <a:chExt cx="247350" cy="300125"/>
          </a:xfrm>
        </p:grpSpPr>
        <p:sp>
          <p:nvSpPr>
            <p:cNvPr id="12191" name="Google Shape;12191;p7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5" name="Google Shape;12195;p71"/>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6" name="Google Shape;12196;p71"/>
          <p:cNvGrpSpPr/>
          <p:nvPr/>
        </p:nvGrpSpPr>
        <p:grpSpPr>
          <a:xfrm>
            <a:off x="2209567" y="1972337"/>
            <a:ext cx="307444" cy="366556"/>
            <a:chOff x="2209567" y="1972337"/>
            <a:chExt cx="307444" cy="366556"/>
          </a:xfrm>
        </p:grpSpPr>
        <p:sp>
          <p:nvSpPr>
            <p:cNvPr id="12197" name="Google Shape;12197;p71"/>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1"/>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0" name="Google Shape;12200;p71"/>
            <p:cNvGrpSpPr/>
            <p:nvPr/>
          </p:nvGrpSpPr>
          <p:grpSpPr>
            <a:xfrm>
              <a:off x="2209567" y="2078266"/>
              <a:ext cx="307444" cy="260626"/>
              <a:chOff x="1636184" y="2959225"/>
              <a:chExt cx="232666" cy="197250"/>
            </a:xfrm>
          </p:grpSpPr>
          <p:sp>
            <p:nvSpPr>
              <p:cNvPr id="12201" name="Google Shape;12201;p7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2204" name="Google Shape;12204;p7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2205" name="Google Shape;12205;p71"/>
          <p:cNvGrpSpPr/>
          <p:nvPr/>
        </p:nvGrpSpPr>
        <p:grpSpPr>
          <a:xfrm>
            <a:off x="3577265" y="2463611"/>
            <a:ext cx="258542" cy="365154"/>
            <a:chOff x="-47300587" y="123275"/>
            <a:chExt cx="190975" cy="269725"/>
          </a:xfrm>
        </p:grpSpPr>
        <p:sp>
          <p:nvSpPr>
            <p:cNvPr id="12206" name="Google Shape;12206;p7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71"/>
          <p:cNvGrpSpPr/>
          <p:nvPr/>
        </p:nvGrpSpPr>
        <p:grpSpPr>
          <a:xfrm>
            <a:off x="4870788" y="1532801"/>
            <a:ext cx="342328" cy="339793"/>
            <a:chOff x="-13966675" y="1639700"/>
            <a:chExt cx="354450" cy="351825"/>
          </a:xfrm>
        </p:grpSpPr>
        <p:sp>
          <p:nvSpPr>
            <p:cNvPr id="12212" name="Google Shape;12212;p71"/>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1"/>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7" name="Google Shape;12217;p71"/>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71"/>
          <p:cNvGrpSpPr/>
          <p:nvPr/>
        </p:nvGrpSpPr>
        <p:grpSpPr>
          <a:xfrm>
            <a:off x="6667277" y="1532487"/>
            <a:ext cx="340034" cy="340420"/>
            <a:chOff x="-12199250" y="1662675"/>
            <a:chExt cx="352075" cy="352475"/>
          </a:xfrm>
        </p:grpSpPr>
        <p:sp>
          <p:nvSpPr>
            <p:cNvPr id="12220" name="Google Shape;12220;p71"/>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71"/>
          <p:cNvGrpSpPr/>
          <p:nvPr/>
        </p:nvGrpSpPr>
        <p:grpSpPr>
          <a:xfrm>
            <a:off x="6666130" y="1939354"/>
            <a:ext cx="342328" cy="342328"/>
            <a:chOff x="-12199250" y="2096250"/>
            <a:chExt cx="354450" cy="354450"/>
          </a:xfrm>
        </p:grpSpPr>
        <p:sp>
          <p:nvSpPr>
            <p:cNvPr id="12224" name="Google Shape;12224;p71"/>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71"/>
          <p:cNvGrpSpPr/>
          <p:nvPr/>
        </p:nvGrpSpPr>
        <p:grpSpPr>
          <a:xfrm>
            <a:off x="6667277" y="2348308"/>
            <a:ext cx="340034" cy="341579"/>
            <a:chOff x="-12199250" y="2530225"/>
            <a:chExt cx="352075" cy="353675"/>
          </a:xfrm>
        </p:grpSpPr>
        <p:sp>
          <p:nvSpPr>
            <p:cNvPr id="12227" name="Google Shape;12227;p71"/>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1"/>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71"/>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71"/>
          <p:cNvGrpSpPr/>
          <p:nvPr/>
        </p:nvGrpSpPr>
        <p:grpSpPr>
          <a:xfrm>
            <a:off x="4870788" y="3188088"/>
            <a:ext cx="342328" cy="339310"/>
            <a:chOff x="-10462550" y="2057650"/>
            <a:chExt cx="354450" cy="351325"/>
          </a:xfrm>
        </p:grpSpPr>
        <p:sp>
          <p:nvSpPr>
            <p:cNvPr id="12233" name="Google Shape;12233;p71"/>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1"/>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71"/>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6" name="Google Shape;12236;p71"/>
          <p:cNvGrpSpPr/>
          <p:nvPr/>
        </p:nvGrpSpPr>
        <p:grpSpPr>
          <a:xfrm>
            <a:off x="6649772" y="2779651"/>
            <a:ext cx="375044" cy="340541"/>
            <a:chOff x="-8692750" y="1622100"/>
            <a:chExt cx="388325" cy="352600"/>
          </a:xfrm>
        </p:grpSpPr>
        <p:sp>
          <p:nvSpPr>
            <p:cNvPr id="12237" name="Google Shape;12237;p71"/>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1"/>
          <p:cNvGrpSpPr/>
          <p:nvPr/>
        </p:nvGrpSpPr>
        <p:grpSpPr>
          <a:xfrm>
            <a:off x="5304253" y="1531907"/>
            <a:ext cx="341555" cy="341579"/>
            <a:chOff x="-13529550" y="1639425"/>
            <a:chExt cx="353650" cy="353675"/>
          </a:xfrm>
        </p:grpSpPr>
        <p:sp>
          <p:nvSpPr>
            <p:cNvPr id="12240" name="Google Shape;12240;p71"/>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1"/>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71"/>
          <p:cNvGrpSpPr/>
          <p:nvPr/>
        </p:nvGrpSpPr>
        <p:grpSpPr>
          <a:xfrm>
            <a:off x="5303106" y="1940489"/>
            <a:ext cx="343849" cy="340058"/>
            <a:chOff x="-13531925" y="2075775"/>
            <a:chExt cx="356025" cy="352100"/>
          </a:xfrm>
        </p:grpSpPr>
        <p:sp>
          <p:nvSpPr>
            <p:cNvPr id="12249" name="Google Shape;12249;p71"/>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1"/>
          <p:cNvGrpSpPr/>
          <p:nvPr/>
        </p:nvGrpSpPr>
        <p:grpSpPr>
          <a:xfrm>
            <a:off x="5304627" y="2348694"/>
            <a:ext cx="340807" cy="340807"/>
            <a:chOff x="-13528775" y="2507400"/>
            <a:chExt cx="352875" cy="352875"/>
          </a:xfrm>
        </p:grpSpPr>
        <p:sp>
          <p:nvSpPr>
            <p:cNvPr id="12252" name="Google Shape;12252;p71"/>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1"/>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5" name="Google Shape;12255;p71"/>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7" name="Google Shape;12257;p71"/>
          <p:cNvGrpSpPr/>
          <p:nvPr/>
        </p:nvGrpSpPr>
        <p:grpSpPr>
          <a:xfrm>
            <a:off x="7140133" y="2348308"/>
            <a:ext cx="308090" cy="341579"/>
            <a:chOff x="-11747150" y="2530225"/>
            <a:chExt cx="319000" cy="353675"/>
          </a:xfrm>
        </p:grpSpPr>
        <p:sp>
          <p:nvSpPr>
            <p:cNvPr id="12258" name="Google Shape;12258;p71"/>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1"/>
          <p:cNvGrpSpPr/>
          <p:nvPr/>
        </p:nvGrpSpPr>
        <p:grpSpPr>
          <a:xfrm>
            <a:off x="5304627" y="2779519"/>
            <a:ext cx="340807" cy="340807"/>
            <a:chOff x="-10027775" y="1622900"/>
            <a:chExt cx="352875" cy="352875"/>
          </a:xfrm>
        </p:grpSpPr>
        <p:sp>
          <p:nvSpPr>
            <p:cNvPr id="12261" name="Google Shape;12261;p71"/>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1"/>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1"/>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1"/>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7" name="Google Shape;12267;p71"/>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8" name="Google Shape;12268;p71"/>
          <p:cNvGrpSpPr/>
          <p:nvPr/>
        </p:nvGrpSpPr>
        <p:grpSpPr>
          <a:xfrm>
            <a:off x="8031595" y="2805183"/>
            <a:ext cx="322553" cy="342328"/>
            <a:chOff x="-10019125" y="2490075"/>
            <a:chExt cx="333975" cy="354450"/>
          </a:xfrm>
        </p:grpSpPr>
        <p:sp>
          <p:nvSpPr>
            <p:cNvPr id="12269" name="Google Shape;12269;p71"/>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1"/>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71"/>
          <p:cNvGrpSpPr/>
          <p:nvPr/>
        </p:nvGrpSpPr>
        <p:grpSpPr>
          <a:xfrm>
            <a:off x="6661180" y="3186193"/>
            <a:ext cx="352227" cy="343100"/>
            <a:chOff x="-8684100" y="2032450"/>
            <a:chExt cx="364700" cy="355250"/>
          </a:xfrm>
        </p:grpSpPr>
        <p:sp>
          <p:nvSpPr>
            <p:cNvPr id="12274" name="Google Shape;12274;p71"/>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71"/>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71"/>
          <p:cNvGrpSpPr/>
          <p:nvPr/>
        </p:nvGrpSpPr>
        <p:grpSpPr>
          <a:xfrm>
            <a:off x="5752039" y="1939656"/>
            <a:ext cx="343849" cy="341724"/>
            <a:chOff x="-13095575" y="2073400"/>
            <a:chExt cx="356025" cy="353825"/>
          </a:xfrm>
        </p:grpSpPr>
        <p:sp>
          <p:nvSpPr>
            <p:cNvPr id="12279" name="Google Shape;12279;p71"/>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1"/>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1"/>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1"/>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1"/>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1"/>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7" name="Google Shape;12287;p71"/>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71"/>
          <p:cNvGrpSpPr/>
          <p:nvPr/>
        </p:nvGrpSpPr>
        <p:grpSpPr>
          <a:xfrm>
            <a:off x="7576787" y="1531485"/>
            <a:ext cx="343100" cy="342424"/>
            <a:chOff x="-11332875" y="1660700"/>
            <a:chExt cx="355250" cy="354550"/>
          </a:xfrm>
        </p:grpSpPr>
        <p:sp>
          <p:nvSpPr>
            <p:cNvPr id="12289" name="Google Shape;12289;p71"/>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1"/>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1"/>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3" name="Google Shape;12293;p71"/>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1"/>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5" name="Google Shape;12295;p71"/>
          <p:cNvGrpSpPr/>
          <p:nvPr/>
        </p:nvGrpSpPr>
        <p:grpSpPr>
          <a:xfrm>
            <a:off x="5774096" y="2777997"/>
            <a:ext cx="299736" cy="343849"/>
            <a:chOff x="-9570950" y="1622100"/>
            <a:chExt cx="310350" cy="356025"/>
          </a:xfrm>
        </p:grpSpPr>
        <p:sp>
          <p:nvSpPr>
            <p:cNvPr id="12296" name="Google Shape;12296;p71"/>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71"/>
          <p:cNvGrpSpPr/>
          <p:nvPr/>
        </p:nvGrpSpPr>
        <p:grpSpPr>
          <a:xfrm>
            <a:off x="5752800" y="3186953"/>
            <a:ext cx="342328" cy="341579"/>
            <a:chOff x="-9594575" y="2056875"/>
            <a:chExt cx="354450" cy="353675"/>
          </a:xfrm>
        </p:grpSpPr>
        <p:sp>
          <p:nvSpPr>
            <p:cNvPr id="12299" name="Google Shape;12299;p71"/>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1"/>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1"/>
          <p:cNvGrpSpPr/>
          <p:nvPr/>
        </p:nvGrpSpPr>
        <p:grpSpPr>
          <a:xfrm>
            <a:off x="6208482" y="1532293"/>
            <a:ext cx="342328" cy="340807"/>
            <a:chOff x="-12661600" y="1640225"/>
            <a:chExt cx="354450" cy="352875"/>
          </a:xfrm>
        </p:grpSpPr>
        <p:sp>
          <p:nvSpPr>
            <p:cNvPr id="12304" name="Google Shape;12304;p71"/>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1"/>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71"/>
          <p:cNvGrpSpPr/>
          <p:nvPr/>
        </p:nvGrpSpPr>
        <p:grpSpPr>
          <a:xfrm>
            <a:off x="6208857" y="1960831"/>
            <a:ext cx="341579" cy="299374"/>
            <a:chOff x="-12660025" y="2096250"/>
            <a:chExt cx="353675" cy="309975"/>
          </a:xfrm>
        </p:grpSpPr>
        <p:sp>
          <p:nvSpPr>
            <p:cNvPr id="12308" name="Google Shape;12308;p71"/>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71"/>
          <p:cNvGrpSpPr/>
          <p:nvPr/>
        </p:nvGrpSpPr>
        <p:grpSpPr>
          <a:xfrm>
            <a:off x="6207335" y="2348127"/>
            <a:ext cx="344622" cy="341941"/>
            <a:chOff x="-12663175" y="2506800"/>
            <a:chExt cx="356825" cy="354050"/>
          </a:xfrm>
        </p:grpSpPr>
        <p:sp>
          <p:nvSpPr>
            <p:cNvPr id="12315" name="Google Shape;12315;p71"/>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71"/>
          <p:cNvGrpSpPr/>
          <p:nvPr/>
        </p:nvGrpSpPr>
        <p:grpSpPr>
          <a:xfrm>
            <a:off x="8022468" y="1531907"/>
            <a:ext cx="340807" cy="341579"/>
            <a:chOff x="-10896525" y="1663050"/>
            <a:chExt cx="352875" cy="353675"/>
          </a:xfrm>
        </p:grpSpPr>
        <p:sp>
          <p:nvSpPr>
            <p:cNvPr id="12320" name="Google Shape;12320;p71"/>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1"/>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2" name="Google Shape;12322;p71"/>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3" name="Google Shape;12323;p71"/>
          <p:cNvGrpSpPr/>
          <p:nvPr/>
        </p:nvGrpSpPr>
        <p:grpSpPr>
          <a:xfrm>
            <a:off x="8022082" y="2359342"/>
            <a:ext cx="341579" cy="319511"/>
            <a:chOff x="-10898100" y="2542050"/>
            <a:chExt cx="353675" cy="330825"/>
          </a:xfrm>
        </p:grpSpPr>
        <p:sp>
          <p:nvSpPr>
            <p:cNvPr id="12324" name="Google Shape;12324;p71"/>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1"/>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1"/>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1"/>
          <p:cNvGrpSpPr/>
          <p:nvPr/>
        </p:nvGrpSpPr>
        <p:grpSpPr>
          <a:xfrm>
            <a:off x="6209617" y="2780207"/>
            <a:ext cx="340058" cy="339430"/>
            <a:chOff x="-9157450" y="1622750"/>
            <a:chExt cx="352100" cy="351450"/>
          </a:xfrm>
        </p:grpSpPr>
        <p:sp>
          <p:nvSpPr>
            <p:cNvPr id="12331" name="Google Shape;12331;p71"/>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71"/>
          <p:cNvGrpSpPr/>
          <p:nvPr/>
        </p:nvGrpSpPr>
        <p:grpSpPr>
          <a:xfrm>
            <a:off x="6247658" y="3188474"/>
            <a:ext cx="263977" cy="338537"/>
            <a:chOff x="-9119650" y="2056875"/>
            <a:chExt cx="273325" cy="350525"/>
          </a:xfrm>
        </p:grpSpPr>
        <p:sp>
          <p:nvSpPr>
            <p:cNvPr id="12334" name="Google Shape;12334;p71"/>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1"/>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1"/>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1"/>
          <p:cNvGrpSpPr/>
          <p:nvPr/>
        </p:nvGrpSpPr>
        <p:grpSpPr>
          <a:xfrm>
            <a:off x="7576790" y="3217879"/>
            <a:ext cx="343094" cy="341569"/>
            <a:chOff x="6001575" y="3119050"/>
            <a:chExt cx="315025" cy="313625"/>
          </a:xfrm>
        </p:grpSpPr>
        <p:sp>
          <p:nvSpPr>
            <p:cNvPr id="12339" name="Google Shape;12339;p71"/>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44"/>
        <p:cNvGrpSpPr/>
        <p:nvPr/>
      </p:nvGrpSpPr>
      <p:grpSpPr>
        <a:xfrm>
          <a:off x="0" y="0"/>
          <a:ext cx="0" cy="0"/>
          <a:chOff x="0" y="0"/>
          <a:chExt cx="0" cy="0"/>
        </a:xfrm>
      </p:grpSpPr>
      <p:sp>
        <p:nvSpPr>
          <p:cNvPr id="12345" name="Google Shape;12345;p72"/>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6" name="Google Shape;12346;p72"/>
          <p:cNvGrpSpPr/>
          <p:nvPr/>
        </p:nvGrpSpPr>
        <p:grpSpPr>
          <a:xfrm>
            <a:off x="845233" y="2273195"/>
            <a:ext cx="476329" cy="476213"/>
            <a:chOff x="-21298675" y="2414425"/>
            <a:chExt cx="306400" cy="306325"/>
          </a:xfrm>
        </p:grpSpPr>
        <p:sp>
          <p:nvSpPr>
            <p:cNvPr id="12347" name="Google Shape;12347;p7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72"/>
          <p:cNvGrpSpPr/>
          <p:nvPr/>
        </p:nvGrpSpPr>
        <p:grpSpPr>
          <a:xfrm>
            <a:off x="844611" y="2865128"/>
            <a:ext cx="477573" cy="445432"/>
            <a:chOff x="-21299475" y="2798025"/>
            <a:chExt cx="307200" cy="286525"/>
          </a:xfrm>
        </p:grpSpPr>
        <p:sp>
          <p:nvSpPr>
            <p:cNvPr id="12351" name="Google Shape;12351;p7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3" name="Google Shape;12363;p72"/>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6" name="Google Shape;12366;p72"/>
          <p:cNvGrpSpPr/>
          <p:nvPr/>
        </p:nvGrpSpPr>
        <p:grpSpPr>
          <a:xfrm>
            <a:off x="6713966" y="1688917"/>
            <a:ext cx="413912" cy="472676"/>
            <a:chOff x="-17545650" y="2051350"/>
            <a:chExt cx="266250" cy="304050"/>
          </a:xfrm>
        </p:grpSpPr>
        <p:sp>
          <p:nvSpPr>
            <p:cNvPr id="12367" name="Google Shape;12367;p7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1" name="Google Shape;12371;p72"/>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2" name="Google Shape;12372;p72"/>
          <p:cNvGrpSpPr/>
          <p:nvPr/>
        </p:nvGrpSpPr>
        <p:grpSpPr>
          <a:xfrm>
            <a:off x="6684584" y="2865574"/>
            <a:ext cx="472676" cy="444538"/>
            <a:chOff x="-17565350" y="2809825"/>
            <a:chExt cx="304050" cy="285950"/>
          </a:xfrm>
        </p:grpSpPr>
        <p:sp>
          <p:nvSpPr>
            <p:cNvPr id="12373" name="Google Shape;12373;p7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8" name="Google Shape;12378;p72"/>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2"/>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2"/>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1" name="Google Shape;12381;p72"/>
          <p:cNvGrpSpPr/>
          <p:nvPr/>
        </p:nvGrpSpPr>
        <p:grpSpPr>
          <a:xfrm>
            <a:off x="1457493" y="2850904"/>
            <a:ext cx="416283" cy="473881"/>
            <a:chOff x="-20904875" y="2788575"/>
            <a:chExt cx="267775" cy="304825"/>
          </a:xfrm>
        </p:grpSpPr>
        <p:sp>
          <p:nvSpPr>
            <p:cNvPr id="12382" name="Google Shape;12382;p7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72"/>
          <p:cNvGrpSpPr/>
          <p:nvPr/>
        </p:nvGrpSpPr>
        <p:grpSpPr>
          <a:xfrm>
            <a:off x="4397908" y="2275564"/>
            <a:ext cx="360045" cy="471471"/>
            <a:chOff x="-19006700" y="2434925"/>
            <a:chExt cx="231600" cy="303275"/>
          </a:xfrm>
        </p:grpSpPr>
        <p:sp>
          <p:nvSpPr>
            <p:cNvPr id="12385" name="Google Shape;12385;p7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9" name="Google Shape;12389;p72"/>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2"/>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1" name="Google Shape;12391;p72"/>
          <p:cNvGrpSpPr/>
          <p:nvPr/>
        </p:nvGrpSpPr>
        <p:grpSpPr>
          <a:xfrm>
            <a:off x="7276507" y="2289051"/>
            <a:ext cx="473881" cy="444499"/>
            <a:chOff x="-17190425" y="2435725"/>
            <a:chExt cx="304825" cy="285925"/>
          </a:xfrm>
        </p:grpSpPr>
        <p:sp>
          <p:nvSpPr>
            <p:cNvPr id="12392" name="Google Shape;12392;p7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5" name="Google Shape;12395;p72"/>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6" name="Google Shape;12396;p72"/>
          <p:cNvGrpSpPr/>
          <p:nvPr/>
        </p:nvGrpSpPr>
        <p:grpSpPr>
          <a:xfrm>
            <a:off x="4931233" y="3444650"/>
            <a:ext cx="476329" cy="475086"/>
            <a:chOff x="-15719925" y="2416825"/>
            <a:chExt cx="306400" cy="305600"/>
          </a:xfrm>
        </p:grpSpPr>
        <p:sp>
          <p:nvSpPr>
            <p:cNvPr id="12397" name="Google Shape;12397;p7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0" name="Google Shape;12400;p72"/>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2" name="Google Shape;12402;p72"/>
          <p:cNvGrpSpPr/>
          <p:nvPr/>
        </p:nvGrpSpPr>
        <p:grpSpPr>
          <a:xfrm>
            <a:off x="2017527" y="2851506"/>
            <a:ext cx="479983" cy="472676"/>
            <a:chOff x="-20550425" y="2789350"/>
            <a:chExt cx="308750" cy="304050"/>
          </a:xfrm>
        </p:grpSpPr>
        <p:sp>
          <p:nvSpPr>
            <p:cNvPr id="12403" name="Google Shape;12403;p7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72"/>
          <p:cNvGrpSpPr/>
          <p:nvPr/>
        </p:nvGrpSpPr>
        <p:grpSpPr>
          <a:xfrm>
            <a:off x="4932894" y="1688158"/>
            <a:ext cx="473920" cy="474192"/>
            <a:chOff x="-18666450" y="2059825"/>
            <a:chExt cx="304850" cy="305025"/>
          </a:xfrm>
        </p:grpSpPr>
        <p:sp>
          <p:nvSpPr>
            <p:cNvPr id="12406" name="Google Shape;12406;p7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72"/>
          <p:cNvGrpSpPr/>
          <p:nvPr/>
        </p:nvGrpSpPr>
        <p:grpSpPr>
          <a:xfrm>
            <a:off x="4932292" y="2275584"/>
            <a:ext cx="475125" cy="471432"/>
            <a:chOff x="-18668025" y="2435725"/>
            <a:chExt cx="305625" cy="303250"/>
          </a:xfrm>
        </p:grpSpPr>
        <p:sp>
          <p:nvSpPr>
            <p:cNvPr id="12409" name="Google Shape;12409;p7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72"/>
          <p:cNvGrpSpPr/>
          <p:nvPr/>
        </p:nvGrpSpPr>
        <p:grpSpPr>
          <a:xfrm>
            <a:off x="4931689" y="2850902"/>
            <a:ext cx="476329" cy="473881"/>
            <a:chOff x="-18668800" y="2807475"/>
            <a:chExt cx="306400" cy="304825"/>
          </a:xfrm>
        </p:grpSpPr>
        <p:sp>
          <p:nvSpPr>
            <p:cNvPr id="12412" name="Google Shape;12412;p7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72"/>
          <p:cNvGrpSpPr/>
          <p:nvPr/>
        </p:nvGrpSpPr>
        <p:grpSpPr>
          <a:xfrm>
            <a:off x="7885658" y="1687693"/>
            <a:ext cx="416361" cy="475125"/>
            <a:chOff x="-16798200" y="2050575"/>
            <a:chExt cx="267825" cy="305625"/>
          </a:xfrm>
        </p:grpSpPr>
        <p:sp>
          <p:nvSpPr>
            <p:cNvPr id="12422" name="Google Shape;12422;p7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72"/>
          <p:cNvGrpSpPr/>
          <p:nvPr/>
        </p:nvGrpSpPr>
        <p:grpSpPr>
          <a:xfrm>
            <a:off x="7856276" y="2852127"/>
            <a:ext cx="475125" cy="471432"/>
            <a:chOff x="-16817100" y="2801175"/>
            <a:chExt cx="305625" cy="303250"/>
          </a:xfrm>
        </p:grpSpPr>
        <p:sp>
          <p:nvSpPr>
            <p:cNvPr id="12426" name="Google Shape;12426;p7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2"/>
          <p:cNvGrpSpPr/>
          <p:nvPr/>
        </p:nvGrpSpPr>
        <p:grpSpPr>
          <a:xfrm>
            <a:off x="7263396" y="3444614"/>
            <a:ext cx="476329" cy="475125"/>
            <a:chOff x="-15717575" y="2786200"/>
            <a:chExt cx="306400" cy="305625"/>
          </a:xfrm>
        </p:grpSpPr>
        <p:sp>
          <p:nvSpPr>
            <p:cNvPr id="12435" name="Google Shape;12435;p7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2"/>
          <p:cNvGrpSpPr/>
          <p:nvPr/>
        </p:nvGrpSpPr>
        <p:grpSpPr>
          <a:xfrm>
            <a:off x="2600969" y="1688296"/>
            <a:ext cx="475125" cy="473920"/>
            <a:chOff x="-20173175" y="2038750"/>
            <a:chExt cx="305625" cy="304850"/>
          </a:xfrm>
        </p:grpSpPr>
        <p:sp>
          <p:nvSpPr>
            <p:cNvPr id="12443" name="Google Shape;12443;p7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5" name="Google Shape;12445;p72"/>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72"/>
          <p:cNvGrpSpPr/>
          <p:nvPr/>
        </p:nvGrpSpPr>
        <p:grpSpPr>
          <a:xfrm>
            <a:off x="2602193" y="2850282"/>
            <a:ext cx="472676" cy="475125"/>
            <a:chOff x="-20173175" y="2787775"/>
            <a:chExt cx="304050" cy="305625"/>
          </a:xfrm>
        </p:grpSpPr>
        <p:sp>
          <p:nvSpPr>
            <p:cNvPr id="12447" name="Google Shape;12447;p7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2"/>
          <p:cNvGrpSpPr/>
          <p:nvPr/>
        </p:nvGrpSpPr>
        <p:grpSpPr>
          <a:xfrm>
            <a:off x="5527177" y="2275564"/>
            <a:ext cx="473881" cy="471471"/>
            <a:chOff x="-18294675" y="2434925"/>
            <a:chExt cx="304825" cy="303275"/>
          </a:xfrm>
        </p:grpSpPr>
        <p:sp>
          <p:nvSpPr>
            <p:cNvPr id="12455" name="Google Shape;12455;p7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2"/>
          <p:cNvGrpSpPr/>
          <p:nvPr/>
        </p:nvGrpSpPr>
        <p:grpSpPr>
          <a:xfrm>
            <a:off x="5583492" y="2852107"/>
            <a:ext cx="361250" cy="471471"/>
            <a:chOff x="-18258450" y="2809825"/>
            <a:chExt cx="232375" cy="303275"/>
          </a:xfrm>
        </p:grpSpPr>
        <p:sp>
          <p:nvSpPr>
            <p:cNvPr id="12459" name="Google Shape;12459;p7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2" name="Google Shape;12462;p72"/>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3" name="Google Shape;12463;p72"/>
          <p:cNvGrpSpPr/>
          <p:nvPr/>
        </p:nvGrpSpPr>
        <p:grpSpPr>
          <a:xfrm>
            <a:off x="3793692" y="3445233"/>
            <a:ext cx="415117" cy="473920"/>
            <a:chOff x="-16422500" y="2425450"/>
            <a:chExt cx="267025" cy="304850"/>
          </a:xfrm>
        </p:grpSpPr>
        <p:sp>
          <p:nvSpPr>
            <p:cNvPr id="12464" name="Google Shape;12464;p7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72"/>
          <p:cNvGrpSpPr/>
          <p:nvPr/>
        </p:nvGrpSpPr>
        <p:grpSpPr>
          <a:xfrm>
            <a:off x="6096453" y="3445838"/>
            <a:ext cx="473920" cy="472676"/>
            <a:chOff x="-16442200" y="2801175"/>
            <a:chExt cx="304850" cy="304050"/>
          </a:xfrm>
        </p:grpSpPr>
        <p:sp>
          <p:nvSpPr>
            <p:cNvPr id="12468" name="Google Shape;12468;p7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1" name="Google Shape;12471;p72"/>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3" name="Google Shape;12473;p72"/>
          <p:cNvGrpSpPr/>
          <p:nvPr/>
        </p:nvGrpSpPr>
        <p:grpSpPr>
          <a:xfrm>
            <a:off x="3172167" y="2276343"/>
            <a:ext cx="481265" cy="469917"/>
            <a:chOff x="-19802200" y="2416025"/>
            <a:chExt cx="309575" cy="302275"/>
          </a:xfrm>
        </p:grpSpPr>
        <p:sp>
          <p:nvSpPr>
            <p:cNvPr id="12474" name="Google Shape;12474;p7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72"/>
          <p:cNvGrpSpPr/>
          <p:nvPr/>
        </p:nvGrpSpPr>
        <p:grpSpPr>
          <a:xfrm>
            <a:off x="3175238" y="2851506"/>
            <a:ext cx="475125" cy="472676"/>
            <a:chOff x="-19801400" y="2788575"/>
            <a:chExt cx="305625" cy="304050"/>
          </a:xfrm>
        </p:grpSpPr>
        <p:sp>
          <p:nvSpPr>
            <p:cNvPr id="12480" name="Google Shape;12480;p7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72"/>
          <p:cNvGrpSpPr/>
          <p:nvPr/>
        </p:nvGrpSpPr>
        <p:grpSpPr>
          <a:xfrm>
            <a:off x="6130314" y="1688916"/>
            <a:ext cx="422463" cy="472676"/>
            <a:chOff x="-17903225" y="2060800"/>
            <a:chExt cx="271750" cy="304050"/>
          </a:xfrm>
        </p:grpSpPr>
        <p:sp>
          <p:nvSpPr>
            <p:cNvPr id="12487" name="Google Shape;12487;p7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72"/>
          <p:cNvGrpSpPr/>
          <p:nvPr/>
        </p:nvGrpSpPr>
        <p:grpSpPr>
          <a:xfrm>
            <a:off x="6104605" y="2274962"/>
            <a:ext cx="473881" cy="472676"/>
            <a:chOff x="-17918975" y="2435725"/>
            <a:chExt cx="304825" cy="304050"/>
          </a:xfrm>
        </p:grpSpPr>
        <p:sp>
          <p:nvSpPr>
            <p:cNvPr id="12491" name="Google Shape;12491;p7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72"/>
          <p:cNvGrpSpPr/>
          <p:nvPr/>
        </p:nvGrpSpPr>
        <p:grpSpPr>
          <a:xfrm>
            <a:off x="6133365" y="2852729"/>
            <a:ext cx="416361" cy="470228"/>
            <a:chOff x="-17899300" y="2810625"/>
            <a:chExt cx="267825" cy="302475"/>
          </a:xfrm>
        </p:grpSpPr>
        <p:sp>
          <p:nvSpPr>
            <p:cNvPr id="12494" name="Google Shape;12494;p7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2"/>
          <p:cNvGrpSpPr/>
          <p:nvPr/>
        </p:nvGrpSpPr>
        <p:grpSpPr>
          <a:xfrm>
            <a:off x="2039218" y="3461166"/>
            <a:ext cx="472676" cy="442089"/>
            <a:chOff x="-16066500" y="2060800"/>
            <a:chExt cx="304050" cy="284375"/>
          </a:xfrm>
        </p:grpSpPr>
        <p:sp>
          <p:nvSpPr>
            <p:cNvPr id="12498" name="Google Shape;12498;p7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3" name="Google Shape;12503;p72"/>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2"/>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6" name="Google Shape;12506;p72"/>
          <p:cNvGrpSpPr/>
          <p:nvPr/>
        </p:nvGrpSpPr>
        <p:grpSpPr>
          <a:xfrm>
            <a:off x="7923925" y="2297751"/>
            <a:ext cx="368362" cy="419314"/>
            <a:chOff x="4995050" y="3245650"/>
            <a:chExt cx="236950" cy="269725"/>
          </a:xfrm>
        </p:grpSpPr>
        <p:sp>
          <p:nvSpPr>
            <p:cNvPr id="12507" name="Google Shape;12507;p7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0" name="Google Shape;12510;p72"/>
            <p:cNvGrpSpPr/>
            <p:nvPr/>
          </p:nvGrpSpPr>
          <p:grpSpPr>
            <a:xfrm>
              <a:off x="4995050" y="3245650"/>
              <a:ext cx="236950" cy="269725"/>
              <a:chOff x="4995050" y="3245650"/>
              <a:chExt cx="236950" cy="269725"/>
            </a:xfrm>
          </p:grpSpPr>
          <p:sp>
            <p:nvSpPr>
              <p:cNvPr id="12511" name="Google Shape;12511;p7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3" name="Google Shape;12513;p72"/>
          <p:cNvGrpSpPr/>
          <p:nvPr/>
        </p:nvGrpSpPr>
        <p:grpSpPr>
          <a:xfrm>
            <a:off x="5523718" y="1689744"/>
            <a:ext cx="483749" cy="481292"/>
            <a:chOff x="4724650" y="2885700"/>
            <a:chExt cx="270750" cy="269375"/>
          </a:xfrm>
        </p:grpSpPr>
        <p:sp>
          <p:nvSpPr>
            <p:cNvPr id="12514" name="Google Shape;12514;p7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72"/>
          <p:cNvGrpSpPr/>
          <p:nvPr/>
        </p:nvGrpSpPr>
        <p:grpSpPr>
          <a:xfrm>
            <a:off x="4390823" y="1683870"/>
            <a:ext cx="389425" cy="467822"/>
            <a:chOff x="4459350" y="2882125"/>
            <a:chExt cx="228375" cy="274350"/>
          </a:xfrm>
        </p:grpSpPr>
        <p:sp>
          <p:nvSpPr>
            <p:cNvPr id="12522" name="Google Shape;12522;p7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527" name="Google Shape;12527;p7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528" name="Google Shape;12528;p72"/>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32"/>
        <p:cNvGrpSpPr/>
        <p:nvPr/>
      </p:nvGrpSpPr>
      <p:grpSpPr>
        <a:xfrm>
          <a:off x="0" y="0"/>
          <a:ext cx="0" cy="0"/>
          <a:chOff x="0" y="0"/>
          <a:chExt cx="0" cy="0"/>
        </a:xfrm>
      </p:grpSpPr>
      <p:sp>
        <p:nvSpPr>
          <p:cNvPr id="12533" name="Google Shape;1253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534" name="Google Shape;12534;p73"/>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5" name="Google Shape;12535;p73"/>
          <p:cNvGrpSpPr/>
          <p:nvPr/>
        </p:nvGrpSpPr>
        <p:grpSpPr>
          <a:xfrm>
            <a:off x="847082" y="2140412"/>
            <a:ext cx="426462" cy="420796"/>
            <a:chOff x="-6713450" y="2397900"/>
            <a:chExt cx="295375" cy="291450"/>
          </a:xfrm>
        </p:grpSpPr>
        <p:sp>
          <p:nvSpPr>
            <p:cNvPr id="12536" name="Google Shape;1253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8" name="Google Shape;12538;p73"/>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9" name="Google Shape;12539;p73"/>
          <p:cNvGrpSpPr/>
          <p:nvPr/>
        </p:nvGrpSpPr>
        <p:grpSpPr>
          <a:xfrm>
            <a:off x="3551844" y="1631401"/>
            <a:ext cx="423069" cy="420507"/>
            <a:chOff x="-4932650" y="2046625"/>
            <a:chExt cx="293025" cy="291250"/>
          </a:xfrm>
        </p:grpSpPr>
        <p:sp>
          <p:nvSpPr>
            <p:cNvPr id="12540" name="Google Shape;1254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2" name="Google Shape;12542;p73"/>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3" name="Google Shape;12543;p73"/>
          <p:cNvGrpSpPr/>
          <p:nvPr/>
        </p:nvGrpSpPr>
        <p:grpSpPr>
          <a:xfrm>
            <a:off x="3563775" y="2660957"/>
            <a:ext cx="423069" cy="420796"/>
            <a:chOff x="-4931075" y="2765725"/>
            <a:chExt cx="293025" cy="291450"/>
          </a:xfrm>
        </p:grpSpPr>
        <p:sp>
          <p:nvSpPr>
            <p:cNvPr id="12544" name="Google Shape;1254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73"/>
          <p:cNvGrpSpPr/>
          <p:nvPr/>
        </p:nvGrpSpPr>
        <p:grpSpPr>
          <a:xfrm>
            <a:off x="6269343" y="1656289"/>
            <a:ext cx="420796" cy="370732"/>
            <a:chOff x="-3137650" y="2067900"/>
            <a:chExt cx="291450" cy="256775"/>
          </a:xfrm>
        </p:grpSpPr>
        <p:sp>
          <p:nvSpPr>
            <p:cNvPr id="12547" name="Google Shape;1254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73"/>
          <p:cNvGrpSpPr/>
          <p:nvPr/>
        </p:nvGrpSpPr>
        <p:grpSpPr>
          <a:xfrm>
            <a:off x="6269343" y="2139926"/>
            <a:ext cx="420796" cy="421770"/>
            <a:chOff x="-3137650" y="2408950"/>
            <a:chExt cx="291450" cy="292125"/>
          </a:xfrm>
        </p:grpSpPr>
        <p:sp>
          <p:nvSpPr>
            <p:cNvPr id="12551" name="Google Shape;1255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73"/>
          <p:cNvGrpSpPr/>
          <p:nvPr/>
        </p:nvGrpSpPr>
        <p:grpSpPr>
          <a:xfrm>
            <a:off x="6281274" y="2685412"/>
            <a:ext cx="420796" cy="371887"/>
            <a:chOff x="-3137650" y="2787000"/>
            <a:chExt cx="291450" cy="257575"/>
          </a:xfrm>
        </p:grpSpPr>
        <p:sp>
          <p:nvSpPr>
            <p:cNvPr id="12557" name="Google Shape;1255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5" name="Google Shape;12565;p73"/>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73"/>
          <p:cNvGrpSpPr/>
          <p:nvPr/>
        </p:nvGrpSpPr>
        <p:grpSpPr>
          <a:xfrm>
            <a:off x="1399451" y="2660397"/>
            <a:ext cx="421914" cy="421914"/>
            <a:chOff x="-6354300" y="2757075"/>
            <a:chExt cx="292225" cy="292225"/>
          </a:xfrm>
        </p:grpSpPr>
        <p:sp>
          <p:nvSpPr>
            <p:cNvPr id="12569" name="Google Shape;1256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3"/>
          <p:cNvGrpSpPr/>
          <p:nvPr/>
        </p:nvGrpSpPr>
        <p:grpSpPr>
          <a:xfrm>
            <a:off x="4093454" y="1629560"/>
            <a:ext cx="424188" cy="424188"/>
            <a:chOff x="-4573475" y="2045850"/>
            <a:chExt cx="293800" cy="293800"/>
          </a:xfrm>
        </p:grpSpPr>
        <p:sp>
          <p:nvSpPr>
            <p:cNvPr id="12574" name="Google Shape;1257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092877" y="2138699"/>
            <a:ext cx="425343" cy="424225"/>
            <a:chOff x="-4570325" y="2405775"/>
            <a:chExt cx="294600" cy="293825"/>
          </a:xfrm>
        </p:grpSpPr>
        <p:sp>
          <p:nvSpPr>
            <p:cNvPr id="12577" name="Google Shape;1257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73"/>
          <p:cNvGrpSpPr/>
          <p:nvPr/>
        </p:nvGrpSpPr>
        <p:grpSpPr>
          <a:xfrm>
            <a:off x="4105945" y="2659838"/>
            <a:ext cx="423069" cy="423033"/>
            <a:chOff x="-4572700" y="2764950"/>
            <a:chExt cx="293025" cy="293000"/>
          </a:xfrm>
        </p:grpSpPr>
        <p:sp>
          <p:nvSpPr>
            <p:cNvPr id="12580" name="Google Shape;1258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73"/>
          <p:cNvGrpSpPr/>
          <p:nvPr/>
        </p:nvGrpSpPr>
        <p:grpSpPr>
          <a:xfrm>
            <a:off x="6824707" y="1631239"/>
            <a:ext cx="414840" cy="420832"/>
            <a:chOff x="-2777700" y="2049775"/>
            <a:chExt cx="287325" cy="291475"/>
          </a:xfrm>
        </p:grpSpPr>
        <p:sp>
          <p:nvSpPr>
            <p:cNvPr id="12586" name="Google Shape;1258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73"/>
          <p:cNvGrpSpPr/>
          <p:nvPr/>
        </p:nvGrpSpPr>
        <p:grpSpPr>
          <a:xfrm>
            <a:off x="6821170" y="2140431"/>
            <a:ext cx="421914" cy="420759"/>
            <a:chOff x="-2571737" y="2403625"/>
            <a:chExt cx="292225" cy="291425"/>
          </a:xfrm>
        </p:grpSpPr>
        <p:sp>
          <p:nvSpPr>
            <p:cNvPr id="12590" name="Google Shape;1259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73"/>
          <p:cNvGrpSpPr/>
          <p:nvPr/>
        </p:nvGrpSpPr>
        <p:grpSpPr>
          <a:xfrm>
            <a:off x="6821170" y="2661534"/>
            <a:ext cx="421914" cy="419640"/>
            <a:chOff x="-2571737" y="2764550"/>
            <a:chExt cx="292225" cy="290650"/>
          </a:xfrm>
        </p:grpSpPr>
        <p:sp>
          <p:nvSpPr>
            <p:cNvPr id="12598" name="Google Shape;1259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73"/>
          <p:cNvGrpSpPr/>
          <p:nvPr/>
        </p:nvGrpSpPr>
        <p:grpSpPr>
          <a:xfrm>
            <a:off x="3020671" y="3230538"/>
            <a:ext cx="421914" cy="423864"/>
            <a:chOff x="-1333975" y="2365850"/>
            <a:chExt cx="292225" cy="293575"/>
          </a:xfrm>
        </p:grpSpPr>
        <p:sp>
          <p:nvSpPr>
            <p:cNvPr id="12602" name="Google Shape;1260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1954146" y="2660397"/>
            <a:ext cx="398020" cy="421914"/>
            <a:chOff x="-5995925" y="2757850"/>
            <a:chExt cx="275675" cy="292225"/>
          </a:xfrm>
        </p:grpSpPr>
        <p:sp>
          <p:nvSpPr>
            <p:cNvPr id="12611" name="Google Shape;1261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73"/>
          <p:cNvGrpSpPr/>
          <p:nvPr/>
        </p:nvGrpSpPr>
        <p:grpSpPr>
          <a:xfrm>
            <a:off x="4634433" y="1631816"/>
            <a:ext cx="421951" cy="419677"/>
            <a:chOff x="-4211975" y="2046625"/>
            <a:chExt cx="292250" cy="290675"/>
          </a:xfrm>
        </p:grpSpPr>
        <p:sp>
          <p:nvSpPr>
            <p:cNvPr id="12621" name="Google Shape;1262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73"/>
          <p:cNvGrpSpPr/>
          <p:nvPr/>
        </p:nvGrpSpPr>
        <p:grpSpPr>
          <a:xfrm>
            <a:off x="4684479" y="2138699"/>
            <a:ext cx="321859" cy="424225"/>
            <a:chOff x="-4178875" y="2405775"/>
            <a:chExt cx="222925" cy="293825"/>
          </a:xfrm>
        </p:grpSpPr>
        <p:sp>
          <p:nvSpPr>
            <p:cNvPr id="12624" name="Google Shape;1262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73"/>
          <p:cNvGrpSpPr/>
          <p:nvPr/>
        </p:nvGrpSpPr>
        <p:grpSpPr>
          <a:xfrm>
            <a:off x="4646942" y="2673483"/>
            <a:ext cx="420796" cy="395746"/>
            <a:chOff x="-4211975" y="2783850"/>
            <a:chExt cx="291450" cy="274100"/>
          </a:xfrm>
        </p:grpSpPr>
        <p:sp>
          <p:nvSpPr>
            <p:cNvPr id="12628" name="Google Shape;1262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1" name="Google Shape;12631;p73"/>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2" name="Google Shape;12632;p73"/>
          <p:cNvGrpSpPr/>
          <p:nvPr/>
        </p:nvGrpSpPr>
        <p:grpSpPr>
          <a:xfrm>
            <a:off x="7351871" y="2140413"/>
            <a:ext cx="420796" cy="420796"/>
            <a:chOff x="-2419325" y="2408150"/>
            <a:chExt cx="291450" cy="291450"/>
          </a:xfrm>
        </p:grpSpPr>
        <p:sp>
          <p:nvSpPr>
            <p:cNvPr id="12633" name="Google Shape;1263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0" name="Google Shape;12640;p73"/>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1" name="Google Shape;12641;p73"/>
          <p:cNvGrpSpPr/>
          <p:nvPr/>
        </p:nvGrpSpPr>
        <p:grpSpPr>
          <a:xfrm>
            <a:off x="4673396" y="3231514"/>
            <a:ext cx="420796" cy="421914"/>
            <a:chOff x="-1333200" y="2770450"/>
            <a:chExt cx="291450" cy="292225"/>
          </a:xfrm>
        </p:grpSpPr>
        <p:sp>
          <p:nvSpPr>
            <p:cNvPr id="12642" name="Google Shape;1264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73"/>
          <p:cNvGrpSpPr/>
          <p:nvPr/>
        </p:nvGrpSpPr>
        <p:grpSpPr>
          <a:xfrm>
            <a:off x="2470009" y="1631256"/>
            <a:ext cx="423069" cy="420796"/>
            <a:chOff x="-5635200" y="2037975"/>
            <a:chExt cx="293025" cy="291450"/>
          </a:xfrm>
        </p:grpSpPr>
        <p:sp>
          <p:nvSpPr>
            <p:cNvPr id="12645" name="Google Shape;1264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73"/>
          <p:cNvGrpSpPr/>
          <p:nvPr/>
        </p:nvGrpSpPr>
        <p:grpSpPr>
          <a:xfrm>
            <a:off x="2468295" y="2140412"/>
            <a:ext cx="426499" cy="420796"/>
            <a:chOff x="-5637575" y="2397900"/>
            <a:chExt cx="295400" cy="291450"/>
          </a:xfrm>
        </p:grpSpPr>
        <p:sp>
          <p:nvSpPr>
            <p:cNvPr id="12648" name="Google Shape;1264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73"/>
          <p:cNvGrpSpPr/>
          <p:nvPr/>
        </p:nvGrpSpPr>
        <p:grpSpPr>
          <a:xfrm>
            <a:off x="2481958" y="2660397"/>
            <a:ext cx="423033" cy="421914"/>
            <a:chOff x="-5635975" y="2757075"/>
            <a:chExt cx="293000" cy="292225"/>
          </a:xfrm>
        </p:grpSpPr>
        <p:sp>
          <p:nvSpPr>
            <p:cNvPr id="12653" name="Google Shape;1265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3"/>
          <p:cNvGrpSpPr/>
          <p:nvPr/>
        </p:nvGrpSpPr>
        <p:grpSpPr>
          <a:xfrm>
            <a:off x="5165893" y="1631256"/>
            <a:ext cx="423069" cy="420796"/>
            <a:chOff x="-3854375" y="2046625"/>
            <a:chExt cx="293025" cy="291450"/>
          </a:xfrm>
        </p:grpSpPr>
        <p:sp>
          <p:nvSpPr>
            <p:cNvPr id="12656" name="Google Shape;1265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5164756" y="2138717"/>
            <a:ext cx="425343" cy="424188"/>
            <a:chOff x="-3854375" y="2405000"/>
            <a:chExt cx="294600" cy="293800"/>
          </a:xfrm>
        </p:grpSpPr>
        <p:sp>
          <p:nvSpPr>
            <p:cNvPr id="12659" name="Google Shape;1265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73"/>
          <p:cNvGrpSpPr/>
          <p:nvPr/>
        </p:nvGrpSpPr>
        <p:grpSpPr>
          <a:xfrm>
            <a:off x="5178961" y="2659838"/>
            <a:ext cx="420796" cy="423033"/>
            <a:chOff x="-3852025" y="2764950"/>
            <a:chExt cx="291450" cy="293000"/>
          </a:xfrm>
        </p:grpSpPr>
        <p:sp>
          <p:nvSpPr>
            <p:cNvPr id="12662" name="Google Shape;1266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4" name="Google Shape;12664;p73"/>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6" name="Google Shape;12666;p73"/>
          <p:cNvGrpSpPr/>
          <p:nvPr/>
        </p:nvGrpSpPr>
        <p:grpSpPr>
          <a:xfrm>
            <a:off x="7901550" y="2660398"/>
            <a:ext cx="420796" cy="421914"/>
            <a:chOff x="-2060175" y="2768875"/>
            <a:chExt cx="291450" cy="292225"/>
          </a:xfrm>
        </p:grpSpPr>
        <p:sp>
          <p:nvSpPr>
            <p:cNvPr id="12667" name="Google Shape;1266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3"/>
          <p:cNvGrpSpPr/>
          <p:nvPr/>
        </p:nvGrpSpPr>
        <p:grpSpPr>
          <a:xfrm>
            <a:off x="1915160" y="3232071"/>
            <a:ext cx="421914" cy="420796"/>
            <a:chOff x="-937025" y="2064750"/>
            <a:chExt cx="292225" cy="291450"/>
          </a:xfrm>
        </p:grpSpPr>
        <p:sp>
          <p:nvSpPr>
            <p:cNvPr id="12670" name="Google Shape;1267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73"/>
          <p:cNvGrpSpPr/>
          <p:nvPr/>
        </p:nvGrpSpPr>
        <p:grpSpPr>
          <a:xfrm>
            <a:off x="3018323" y="1630697"/>
            <a:ext cx="421951" cy="421914"/>
            <a:chOff x="-5276050" y="2037975"/>
            <a:chExt cx="292250" cy="292225"/>
          </a:xfrm>
        </p:grpSpPr>
        <p:sp>
          <p:nvSpPr>
            <p:cNvPr id="12674" name="Google Shape;1267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7" name="Google Shape;12677;p73"/>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9" name="Google Shape;12679;p73"/>
          <p:cNvGrpSpPr/>
          <p:nvPr/>
        </p:nvGrpSpPr>
        <p:grpSpPr>
          <a:xfrm>
            <a:off x="5777136" y="1631256"/>
            <a:ext cx="324133" cy="420796"/>
            <a:chOff x="-3462150" y="2046625"/>
            <a:chExt cx="224500" cy="291450"/>
          </a:xfrm>
        </p:grpSpPr>
        <p:sp>
          <p:nvSpPr>
            <p:cNvPr id="12680" name="Google Shape;1268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73"/>
          <p:cNvGrpSpPr/>
          <p:nvPr/>
        </p:nvGrpSpPr>
        <p:grpSpPr>
          <a:xfrm>
            <a:off x="5752700" y="2139276"/>
            <a:ext cx="373006" cy="423069"/>
            <a:chOff x="-3478675" y="2405775"/>
            <a:chExt cx="258350" cy="293025"/>
          </a:xfrm>
        </p:grpSpPr>
        <p:sp>
          <p:nvSpPr>
            <p:cNvPr id="12688" name="Google Shape;1268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3"/>
          <p:cNvGrpSpPr/>
          <p:nvPr/>
        </p:nvGrpSpPr>
        <p:grpSpPr>
          <a:xfrm>
            <a:off x="5815218" y="2660398"/>
            <a:ext cx="271831" cy="421914"/>
            <a:chOff x="-3443250" y="2765725"/>
            <a:chExt cx="188275" cy="292225"/>
          </a:xfrm>
        </p:grpSpPr>
        <p:sp>
          <p:nvSpPr>
            <p:cNvPr id="12693" name="Google Shape;1269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73"/>
          <p:cNvGrpSpPr/>
          <p:nvPr/>
        </p:nvGrpSpPr>
        <p:grpSpPr>
          <a:xfrm>
            <a:off x="844114" y="3230934"/>
            <a:ext cx="371887" cy="423069"/>
            <a:chOff x="-1684475" y="2049000"/>
            <a:chExt cx="257575" cy="293025"/>
          </a:xfrm>
        </p:grpSpPr>
        <p:sp>
          <p:nvSpPr>
            <p:cNvPr id="12698" name="Google Shape;1269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2" name="Google Shape;12702;p73"/>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3" name="Google Shape;12703;p73"/>
          <p:cNvGrpSpPr/>
          <p:nvPr/>
        </p:nvGrpSpPr>
        <p:grpSpPr>
          <a:xfrm>
            <a:off x="4134007" y="3231514"/>
            <a:ext cx="420796" cy="421914"/>
            <a:chOff x="-1700225" y="2768875"/>
            <a:chExt cx="291450" cy="292225"/>
          </a:xfrm>
        </p:grpSpPr>
        <p:sp>
          <p:nvSpPr>
            <p:cNvPr id="12704" name="Google Shape;1270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73"/>
          <p:cNvGrpSpPr/>
          <p:nvPr/>
        </p:nvGrpSpPr>
        <p:grpSpPr>
          <a:xfrm>
            <a:off x="3602355" y="3230935"/>
            <a:ext cx="371887" cy="423069"/>
            <a:chOff x="-919700" y="2420750"/>
            <a:chExt cx="257575" cy="293025"/>
          </a:xfrm>
        </p:grpSpPr>
        <p:sp>
          <p:nvSpPr>
            <p:cNvPr id="12711" name="Google Shape;1271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3"/>
          <p:cNvGrpSpPr/>
          <p:nvPr/>
        </p:nvGrpSpPr>
        <p:grpSpPr>
          <a:xfrm>
            <a:off x="1937547" y="1645950"/>
            <a:ext cx="409531" cy="410617"/>
            <a:chOff x="6679825" y="2693700"/>
            <a:chExt cx="257875" cy="258575"/>
          </a:xfrm>
        </p:grpSpPr>
        <p:sp>
          <p:nvSpPr>
            <p:cNvPr id="12715" name="Google Shape;12715;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1927121" y="2142110"/>
            <a:ext cx="420531" cy="417262"/>
            <a:chOff x="6790450" y="3119050"/>
            <a:chExt cx="262750" cy="260675"/>
          </a:xfrm>
        </p:grpSpPr>
        <p:sp>
          <p:nvSpPr>
            <p:cNvPr id="12718" name="Google Shape;12718;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6853082" y="3755436"/>
            <a:ext cx="358093" cy="407391"/>
            <a:chOff x="7660859" y="2571753"/>
            <a:chExt cx="366561" cy="417024"/>
          </a:xfrm>
        </p:grpSpPr>
        <p:sp>
          <p:nvSpPr>
            <p:cNvPr id="12721" name="Google Shape;1272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73"/>
          <p:cNvGrpSpPr/>
          <p:nvPr/>
        </p:nvGrpSpPr>
        <p:grpSpPr>
          <a:xfrm>
            <a:off x="4387763" y="3755436"/>
            <a:ext cx="407391" cy="407391"/>
            <a:chOff x="5566722" y="2571753"/>
            <a:chExt cx="417024" cy="417024"/>
          </a:xfrm>
        </p:grpSpPr>
        <p:sp>
          <p:nvSpPr>
            <p:cNvPr id="12725" name="Google Shape;1272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73"/>
          <p:cNvGrpSpPr/>
          <p:nvPr/>
        </p:nvGrpSpPr>
        <p:grpSpPr>
          <a:xfrm>
            <a:off x="5004096" y="3857692"/>
            <a:ext cx="407381" cy="202880"/>
            <a:chOff x="6090251" y="2676413"/>
            <a:chExt cx="417014" cy="207677"/>
          </a:xfrm>
        </p:grpSpPr>
        <p:sp>
          <p:nvSpPr>
            <p:cNvPr id="12728" name="Google Shape;1272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73"/>
          <p:cNvGrpSpPr/>
          <p:nvPr/>
        </p:nvGrpSpPr>
        <p:grpSpPr>
          <a:xfrm>
            <a:off x="6236750" y="3755436"/>
            <a:ext cx="407391" cy="407391"/>
            <a:chOff x="7137330" y="2571753"/>
            <a:chExt cx="417024" cy="417024"/>
          </a:xfrm>
        </p:grpSpPr>
        <p:sp>
          <p:nvSpPr>
            <p:cNvPr id="12733" name="Google Shape;1273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73"/>
          <p:cNvGrpSpPr/>
          <p:nvPr/>
        </p:nvGrpSpPr>
        <p:grpSpPr>
          <a:xfrm>
            <a:off x="5620418" y="3755436"/>
            <a:ext cx="407391" cy="407391"/>
            <a:chOff x="6613801" y="2571753"/>
            <a:chExt cx="417024" cy="417024"/>
          </a:xfrm>
        </p:grpSpPr>
        <p:sp>
          <p:nvSpPr>
            <p:cNvPr id="12737" name="Google Shape;1273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3"/>
          <p:cNvGrpSpPr/>
          <p:nvPr/>
        </p:nvGrpSpPr>
        <p:grpSpPr>
          <a:xfrm>
            <a:off x="7908242" y="3238780"/>
            <a:ext cx="407411" cy="407411"/>
            <a:chOff x="2964567" y="2571753"/>
            <a:chExt cx="417045" cy="417045"/>
          </a:xfrm>
        </p:grpSpPr>
        <p:sp>
          <p:nvSpPr>
            <p:cNvPr id="12743" name="Google Shape;1274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73"/>
          <p:cNvGrpSpPr/>
          <p:nvPr/>
        </p:nvGrpSpPr>
        <p:grpSpPr>
          <a:xfrm>
            <a:off x="1922414" y="3815897"/>
            <a:ext cx="407391" cy="286470"/>
            <a:chOff x="3476576" y="2633631"/>
            <a:chExt cx="417024" cy="293244"/>
          </a:xfrm>
        </p:grpSpPr>
        <p:sp>
          <p:nvSpPr>
            <p:cNvPr id="12746" name="Google Shape;1274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73"/>
          <p:cNvGrpSpPr/>
          <p:nvPr/>
        </p:nvGrpSpPr>
        <p:grpSpPr>
          <a:xfrm>
            <a:off x="2538746" y="3755508"/>
            <a:ext cx="407411" cy="407248"/>
            <a:chOff x="3988564" y="2571836"/>
            <a:chExt cx="417045" cy="416878"/>
          </a:xfrm>
        </p:grpSpPr>
        <p:sp>
          <p:nvSpPr>
            <p:cNvPr id="12749" name="Google Shape;1274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73"/>
          <p:cNvGrpSpPr/>
          <p:nvPr/>
        </p:nvGrpSpPr>
        <p:grpSpPr>
          <a:xfrm>
            <a:off x="3155099" y="3755436"/>
            <a:ext cx="407391" cy="407391"/>
            <a:chOff x="4500573" y="2571753"/>
            <a:chExt cx="417024" cy="417024"/>
          </a:xfrm>
        </p:grpSpPr>
        <p:sp>
          <p:nvSpPr>
            <p:cNvPr id="12752" name="Google Shape;1275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73"/>
          <p:cNvGrpSpPr/>
          <p:nvPr/>
        </p:nvGrpSpPr>
        <p:grpSpPr>
          <a:xfrm>
            <a:off x="3771431" y="3755436"/>
            <a:ext cx="407391" cy="407391"/>
            <a:chOff x="5012603" y="2571753"/>
            <a:chExt cx="417024" cy="417024"/>
          </a:xfrm>
        </p:grpSpPr>
        <p:sp>
          <p:nvSpPr>
            <p:cNvPr id="12755" name="Google Shape;1275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7" name="Google Shape;12757;p73"/>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8" name="Google Shape;12758;p73"/>
          <p:cNvGrpSpPr/>
          <p:nvPr/>
        </p:nvGrpSpPr>
        <p:grpSpPr>
          <a:xfrm>
            <a:off x="5733329" y="3238790"/>
            <a:ext cx="407432" cy="407391"/>
            <a:chOff x="812101" y="2571761"/>
            <a:chExt cx="417066" cy="417024"/>
          </a:xfrm>
        </p:grpSpPr>
        <p:sp>
          <p:nvSpPr>
            <p:cNvPr id="12759" name="Google Shape;1275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73"/>
          <p:cNvGrpSpPr/>
          <p:nvPr/>
        </p:nvGrpSpPr>
        <p:grpSpPr>
          <a:xfrm>
            <a:off x="6253923" y="3238790"/>
            <a:ext cx="407391" cy="407391"/>
            <a:chOff x="1323129" y="2571761"/>
            <a:chExt cx="417024" cy="417024"/>
          </a:xfrm>
        </p:grpSpPr>
        <p:sp>
          <p:nvSpPr>
            <p:cNvPr id="12764" name="Google Shape;1276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8" name="Google Shape;12768;p73"/>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9" name="Google Shape;12769;p73"/>
          <p:cNvGrpSpPr/>
          <p:nvPr/>
        </p:nvGrpSpPr>
        <p:grpSpPr>
          <a:xfrm>
            <a:off x="7390398" y="3238843"/>
            <a:ext cx="408023" cy="407411"/>
            <a:chOff x="2344476" y="2571761"/>
            <a:chExt cx="417671" cy="417045"/>
          </a:xfrm>
        </p:grpSpPr>
        <p:sp>
          <p:nvSpPr>
            <p:cNvPr id="12770" name="Google Shape;1277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75"/>
        <p:cNvGrpSpPr/>
        <p:nvPr/>
      </p:nvGrpSpPr>
      <p:grpSpPr>
        <a:xfrm>
          <a:off x="0" y="0"/>
          <a:ext cx="0" cy="0"/>
          <a:chOff x="0" y="0"/>
          <a:chExt cx="0" cy="0"/>
        </a:xfrm>
      </p:grpSpPr>
      <p:sp>
        <p:nvSpPr>
          <p:cNvPr id="12776" name="Google Shape;12776;p74"/>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2777" name="Google Shape;12777;p74"/>
          <p:cNvSpPr/>
          <p:nvPr/>
        </p:nvSpPr>
        <p:spPr>
          <a:xfrm>
            <a:off x="1504285" y="294881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4"/>
          <p:cNvSpPr/>
          <p:nvPr/>
        </p:nvSpPr>
        <p:spPr>
          <a:xfrm>
            <a:off x="2653822" y="2845479"/>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4"/>
          <p:cNvSpPr/>
          <p:nvPr/>
        </p:nvSpPr>
        <p:spPr>
          <a:xfrm>
            <a:off x="1380284" y="2845479"/>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4"/>
          <p:cNvSpPr/>
          <p:nvPr/>
        </p:nvSpPr>
        <p:spPr>
          <a:xfrm>
            <a:off x="199873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4"/>
          <p:cNvSpPr/>
          <p:nvPr/>
        </p:nvSpPr>
        <p:spPr>
          <a:xfrm>
            <a:off x="2949013" y="392248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4"/>
          <p:cNvSpPr/>
          <p:nvPr/>
        </p:nvSpPr>
        <p:spPr>
          <a:xfrm>
            <a:off x="1048453" y="392248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4"/>
          <p:cNvSpPr/>
          <p:nvPr/>
        </p:nvSpPr>
        <p:spPr>
          <a:xfrm>
            <a:off x="199873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4"/>
          <p:cNvSpPr/>
          <p:nvPr/>
        </p:nvSpPr>
        <p:spPr>
          <a:xfrm>
            <a:off x="2949013" y="192212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4"/>
          <p:cNvSpPr/>
          <p:nvPr/>
        </p:nvSpPr>
        <p:spPr>
          <a:xfrm>
            <a:off x="1048453" y="192212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4"/>
          <p:cNvSpPr/>
          <p:nvPr/>
        </p:nvSpPr>
        <p:spPr>
          <a:xfrm>
            <a:off x="1180249" y="221418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4"/>
          <p:cNvSpPr/>
          <p:nvPr/>
        </p:nvSpPr>
        <p:spPr>
          <a:xfrm>
            <a:off x="2132085"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4"/>
          <p:cNvSpPr/>
          <p:nvPr/>
        </p:nvSpPr>
        <p:spPr>
          <a:xfrm>
            <a:off x="3087047" y="221418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4"/>
          <p:cNvSpPr/>
          <p:nvPr/>
        </p:nvSpPr>
        <p:spPr>
          <a:xfrm>
            <a:off x="3087047"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4"/>
          <p:cNvSpPr/>
          <p:nvPr/>
        </p:nvSpPr>
        <p:spPr>
          <a:xfrm>
            <a:off x="2132085" y="421454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4"/>
          <p:cNvSpPr/>
          <p:nvPr/>
        </p:nvSpPr>
        <p:spPr>
          <a:xfrm>
            <a:off x="1181416" y="421454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4"/>
          <p:cNvSpPr txBox="1">
            <a:spLocks noGrp="1"/>
          </p:cNvSpPr>
          <p:nvPr>
            <p:ph type="title" idx="4294967295"/>
          </p:nvPr>
        </p:nvSpPr>
        <p:spPr>
          <a:xfrm>
            <a:off x="1644313" y="3079887"/>
            <a:ext cx="1428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2793" name="Google Shape;12793;p74"/>
          <p:cNvGrpSpPr/>
          <p:nvPr/>
        </p:nvGrpSpPr>
        <p:grpSpPr>
          <a:xfrm>
            <a:off x="1311648" y="1983281"/>
            <a:ext cx="197743" cy="197743"/>
            <a:chOff x="2676100" y="832575"/>
            <a:chExt cx="483125" cy="483125"/>
          </a:xfrm>
        </p:grpSpPr>
        <p:sp>
          <p:nvSpPr>
            <p:cNvPr id="12794" name="Google Shape;1279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5" name="Google Shape;1279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6" name="Google Shape;1279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97" name="Google Shape;12797;p74"/>
          <p:cNvGrpSpPr/>
          <p:nvPr/>
        </p:nvGrpSpPr>
        <p:grpSpPr>
          <a:xfrm>
            <a:off x="2258621" y="1976256"/>
            <a:ext cx="204394" cy="197743"/>
            <a:chOff x="3270550" y="832575"/>
            <a:chExt cx="499375" cy="483125"/>
          </a:xfrm>
        </p:grpSpPr>
        <p:sp>
          <p:nvSpPr>
            <p:cNvPr id="12798" name="Google Shape;1279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9" name="Google Shape;1279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00" name="Google Shape;1280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801" name="Google Shape;12801;p74"/>
          <p:cNvGrpSpPr/>
          <p:nvPr/>
        </p:nvGrpSpPr>
        <p:grpSpPr>
          <a:xfrm>
            <a:off x="3212214" y="1983307"/>
            <a:ext cx="197774" cy="197743"/>
            <a:chOff x="3270475" y="1427025"/>
            <a:chExt cx="483200" cy="483125"/>
          </a:xfrm>
        </p:grpSpPr>
        <p:sp>
          <p:nvSpPr>
            <p:cNvPr id="12802" name="Google Shape;12802;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03" name="Google Shape;12803;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04" name="Google Shape;12804;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805" name="Google Shape;12805;p74"/>
          <p:cNvSpPr/>
          <p:nvPr/>
        </p:nvSpPr>
        <p:spPr>
          <a:xfrm>
            <a:off x="3212183" y="397857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06" name="Google Shape;12806;p74"/>
          <p:cNvSpPr/>
          <p:nvPr/>
        </p:nvSpPr>
        <p:spPr>
          <a:xfrm>
            <a:off x="1309717" y="397857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807" name="Google Shape;12807;p74"/>
          <p:cNvGrpSpPr/>
          <p:nvPr/>
        </p:nvGrpSpPr>
        <p:grpSpPr>
          <a:xfrm>
            <a:off x="2258607" y="3980427"/>
            <a:ext cx="204425" cy="194059"/>
            <a:chOff x="6222125" y="2025975"/>
            <a:chExt cx="499450" cy="474125"/>
          </a:xfrm>
        </p:grpSpPr>
        <p:sp>
          <p:nvSpPr>
            <p:cNvPr id="12808" name="Google Shape;12808;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09" name="Google Shape;12809;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10" name="Google Shape;12810;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811" name="Google Shape;12811;p74"/>
          <p:cNvSpPr txBox="1">
            <a:spLocks noGrp="1"/>
          </p:cNvSpPr>
          <p:nvPr>
            <p:ph type="title" idx="4294967295"/>
          </p:nvPr>
        </p:nvSpPr>
        <p:spPr>
          <a:xfrm>
            <a:off x="1048453" y="2273439"/>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2812" name="Google Shape;12812;p74"/>
          <p:cNvSpPr txBox="1">
            <a:spLocks noGrp="1"/>
          </p:cNvSpPr>
          <p:nvPr>
            <p:ph type="title" idx="4294967295"/>
          </p:nvPr>
        </p:nvSpPr>
        <p:spPr>
          <a:xfrm>
            <a:off x="1998736"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2813" name="Google Shape;12813;p74"/>
          <p:cNvSpPr txBox="1">
            <a:spLocks noGrp="1"/>
          </p:cNvSpPr>
          <p:nvPr>
            <p:ph type="title" idx="4294967295"/>
          </p:nvPr>
        </p:nvSpPr>
        <p:spPr>
          <a:xfrm>
            <a:off x="2949019" y="2272486"/>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2814" name="Google Shape;12814;p74"/>
          <p:cNvSpPr txBox="1">
            <a:spLocks noGrp="1"/>
          </p:cNvSpPr>
          <p:nvPr>
            <p:ph type="title" idx="4294967295"/>
          </p:nvPr>
        </p:nvSpPr>
        <p:spPr>
          <a:xfrm>
            <a:off x="1048350"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2815" name="Google Shape;12815;p74"/>
          <p:cNvSpPr txBox="1">
            <a:spLocks noGrp="1"/>
          </p:cNvSpPr>
          <p:nvPr>
            <p:ph type="title" idx="4294967295"/>
          </p:nvPr>
        </p:nvSpPr>
        <p:spPr>
          <a:xfrm>
            <a:off x="1998684"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2816" name="Google Shape;12816;p74"/>
          <p:cNvSpPr txBox="1">
            <a:spLocks noGrp="1"/>
          </p:cNvSpPr>
          <p:nvPr>
            <p:ph type="title" idx="4294967295"/>
          </p:nvPr>
        </p:nvSpPr>
        <p:spPr>
          <a:xfrm>
            <a:off x="2949019" y="4285808"/>
            <a:ext cx="724200" cy="2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2817" name="Google Shape;12817;p74"/>
          <p:cNvSpPr/>
          <p:nvPr/>
        </p:nvSpPr>
        <p:spPr>
          <a:xfrm>
            <a:off x="1374787"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4"/>
          <p:cNvSpPr/>
          <p:nvPr/>
        </p:nvSpPr>
        <p:spPr>
          <a:xfrm>
            <a:off x="2326630"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4"/>
          <p:cNvSpPr/>
          <p:nvPr/>
        </p:nvSpPr>
        <p:spPr>
          <a:xfrm>
            <a:off x="3278485" y="255507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4"/>
          <p:cNvSpPr/>
          <p:nvPr/>
        </p:nvSpPr>
        <p:spPr>
          <a:xfrm>
            <a:off x="1374774"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4"/>
          <p:cNvSpPr/>
          <p:nvPr/>
        </p:nvSpPr>
        <p:spPr>
          <a:xfrm>
            <a:off x="2326617"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4"/>
          <p:cNvSpPr/>
          <p:nvPr/>
        </p:nvSpPr>
        <p:spPr>
          <a:xfrm>
            <a:off x="3278472" y="381718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4"/>
          <p:cNvSpPr/>
          <p:nvPr/>
        </p:nvSpPr>
        <p:spPr>
          <a:xfrm>
            <a:off x="2200729"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4"/>
          <p:cNvSpPr/>
          <p:nvPr/>
        </p:nvSpPr>
        <p:spPr>
          <a:xfrm>
            <a:off x="2328782"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4"/>
          <p:cNvSpPr/>
          <p:nvPr/>
        </p:nvSpPr>
        <p:spPr>
          <a:xfrm>
            <a:off x="2456836" y="282085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4"/>
          <p:cNvSpPr/>
          <p:nvPr/>
        </p:nvSpPr>
        <p:spPr>
          <a:xfrm>
            <a:off x="2200729"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4"/>
          <p:cNvSpPr/>
          <p:nvPr/>
        </p:nvSpPr>
        <p:spPr>
          <a:xfrm>
            <a:off x="2328782"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2456836" y="354956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29" name="Google Shape;12829;p74"/>
          <p:cNvCxnSpPr>
            <a:stCxn id="12817" idx="4"/>
            <a:endCxn id="12823" idx="0"/>
          </p:cNvCxnSpPr>
          <p:nvPr/>
        </p:nvCxnSpPr>
        <p:spPr>
          <a:xfrm rot="-5400000" flipH="1">
            <a:off x="1718737" y="2306976"/>
            <a:ext cx="201900" cy="8259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30" name="Google Shape;12830;p74"/>
          <p:cNvCxnSpPr>
            <a:stCxn id="12819" idx="4"/>
            <a:endCxn id="12825" idx="0"/>
          </p:cNvCxnSpPr>
          <p:nvPr/>
        </p:nvCxnSpPr>
        <p:spPr>
          <a:xfrm rot="5400000">
            <a:off x="2798635" y="2309076"/>
            <a:ext cx="201900" cy="8217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31" name="Google Shape;12831;p74"/>
          <p:cNvCxnSpPr>
            <a:stCxn id="12818" idx="4"/>
            <a:endCxn id="12824" idx="0"/>
          </p:cNvCxnSpPr>
          <p:nvPr/>
        </p:nvCxnSpPr>
        <p:spPr>
          <a:xfrm rot="-5400000" flipH="1">
            <a:off x="2258680" y="2718876"/>
            <a:ext cx="2019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32" name="Google Shape;12832;p74"/>
          <p:cNvCxnSpPr>
            <a:stCxn id="12820" idx="0"/>
            <a:endCxn id="12826" idx="4"/>
          </p:cNvCxnSpPr>
          <p:nvPr/>
        </p:nvCxnSpPr>
        <p:spPr>
          <a:xfrm rot="-5400000">
            <a:off x="1717824" y="3302386"/>
            <a:ext cx="203700" cy="8259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2833" name="Google Shape;12833;p74"/>
          <p:cNvCxnSpPr>
            <a:stCxn id="12822" idx="0"/>
            <a:endCxn id="12828" idx="4"/>
          </p:cNvCxnSpPr>
          <p:nvPr/>
        </p:nvCxnSpPr>
        <p:spPr>
          <a:xfrm rot="5400000" flipH="1">
            <a:off x="2797722" y="3304486"/>
            <a:ext cx="203700" cy="8217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2834" name="Google Shape;12834;p74"/>
          <p:cNvCxnSpPr>
            <a:stCxn id="12821" idx="0"/>
            <a:endCxn id="12827" idx="4"/>
          </p:cNvCxnSpPr>
          <p:nvPr/>
        </p:nvCxnSpPr>
        <p:spPr>
          <a:xfrm rot="-5400000">
            <a:off x="2257767" y="3714286"/>
            <a:ext cx="2037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2835" name="Google Shape;12835;p74"/>
          <p:cNvSpPr/>
          <p:nvPr/>
        </p:nvSpPr>
        <p:spPr>
          <a:xfrm>
            <a:off x="4239724" y="30709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5018842" y="30709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4"/>
          <p:cNvSpPr/>
          <p:nvPr/>
        </p:nvSpPr>
        <p:spPr>
          <a:xfrm>
            <a:off x="5797943" y="30709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8" name="Google Shape;12838;p74"/>
          <p:cNvSpPr/>
          <p:nvPr/>
        </p:nvSpPr>
        <p:spPr>
          <a:xfrm>
            <a:off x="6576658" y="30709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9" name="Google Shape;12839;p74"/>
          <p:cNvSpPr/>
          <p:nvPr/>
        </p:nvSpPr>
        <p:spPr>
          <a:xfrm>
            <a:off x="7355776" y="30709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40" name="Google Shape;12840;p74"/>
          <p:cNvSpPr/>
          <p:nvPr/>
        </p:nvSpPr>
        <p:spPr>
          <a:xfrm>
            <a:off x="4429400" y="20250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5244198" y="40209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6007260" y="20250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6796005" y="40210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7585138" y="20250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4569763"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614762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7725475" y="2942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4"/>
          <p:cNvSpPr/>
          <p:nvPr/>
        </p:nvSpPr>
        <p:spPr>
          <a:xfrm>
            <a:off x="5384563" y="33623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4"/>
          <p:cNvSpPr/>
          <p:nvPr/>
        </p:nvSpPr>
        <p:spPr>
          <a:xfrm>
            <a:off x="6936563" y="33624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txBox="1">
            <a:spLocks noGrp="1"/>
          </p:cNvSpPr>
          <p:nvPr>
            <p:ph type="title" idx="4294967295"/>
          </p:nvPr>
        </p:nvSpPr>
        <p:spPr>
          <a:xfrm>
            <a:off x="43314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2851" name="Google Shape;12851;p74"/>
          <p:cNvSpPr/>
          <p:nvPr/>
        </p:nvSpPr>
        <p:spPr>
          <a:xfrm>
            <a:off x="4569763"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6153050"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7725475" y="24379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53841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6936566" y="3932246"/>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56" name="Google Shape;12856;p74"/>
          <p:cNvCxnSpPr>
            <a:stCxn id="12845" idx="0"/>
            <a:endCxn id="12851" idx="4"/>
          </p:cNvCxnSpPr>
          <p:nvPr/>
        </p:nvCxnSpPr>
        <p:spPr>
          <a:xfrm rot="10800000">
            <a:off x="4600813"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57" name="Google Shape;12857;p74"/>
          <p:cNvCxnSpPr>
            <a:stCxn id="12846" idx="0"/>
            <a:endCxn id="12852" idx="4"/>
          </p:cNvCxnSpPr>
          <p:nvPr/>
        </p:nvCxnSpPr>
        <p:spPr>
          <a:xfrm rot="10800000" flipH="1">
            <a:off x="6178675" y="25001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858" name="Google Shape;12858;p74"/>
          <p:cNvCxnSpPr>
            <a:stCxn id="12847" idx="0"/>
            <a:endCxn id="12853" idx="4"/>
          </p:cNvCxnSpPr>
          <p:nvPr/>
        </p:nvCxnSpPr>
        <p:spPr>
          <a:xfrm rot="10800000">
            <a:off x="7756525" y="25001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59" name="Google Shape;12859;p74"/>
          <p:cNvCxnSpPr>
            <a:stCxn id="12848" idx="4"/>
            <a:endCxn id="12854" idx="0"/>
          </p:cNvCxnSpPr>
          <p:nvPr/>
        </p:nvCxnSpPr>
        <p:spPr>
          <a:xfrm flipH="1">
            <a:off x="5415313" y="34244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860" name="Google Shape;12860;p74"/>
          <p:cNvCxnSpPr>
            <a:stCxn id="12849" idx="4"/>
            <a:endCxn id="12855" idx="0"/>
          </p:cNvCxnSpPr>
          <p:nvPr/>
        </p:nvCxnSpPr>
        <p:spPr>
          <a:xfrm>
            <a:off x="6967613" y="3424520"/>
            <a:ext cx="0" cy="507600"/>
          </a:xfrm>
          <a:prstGeom prst="straightConnector1">
            <a:avLst/>
          </a:prstGeom>
          <a:noFill/>
          <a:ln w="9525" cap="flat" cmpd="sng">
            <a:solidFill>
              <a:srgbClr val="A5B7C6"/>
            </a:solidFill>
            <a:prstDash val="dash"/>
            <a:round/>
            <a:headEnd type="none" w="med" len="med"/>
            <a:tailEnd type="none" w="med" len="med"/>
          </a:ln>
        </p:spPr>
      </p:cxnSp>
      <p:sp>
        <p:nvSpPr>
          <p:cNvPr id="12861" name="Google Shape;12861;p74"/>
          <p:cNvSpPr txBox="1">
            <a:spLocks noGrp="1"/>
          </p:cNvSpPr>
          <p:nvPr>
            <p:ph type="title" idx="4294967295"/>
          </p:nvPr>
        </p:nvSpPr>
        <p:spPr>
          <a:xfrm>
            <a:off x="5138997"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2862" name="Google Shape;12862;p74"/>
          <p:cNvSpPr txBox="1">
            <a:spLocks noGrp="1"/>
          </p:cNvSpPr>
          <p:nvPr>
            <p:ph type="title" idx="4294967295"/>
          </p:nvPr>
        </p:nvSpPr>
        <p:spPr>
          <a:xfrm>
            <a:off x="59046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2863" name="Google Shape;12863;p74"/>
          <p:cNvSpPr txBox="1">
            <a:spLocks noGrp="1"/>
          </p:cNvSpPr>
          <p:nvPr>
            <p:ph type="title" idx="4294967295"/>
          </p:nvPr>
        </p:nvSpPr>
        <p:spPr>
          <a:xfrm>
            <a:off x="669682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2864" name="Google Shape;12864;p74"/>
          <p:cNvSpPr txBox="1">
            <a:spLocks noGrp="1"/>
          </p:cNvSpPr>
          <p:nvPr>
            <p:ph type="title" idx="4294967295"/>
          </p:nvPr>
        </p:nvSpPr>
        <p:spPr>
          <a:xfrm>
            <a:off x="7488972" y="30825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2865" name="Google Shape;12865;p74"/>
          <p:cNvSpPr/>
          <p:nvPr/>
        </p:nvSpPr>
        <p:spPr>
          <a:xfrm>
            <a:off x="6865977" y="4092071"/>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6" name="Google Shape;12866;p74"/>
          <p:cNvGrpSpPr/>
          <p:nvPr/>
        </p:nvGrpSpPr>
        <p:grpSpPr>
          <a:xfrm>
            <a:off x="5307356" y="4111119"/>
            <a:ext cx="206115" cy="206115"/>
            <a:chOff x="1049375" y="2680675"/>
            <a:chExt cx="297725" cy="297725"/>
          </a:xfrm>
        </p:grpSpPr>
        <p:sp>
          <p:nvSpPr>
            <p:cNvPr id="12867" name="Google Shape;12867;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74"/>
          <p:cNvGrpSpPr/>
          <p:nvPr/>
        </p:nvGrpSpPr>
        <p:grpSpPr>
          <a:xfrm>
            <a:off x="7653299" y="2121502"/>
            <a:ext cx="205578" cy="204332"/>
            <a:chOff x="5045775" y="1946400"/>
            <a:chExt cx="296950" cy="295150"/>
          </a:xfrm>
        </p:grpSpPr>
        <p:sp>
          <p:nvSpPr>
            <p:cNvPr id="12870" name="Google Shape;12870;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4"/>
          <p:cNvGrpSpPr/>
          <p:nvPr/>
        </p:nvGrpSpPr>
        <p:grpSpPr>
          <a:xfrm>
            <a:off x="6076163" y="2127191"/>
            <a:ext cx="205042" cy="204505"/>
            <a:chOff x="3599700" y="1954475"/>
            <a:chExt cx="296175" cy="295400"/>
          </a:xfrm>
        </p:grpSpPr>
        <p:sp>
          <p:nvSpPr>
            <p:cNvPr id="12873" name="Google Shape;12873;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74"/>
          <p:cNvGrpSpPr/>
          <p:nvPr/>
        </p:nvGrpSpPr>
        <p:grpSpPr>
          <a:xfrm>
            <a:off x="4485399" y="2145958"/>
            <a:ext cx="205596" cy="155421"/>
            <a:chOff x="3962775" y="1990700"/>
            <a:chExt cx="296975" cy="224500"/>
          </a:xfrm>
        </p:grpSpPr>
        <p:sp>
          <p:nvSpPr>
            <p:cNvPr id="12877" name="Google Shape;12877;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1" name="Google Shape;12881;p74"/>
          <p:cNvSpPr txBox="1"/>
          <p:nvPr/>
        </p:nvSpPr>
        <p:spPr>
          <a:xfrm>
            <a:off x="6405263"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2882" name="Google Shape;12882;p74"/>
          <p:cNvSpPr txBox="1"/>
          <p:nvPr/>
        </p:nvSpPr>
        <p:spPr>
          <a:xfrm>
            <a:off x="4827411" y="24529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83" name="Google Shape;12883;p74"/>
          <p:cNvSpPr txBox="1"/>
          <p:nvPr/>
        </p:nvSpPr>
        <p:spPr>
          <a:xfrm>
            <a:off x="5626377" y="35123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2884" name="Google Shape;12884;p74"/>
          <p:cNvSpPr txBox="1"/>
          <p:nvPr/>
        </p:nvSpPr>
        <p:spPr>
          <a:xfrm>
            <a:off x="71787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885" name="Google Shape;12885;p74"/>
          <p:cNvSpPr txBox="1"/>
          <p:nvPr/>
        </p:nvSpPr>
        <p:spPr>
          <a:xfrm>
            <a:off x="4037377" y="34993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9"/>
        <p:cNvGrpSpPr/>
        <p:nvPr/>
      </p:nvGrpSpPr>
      <p:grpSpPr>
        <a:xfrm>
          <a:off x="0" y="0"/>
          <a:ext cx="0" cy="0"/>
          <a:chOff x="0" y="0"/>
          <a:chExt cx="0" cy="0"/>
        </a:xfrm>
      </p:grpSpPr>
      <p:sp>
        <p:nvSpPr>
          <p:cNvPr id="12890" name="Google Shape;12890;p75"/>
          <p:cNvSpPr/>
          <p:nvPr/>
        </p:nvSpPr>
        <p:spPr>
          <a:xfrm>
            <a:off x="3439355"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5"/>
          <p:cNvSpPr/>
          <p:nvPr/>
        </p:nvSpPr>
        <p:spPr>
          <a:xfrm>
            <a:off x="6549404"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5"/>
          <p:cNvSpPr/>
          <p:nvPr/>
        </p:nvSpPr>
        <p:spPr>
          <a:xfrm>
            <a:off x="1048350" y="434997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5"/>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grpSp>
        <p:nvGrpSpPr>
          <p:cNvPr id="12894" name="Google Shape;12894;p75"/>
          <p:cNvGrpSpPr/>
          <p:nvPr/>
        </p:nvGrpSpPr>
        <p:grpSpPr>
          <a:xfrm>
            <a:off x="1494592" y="1933354"/>
            <a:ext cx="763219" cy="763219"/>
            <a:chOff x="4049800" y="640400"/>
            <a:chExt cx="858900" cy="858900"/>
          </a:xfrm>
        </p:grpSpPr>
        <p:sp>
          <p:nvSpPr>
            <p:cNvPr id="12895" name="Google Shape;12895;p75"/>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5"/>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7" name="Google Shape;12897;p75"/>
          <p:cNvSpPr/>
          <p:nvPr/>
        </p:nvSpPr>
        <p:spPr>
          <a:xfrm>
            <a:off x="1210102" y="2917440"/>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5"/>
          <p:cNvSpPr/>
          <p:nvPr/>
        </p:nvSpPr>
        <p:spPr>
          <a:xfrm>
            <a:off x="1759085" y="426976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9" name="Google Shape;12899;p75"/>
          <p:cNvCxnSpPr>
            <a:stCxn id="12895" idx="4"/>
            <a:endCxn id="12897" idx="0"/>
          </p:cNvCxnSpPr>
          <p:nvPr/>
        </p:nvCxnSpPr>
        <p:spPr>
          <a:xfrm>
            <a:off x="1876201" y="2696573"/>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2900" name="Google Shape;12900;p75"/>
          <p:cNvCxnSpPr/>
          <p:nvPr/>
        </p:nvCxnSpPr>
        <p:spPr>
          <a:xfrm>
            <a:off x="1876179" y="4048889"/>
            <a:ext cx="0" cy="220800"/>
          </a:xfrm>
          <a:prstGeom prst="straightConnector1">
            <a:avLst/>
          </a:prstGeom>
          <a:noFill/>
          <a:ln w="9525" cap="flat" cmpd="sng">
            <a:solidFill>
              <a:srgbClr val="D7DFE5"/>
            </a:solidFill>
            <a:prstDash val="solid"/>
            <a:round/>
            <a:headEnd type="none" w="med" len="med"/>
            <a:tailEnd type="none" w="med" len="med"/>
          </a:ln>
        </p:spPr>
      </p:cxnSp>
      <p:sp>
        <p:nvSpPr>
          <p:cNvPr id="12901" name="Google Shape;12901;p75"/>
          <p:cNvSpPr txBox="1"/>
          <p:nvPr/>
        </p:nvSpPr>
        <p:spPr>
          <a:xfrm>
            <a:off x="1297398" y="346550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2902" name="Google Shape;12902;p75"/>
          <p:cNvCxnSpPr/>
          <p:nvPr/>
        </p:nvCxnSpPr>
        <p:spPr>
          <a:xfrm>
            <a:off x="1621737" y="3334746"/>
            <a:ext cx="508800" cy="0"/>
          </a:xfrm>
          <a:prstGeom prst="straightConnector1">
            <a:avLst/>
          </a:prstGeom>
          <a:noFill/>
          <a:ln w="19050" cap="flat" cmpd="sng">
            <a:solidFill>
              <a:srgbClr val="A5B7C6"/>
            </a:solidFill>
            <a:prstDash val="solid"/>
            <a:round/>
            <a:headEnd type="none" w="med" len="med"/>
            <a:tailEnd type="none" w="med" len="med"/>
          </a:ln>
        </p:spPr>
      </p:cxnSp>
      <p:sp>
        <p:nvSpPr>
          <p:cNvPr id="12903" name="Google Shape;12903;p75"/>
          <p:cNvSpPr txBox="1"/>
          <p:nvPr/>
        </p:nvSpPr>
        <p:spPr>
          <a:xfrm>
            <a:off x="1454136" y="308104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2904" name="Google Shape;12904;p75"/>
          <p:cNvSpPr txBox="1"/>
          <p:nvPr/>
        </p:nvSpPr>
        <p:spPr>
          <a:xfrm>
            <a:off x="1585964" y="2132282"/>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2905" name="Google Shape;12905;p75"/>
          <p:cNvGrpSpPr/>
          <p:nvPr/>
        </p:nvGrpSpPr>
        <p:grpSpPr>
          <a:xfrm>
            <a:off x="3576485" y="2515941"/>
            <a:ext cx="1443832" cy="1443832"/>
            <a:chOff x="5681300" y="2527788"/>
            <a:chExt cx="805800" cy="805800"/>
          </a:xfrm>
        </p:grpSpPr>
        <p:sp>
          <p:nvSpPr>
            <p:cNvPr id="12906" name="Google Shape;12906;p7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75"/>
          <p:cNvGrpSpPr/>
          <p:nvPr/>
        </p:nvGrpSpPr>
        <p:grpSpPr>
          <a:xfrm>
            <a:off x="6240886" y="2131713"/>
            <a:ext cx="626590" cy="626590"/>
            <a:chOff x="5681300" y="2527788"/>
            <a:chExt cx="805800" cy="805800"/>
          </a:xfrm>
        </p:grpSpPr>
        <p:sp>
          <p:nvSpPr>
            <p:cNvPr id="12909" name="Google Shape;12909;p7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5"/>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1" name="Google Shape;12911;p75"/>
          <p:cNvSpPr txBox="1"/>
          <p:nvPr/>
        </p:nvSpPr>
        <p:spPr>
          <a:xfrm>
            <a:off x="6993115"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12" name="Google Shape;12912;p75"/>
          <p:cNvSpPr/>
          <p:nvPr/>
        </p:nvSpPr>
        <p:spPr>
          <a:xfrm>
            <a:off x="6549404"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75"/>
          <p:cNvGrpSpPr/>
          <p:nvPr/>
        </p:nvGrpSpPr>
        <p:grpSpPr>
          <a:xfrm>
            <a:off x="6240886" y="2923813"/>
            <a:ext cx="626590" cy="626590"/>
            <a:chOff x="5681300" y="2527788"/>
            <a:chExt cx="805800" cy="805800"/>
          </a:xfrm>
        </p:grpSpPr>
        <p:sp>
          <p:nvSpPr>
            <p:cNvPr id="12914" name="Google Shape;12914;p7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5"/>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75"/>
          <p:cNvSpPr txBox="1"/>
          <p:nvPr/>
        </p:nvSpPr>
        <p:spPr>
          <a:xfrm>
            <a:off x="6993115"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17" name="Google Shape;12917;p75"/>
          <p:cNvSpPr/>
          <p:nvPr/>
        </p:nvSpPr>
        <p:spPr>
          <a:xfrm>
            <a:off x="6549404"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75"/>
          <p:cNvGrpSpPr/>
          <p:nvPr/>
        </p:nvGrpSpPr>
        <p:grpSpPr>
          <a:xfrm>
            <a:off x="6240886" y="3715913"/>
            <a:ext cx="626590" cy="626590"/>
            <a:chOff x="5681300" y="2527788"/>
            <a:chExt cx="805800" cy="805800"/>
          </a:xfrm>
        </p:grpSpPr>
        <p:sp>
          <p:nvSpPr>
            <p:cNvPr id="12919" name="Google Shape;12919;p7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5"/>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1" name="Google Shape;12921;p75"/>
          <p:cNvSpPr txBox="1"/>
          <p:nvPr/>
        </p:nvSpPr>
        <p:spPr>
          <a:xfrm>
            <a:off x="6993115"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22" name="Google Shape;12922;p75"/>
          <p:cNvSpPr/>
          <p:nvPr/>
        </p:nvSpPr>
        <p:spPr>
          <a:xfrm>
            <a:off x="4229854"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5"/>
          <p:cNvSpPr/>
          <p:nvPr/>
        </p:nvSpPr>
        <p:spPr>
          <a:xfrm>
            <a:off x="4229854"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5"/>
          <p:cNvSpPr/>
          <p:nvPr/>
        </p:nvSpPr>
        <p:spPr>
          <a:xfrm>
            <a:off x="5157904"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25" name="Google Shape;12925;p75"/>
          <p:cNvCxnSpPr>
            <a:stCxn id="12924" idx="6"/>
            <a:endCxn id="12910" idx="2"/>
          </p:cNvCxnSpPr>
          <p:nvPr/>
        </p:nvCxnSpPr>
        <p:spPr>
          <a:xfrm rot="10800000" flipH="1">
            <a:off x="5295004" y="2444962"/>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926" name="Google Shape;12926;p75"/>
          <p:cNvCxnSpPr>
            <a:stCxn id="12924" idx="6"/>
            <a:endCxn id="12920" idx="2"/>
          </p:cNvCxnSpPr>
          <p:nvPr/>
        </p:nvCxnSpPr>
        <p:spPr>
          <a:xfrm>
            <a:off x="5295004" y="3237862"/>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927" name="Google Shape;12927;p75"/>
          <p:cNvCxnSpPr>
            <a:stCxn id="12924" idx="6"/>
            <a:endCxn id="12915" idx="2"/>
          </p:cNvCxnSpPr>
          <p:nvPr/>
        </p:nvCxnSpPr>
        <p:spPr>
          <a:xfrm rot="10800000" flipH="1">
            <a:off x="5295004" y="3236962"/>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928" name="Google Shape;12928;p75"/>
          <p:cNvSpPr txBox="1"/>
          <p:nvPr/>
        </p:nvSpPr>
        <p:spPr>
          <a:xfrm>
            <a:off x="3800713"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32"/>
        <p:cNvGrpSpPr/>
        <p:nvPr/>
      </p:nvGrpSpPr>
      <p:grpSpPr>
        <a:xfrm>
          <a:off x="0" y="0"/>
          <a:ext cx="0" cy="0"/>
          <a:chOff x="0" y="0"/>
          <a:chExt cx="0" cy="0"/>
        </a:xfrm>
      </p:grpSpPr>
      <p:sp>
        <p:nvSpPr>
          <p:cNvPr id="12933" name="Google Shape;12933;p76"/>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2934" name="Google Shape;12934;p76"/>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5" name="Google Shape;12935;p76"/>
          <p:cNvGrpSpPr/>
          <p:nvPr/>
        </p:nvGrpSpPr>
        <p:grpSpPr>
          <a:xfrm>
            <a:off x="2541658" y="1924331"/>
            <a:ext cx="356737" cy="353239"/>
            <a:chOff x="3192838" y="1931233"/>
            <a:chExt cx="298300" cy="295375"/>
          </a:xfrm>
        </p:grpSpPr>
        <p:sp>
          <p:nvSpPr>
            <p:cNvPr id="12936" name="Google Shape;12936;p76"/>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6"/>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6"/>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6"/>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6"/>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6"/>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6"/>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6"/>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6"/>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6"/>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6"/>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6"/>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6"/>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6"/>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6"/>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6"/>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6"/>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6"/>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6"/>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6"/>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6"/>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6"/>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6"/>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6"/>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76"/>
          <p:cNvGrpSpPr/>
          <p:nvPr/>
        </p:nvGrpSpPr>
        <p:grpSpPr>
          <a:xfrm>
            <a:off x="3272903" y="1922986"/>
            <a:ext cx="342506" cy="355302"/>
            <a:chOff x="3676863" y="1930108"/>
            <a:chExt cx="286400" cy="297100"/>
          </a:xfrm>
        </p:grpSpPr>
        <p:sp>
          <p:nvSpPr>
            <p:cNvPr id="12961" name="Google Shape;12961;p76"/>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6"/>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6"/>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6"/>
          <p:cNvGrpSpPr/>
          <p:nvPr/>
        </p:nvGrpSpPr>
        <p:grpSpPr>
          <a:xfrm>
            <a:off x="1797586" y="1922149"/>
            <a:ext cx="357454" cy="356139"/>
            <a:chOff x="2698088" y="1929408"/>
            <a:chExt cx="298900" cy="297800"/>
          </a:xfrm>
        </p:grpSpPr>
        <p:sp>
          <p:nvSpPr>
            <p:cNvPr id="12965" name="Google Shape;12965;p76"/>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6"/>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76"/>
          <p:cNvGrpSpPr/>
          <p:nvPr/>
        </p:nvGrpSpPr>
        <p:grpSpPr>
          <a:xfrm>
            <a:off x="4822994" y="1923674"/>
            <a:ext cx="288391" cy="354734"/>
            <a:chOff x="4718163" y="1930683"/>
            <a:chExt cx="241150" cy="296625"/>
          </a:xfrm>
        </p:grpSpPr>
        <p:sp>
          <p:nvSpPr>
            <p:cNvPr id="12968" name="Google Shape;12968;p76"/>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6"/>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6"/>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6"/>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6"/>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6"/>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6"/>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6"/>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76"/>
          <p:cNvGrpSpPr/>
          <p:nvPr/>
        </p:nvGrpSpPr>
        <p:grpSpPr>
          <a:xfrm>
            <a:off x="5516509" y="1922268"/>
            <a:ext cx="356019" cy="355302"/>
            <a:chOff x="5170638" y="1929508"/>
            <a:chExt cx="297700" cy="297100"/>
          </a:xfrm>
        </p:grpSpPr>
        <p:sp>
          <p:nvSpPr>
            <p:cNvPr id="12977" name="Google Shape;12977;p76"/>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6"/>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6"/>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6"/>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6"/>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6"/>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6"/>
          <p:cNvGrpSpPr/>
          <p:nvPr/>
        </p:nvGrpSpPr>
        <p:grpSpPr>
          <a:xfrm>
            <a:off x="6274094" y="1923674"/>
            <a:ext cx="356019" cy="353897"/>
            <a:chOff x="5676688" y="1930683"/>
            <a:chExt cx="297700" cy="295925"/>
          </a:xfrm>
        </p:grpSpPr>
        <p:sp>
          <p:nvSpPr>
            <p:cNvPr id="12984" name="Google Shape;12984;p76"/>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6"/>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6"/>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6"/>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8" name="Google Shape;12988;p76"/>
          <p:cNvSpPr/>
          <p:nvPr/>
        </p:nvSpPr>
        <p:spPr>
          <a:xfrm>
            <a:off x="7034468" y="1925083"/>
            <a:ext cx="302622" cy="357454"/>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76"/>
          <p:cNvGrpSpPr/>
          <p:nvPr/>
        </p:nvGrpSpPr>
        <p:grpSpPr>
          <a:xfrm>
            <a:off x="7742295" y="1924391"/>
            <a:ext cx="354614" cy="355332"/>
            <a:chOff x="6649513" y="1931283"/>
            <a:chExt cx="296525" cy="297125"/>
          </a:xfrm>
        </p:grpSpPr>
        <p:sp>
          <p:nvSpPr>
            <p:cNvPr id="12990" name="Google Shape;12990;p76"/>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6"/>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6"/>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76"/>
          <p:cNvGrpSpPr/>
          <p:nvPr/>
        </p:nvGrpSpPr>
        <p:grpSpPr>
          <a:xfrm>
            <a:off x="7740143" y="2448434"/>
            <a:ext cx="356767" cy="354584"/>
            <a:chOff x="6647713" y="2369483"/>
            <a:chExt cx="298325" cy="296500"/>
          </a:xfrm>
        </p:grpSpPr>
        <p:sp>
          <p:nvSpPr>
            <p:cNvPr id="12994" name="Google Shape;12994;p76"/>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6"/>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6"/>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6"/>
          <p:cNvGrpSpPr/>
          <p:nvPr/>
        </p:nvGrpSpPr>
        <p:grpSpPr>
          <a:xfrm>
            <a:off x="7007492" y="2448434"/>
            <a:ext cx="355302" cy="354584"/>
            <a:chOff x="6162513" y="2369483"/>
            <a:chExt cx="297100" cy="296500"/>
          </a:xfrm>
        </p:grpSpPr>
        <p:sp>
          <p:nvSpPr>
            <p:cNvPr id="12998" name="Google Shape;12998;p76"/>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6"/>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6"/>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6"/>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6"/>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6"/>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76"/>
          <p:cNvGrpSpPr/>
          <p:nvPr/>
        </p:nvGrpSpPr>
        <p:grpSpPr>
          <a:xfrm>
            <a:off x="6273376" y="2449122"/>
            <a:ext cx="356019" cy="354614"/>
            <a:chOff x="5676088" y="2370058"/>
            <a:chExt cx="297700" cy="296525"/>
          </a:xfrm>
        </p:grpSpPr>
        <p:sp>
          <p:nvSpPr>
            <p:cNvPr id="13005" name="Google Shape;13005;p76"/>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6"/>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6"/>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6"/>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6"/>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76"/>
          <p:cNvGrpSpPr/>
          <p:nvPr/>
        </p:nvGrpSpPr>
        <p:grpSpPr>
          <a:xfrm>
            <a:off x="5514356" y="2449122"/>
            <a:ext cx="356049" cy="355332"/>
            <a:chOff x="5168838" y="2370058"/>
            <a:chExt cx="297725" cy="297125"/>
          </a:xfrm>
        </p:grpSpPr>
        <p:sp>
          <p:nvSpPr>
            <p:cNvPr id="13011" name="Google Shape;13011;p76"/>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6"/>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6"/>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6"/>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6"/>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6"/>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6"/>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6"/>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6"/>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6"/>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76"/>
          <p:cNvGrpSpPr/>
          <p:nvPr/>
        </p:nvGrpSpPr>
        <p:grpSpPr>
          <a:xfrm>
            <a:off x="4770285" y="2512505"/>
            <a:ext cx="355332" cy="227849"/>
            <a:chOff x="4674088" y="2423058"/>
            <a:chExt cx="297125" cy="190525"/>
          </a:xfrm>
        </p:grpSpPr>
        <p:sp>
          <p:nvSpPr>
            <p:cNvPr id="13022" name="Google Shape;13022;p76"/>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6"/>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6"/>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6"/>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6"/>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7" name="Google Shape;13027;p76"/>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6"/>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6"/>
          <p:cNvSpPr/>
          <p:nvPr/>
        </p:nvSpPr>
        <p:spPr>
          <a:xfrm>
            <a:off x="4318814" y="2728898"/>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6"/>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6"/>
          <p:cNvSpPr/>
          <p:nvPr/>
        </p:nvSpPr>
        <p:spPr>
          <a:xfrm>
            <a:off x="4318814" y="2644888"/>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6"/>
          <p:cNvSpPr/>
          <p:nvPr/>
        </p:nvSpPr>
        <p:spPr>
          <a:xfrm>
            <a:off x="4318814" y="2617830"/>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6"/>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6"/>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6"/>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6"/>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6"/>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6"/>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6"/>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6"/>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6"/>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6"/>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6"/>
          <p:cNvSpPr/>
          <p:nvPr/>
        </p:nvSpPr>
        <p:spPr>
          <a:xfrm>
            <a:off x="4261859"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6"/>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6"/>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6"/>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6"/>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6"/>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6"/>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6"/>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6"/>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6"/>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6"/>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6"/>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6"/>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6"/>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6"/>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6"/>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6"/>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0" name="Google Shape;13060;p76"/>
          <p:cNvGrpSpPr/>
          <p:nvPr/>
        </p:nvGrpSpPr>
        <p:grpSpPr>
          <a:xfrm>
            <a:off x="3245846" y="2447657"/>
            <a:ext cx="361730" cy="358919"/>
            <a:chOff x="3654238" y="2368833"/>
            <a:chExt cx="302475" cy="300125"/>
          </a:xfrm>
        </p:grpSpPr>
        <p:sp>
          <p:nvSpPr>
            <p:cNvPr id="13061" name="Google Shape;13061;p76"/>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6"/>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6"/>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6"/>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6"/>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6"/>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6"/>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6"/>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6"/>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6"/>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6"/>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6"/>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76"/>
          <p:cNvGrpSpPr/>
          <p:nvPr/>
        </p:nvGrpSpPr>
        <p:grpSpPr>
          <a:xfrm>
            <a:off x="2544498" y="2447627"/>
            <a:ext cx="353179" cy="355332"/>
            <a:chOff x="3195213" y="2368808"/>
            <a:chExt cx="295325" cy="297125"/>
          </a:xfrm>
        </p:grpSpPr>
        <p:sp>
          <p:nvSpPr>
            <p:cNvPr id="13074" name="Google Shape;13074;p76"/>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6"/>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6"/>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6"/>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6"/>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6"/>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6"/>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6"/>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6"/>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6"/>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6"/>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6"/>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76"/>
          <p:cNvGrpSpPr/>
          <p:nvPr/>
        </p:nvGrpSpPr>
        <p:grpSpPr>
          <a:xfrm>
            <a:off x="1781202" y="2448434"/>
            <a:ext cx="368158" cy="355302"/>
            <a:chOff x="2684388" y="2369483"/>
            <a:chExt cx="307850" cy="297100"/>
          </a:xfrm>
        </p:grpSpPr>
        <p:sp>
          <p:nvSpPr>
            <p:cNvPr id="13087" name="Google Shape;13087;p76"/>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6"/>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6"/>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6"/>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1" name="Google Shape;13091;p76"/>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2" name="Google Shape;13092;p76"/>
          <p:cNvGrpSpPr/>
          <p:nvPr/>
        </p:nvGrpSpPr>
        <p:grpSpPr>
          <a:xfrm>
            <a:off x="1041406" y="2992390"/>
            <a:ext cx="356767" cy="356737"/>
            <a:chOff x="2193213" y="2824333"/>
            <a:chExt cx="298325" cy="298300"/>
          </a:xfrm>
        </p:grpSpPr>
        <p:sp>
          <p:nvSpPr>
            <p:cNvPr id="13093" name="Google Shape;13093;p76"/>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6"/>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6"/>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6"/>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6"/>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6"/>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6"/>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6"/>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6"/>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6"/>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6"/>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6"/>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6"/>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6"/>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6"/>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6"/>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9" name="Google Shape;13109;p76"/>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0" name="Google Shape;13110;p76"/>
          <p:cNvGrpSpPr/>
          <p:nvPr/>
        </p:nvGrpSpPr>
        <p:grpSpPr>
          <a:xfrm>
            <a:off x="2543093" y="2993077"/>
            <a:ext cx="356019" cy="356737"/>
            <a:chOff x="3194038" y="2824908"/>
            <a:chExt cx="297700" cy="298300"/>
          </a:xfrm>
        </p:grpSpPr>
        <p:sp>
          <p:nvSpPr>
            <p:cNvPr id="13111" name="Google Shape;13111;p76"/>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6"/>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6"/>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6"/>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6"/>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6"/>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6"/>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6"/>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76"/>
          <p:cNvGrpSpPr/>
          <p:nvPr/>
        </p:nvGrpSpPr>
        <p:grpSpPr>
          <a:xfrm>
            <a:off x="3233738" y="2992898"/>
            <a:ext cx="370281" cy="356946"/>
            <a:chOff x="3644113" y="2824758"/>
            <a:chExt cx="309625" cy="298475"/>
          </a:xfrm>
        </p:grpSpPr>
        <p:sp>
          <p:nvSpPr>
            <p:cNvPr id="13120" name="Google Shape;13120;p76"/>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6"/>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6"/>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76"/>
          <p:cNvGrpSpPr/>
          <p:nvPr/>
        </p:nvGrpSpPr>
        <p:grpSpPr>
          <a:xfrm>
            <a:off x="4022685" y="2993077"/>
            <a:ext cx="356019" cy="352492"/>
            <a:chOff x="4176388" y="2824908"/>
            <a:chExt cx="297700" cy="294750"/>
          </a:xfrm>
        </p:grpSpPr>
        <p:sp>
          <p:nvSpPr>
            <p:cNvPr id="13124" name="Google Shape;13124;p76"/>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6"/>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6"/>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6"/>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6"/>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6"/>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6"/>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6"/>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6"/>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6"/>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6"/>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6"/>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6"/>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6"/>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6"/>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76"/>
          <p:cNvGrpSpPr/>
          <p:nvPr/>
        </p:nvGrpSpPr>
        <p:grpSpPr>
          <a:xfrm>
            <a:off x="4769597" y="2990297"/>
            <a:ext cx="356019" cy="358112"/>
            <a:chOff x="4673513" y="2822583"/>
            <a:chExt cx="297700" cy="299450"/>
          </a:xfrm>
        </p:grpSpPr>
        <p:sp>
          <p:nvSpPr>
            <p:cNvPr id="13140" name="Google Shape;13140;p76"/>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6"/>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6"/>
          <p:cNvGrpSpPr/>
          <p:nvPr/>
        </p:nvGrpSpPr>
        <p:grpSpPr>
          <a:xfrm>
            <a:off x="5512951" y="3000223"/>
            <a:ext cx="357454" cy="338201"/>
            <a:chOff x="5167663" y="2830883"/>
            <a:chExt cx="298900" cy="282800"/>
          </a:xfrm>
        </p:grpSpPr>
        <p:sp>
          <p:nvSpPr>
            <p:cNvPr id="13143" name="Google Shape;13143;p76"/>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6"/>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6"/>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6"/>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6"/>
          <p:cNvGrpSpPr/>
          <p:nvPr/>
        </p:nvGrpSpPr>
        <p:grpSpPr>
          <a:xfrm>
            <a:off x="6296158" y="2992569"/>
            <a:ext cx="309768" cy="355122"/>
            <a:chOff x="5695138" y="2824483"/>
            <a:chExt cx="259025" cy="296950"/>
          </a:xfrm>
        </p:grpSpPr>
        <p:sp>
          <p:nvSpPr>
            <p:cNvPr id="13148" name="Google Shape;13148;p76"/>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6"/>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6"/>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6"/>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2" name="Google Shape;13152;p76"/>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6"/>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4" name="Google Shape;13154;p76"/>
          <p:cNvGrpSpPr/>
          <p:nvPr/>
        </p:nvGrpSpPr>
        <p:grpSpPr>
          <a:xfrm>
            <a:off x="7751534" y="3577633"/>
            <a:ext cx="351056" cy="355302"/>
            <a:chOff x="6657238" y="3313708"/>
            <a:chExt cx="293550" cy="297100"/>
          </a:xfrm>
        </p:grpSpPr>
        <p:sp>
          <p:nvSpPr>
            <p:cNvPr id="13155" name="Google Shape;13155;p76"/>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6"/>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6"/>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6"/>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6"/>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6"/>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6"/>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6"/>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6"/>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6"/>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6"/>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6"/>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6"/>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6"/>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6"/>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6"/>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76"/>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6"/>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6"/>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6"/>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5" name="Google Shape;13175;p76"/>
          <p:cNvGrpSpPr/>
          <p:nvPr/>
        </p:nvGrpSpPr>
        <p:grpSpPr>
          <a:xfrm>
            <a:off x="6273376" y="3579068"/>
            <a:ext cx="356019" cy="355302"/>
            <a:chOff x="5676088" y="3314908"/>
            <a:chExt cx="297700" cy="297100"/>
          </a:xfrm>
        </p:grpSpPr>
        <p:sp>
          <p:nvSpPr>
            <p:cNvPr id="13176" name="Google Shape;13176;p76"/>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6"/>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76"/>
          <p:cNvGrpSpPr/>
          <p:nvPr/>
        </p:nvGrpSpPr>
        <p:grpSpPr>
          <a:xfrm>
            <a:off x="5513639" y="3576916"/>
            <a:ext cx="356049" cy="355332"/>
            <a:chOff x="5168238" y="3313108"/>
            <a:chExt cx="297725" cy="297125"/>
          </a:xfrm>
        </p:grpSpPr>
        <p:sp>
          <p:nvSpPr>
            <p:cNvPr id="13179" name="Google Shape;13179;p76"/>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6"/>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6"/>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6"/>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6"/>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4" name="Google Shape;13184;p76"/>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76"/>
          <p:cNvGrpSpPr/>
          <p:nvPr/>
        </p:nvGrpSpPr>
        <p:grpSpPr>
          <a:xfrm>
            <a:off x="4024090" y="3577633"/>
            <a:ext cx="351056" cy="355302"/>
            <a:chOff x="4177563" y="3313708"/>
            <a:chExt cx="293550" cy="297100"/>
          </a:xfrm>
        </p:grpSpPr>
        <p:sp>
          <p:nvSpPr>
            <p:cNvPr id="13186" name="Google Shape;13186;p76"/>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6"/>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6"/>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6"/>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6"/>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6"/>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6"/>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6"/>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6"/>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6"/>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6"/>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6"/>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6"/>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9" name="Google Shape;13199;p76"/>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0" name="Google Shape;13200;p76"/>
          <p:cNvGrpSpPr/>
          <p:nvPr/>
        </p:nvGrpSpPr>
        <p:grpSpPr>
          <a:xfrm>
            <a:off x="2543093" y="3577633"/>
            <a:ext cx="354584" cy="354614"/>
            <a:chOff x="3194038" y="3313708"/>
            <a:chExt cx="296500" cy="296525"/>
          </a:xfrm>
        </p:grpSpPr>
        <p:sp>
          <p:nvSpPr>
            <p:cNvPr id="13201" name="Google Shape;13201;p76"/>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6"/>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6"/>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6"/>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6"/>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6"/>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6"/>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6"/>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6"/>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6"/>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76"/>
          <p:cNvGrpSpPr/>
          <p:nvPr/>
        </p:nvGrpSpPr>
        <p:grpSpPr>
          <a:xfrm>
            <a:off x="1778362" y="3587320"/>
            <a:ext cx="359577" cy="338051"/>
            <a:chOff x="2682013" y="3321808"/>
            <a:chExt cx="300675" cy="282675"/>
          </a:xfrm>
        </p:grpSpPr>
        <p:sp>
          <p:nvSpPr>
            <p:cNvPr id="13212" name="Google Shape;13212;p76"/>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6"/>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6"/>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76"/>
          <p:cNvGrpSpPr/>
          <p:nvPr/>
        </p:nvGrpSpPr>
        <p:grpSpPr>
          <a:xfrm>
            <a:off x="1091245" y="3576916"/>
            <a:ext cx="291261" cy="356737"/>
            <a:chOff x="2234888" y="3313108"/>
            <a:chExt cx="243550" cy="298300"/>
          </a:xfrm>
        </p:grpSpPr>
        <p:sp>
          <p:nvSpPr>
            <p:cNvPr id="13216" name="Google Shape;13216;p76"/>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6"/>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6"/>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6"/>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6"/>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6"/>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6"/>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6"/>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76"/>
          <p:cNvGrpSpPr/>
          <p:nvPr/>
        </p:nvGrpSpPr>
        <p:grpSpPr>
          <a:xfrm>
            <a:off x="1058508" y="4145805"/>
            <a:ext cx="357454" cy="356019"/>
            <a:chOff x="2207513" y="3788808"/>
            <a:chExt cx="298900" cy="297700"/>
          </a:xfrm>
        </p:grpSpPr>
        <p:sp>
          <p:nvSpPr>
            <p:cNvPr id="13225" name="Google Shape;13225;p76"/>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6"/>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6"/>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6"/>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6"/>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6"/>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76"/>
          <p:cNvGrpSpPr/>
          <p:nvPr/>
        </p:nvGrpSpPr>
        <p:grpSpPr>
          <a:xfrm>
            <a:off x="1781920" y="4147061"/>
            <a:ext cx="353897" cy="354046"/>
            <a:chOff x="2684988" y="3789858"/>
            <a:chExt cx="295925" cy="296050"/>
          </a:xfrm>
        </p:grpSpPr>
        <p:sp>
          <p:nvSpPr>
            <p:cNvPr id="13232" name="Google Shape;13232;p76"/>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6"/>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6"/>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6"/>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6"/>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6"/>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6"/>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6"/>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6"/>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6"/>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6"/>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6"/>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76"/>
          <p:cNvGrpSpPr/>
          <p:nvPr/>
        </p:nvGrpSpPr>
        <p:grpSpPr>
          <a:xfrm>
            <a:off x="2544498" y="4161412"/>
            <a:ext cx="356019" cy="326899"/>
            <a:chOff x="3195213" y="3801858"/>
            <a:chExt cx="297700" cy="273350"/>
          </a:xfrm>
        </p:grpSpPr>
        <p:sp>
          <p:nvSpPr>
            <p:cNvPr id="13245" name="Google Shape;13245;p76"/>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6"/>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6"/>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6"/>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6"/>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6"/>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6"/>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76"/>
          <p:cNvGrpSpPr/>
          <p:nvPr/>
        </p:nvGrpSpPr>
        <p:grpSpPr>
          <a:xfrm>
            <a:off x="3247999" y="4147838"/>
            <a:ext cx="356019" cy="356139"/>
            <a:chOff x="3656038" y="3790508"/>
            <a:chExt cx="297700" cy="297800"/>
          </a:xfrm>
        </p:grpSpPr>
        <p:sp>
          <p:nvSpPr>
            <p:cNvPr id="13253" name="Google Shape;13253;p76"/>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6"/>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6"/>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6"/>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6"/>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76"/>
          <p:cNvGrpSpPr/>
          <p:nvPr/>
        </p:nvGrpSpPr>
        <p:grpSpPr>
          <a:xfrm>
            <a:off x="4031151" y="4146473"/>
            <a:ext cx="355330" cy="353179"/>
            <a:chOff x="3688251" y="4146473"/>
            <a:chExt cx="355330" cy="353179"/>
          </a:xfrm>
        </p:grpSpPr>
        <p:sp>
          <p:nvSpPr>
            <p:cNvPr id="13259" name="Google Shape;13259;p76"/>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6"/>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76"/>
          <p:cNvGrpSpPr/>
          <p:nvPr/>
        </p:nvGrpSpPr>
        <p:grpSpPr>
          <a:xfrm>
            <a:off x="4769597" y="4146523"/>
            <a:ext cx="356019" cy="356019"/>
            <a:chOff x="4673513" y="3789408"/>
            <a:chExt cx="297700" cy="297700"/>
          </a:xfrm>
        </p:grpSpPr>
        <p:sp>
          <p:nvSpPr>
            <p:cNvPr id="13262" name="Google Shape;13262;p76"/>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6"/>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6"/>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76"/>
          <p:cNvGrpSpPr/>
          <p:nvPr/>
        </p:nvGrpSpPr>
        <p:grpSpPr>
          <a:xfrm>
            <a:off x="5522189" y="4146523"/>
            <a:ext cx="356019" cy="353179"/>
            <a:chOff x="5175388" y="3789408"/>
            <a:chExt cx="297700" cy="295325"/>
          </a:xfrm>
        </p:grpSpPr>
        <p:sp>
          <p:nvSpPr>
            <p:cNvPr id="13266" name="Google Shape;13266;p76"/>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6"/>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6"/>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76"/>
          <p:cNvGrpSpPr/>
          <p:nvPr/>
        </p:nvGrpSpPr>
        <p:grpSpPr>
          <a:xfrm>
            <a:off x="6273376" y="4145805"/>
            <a:ext cx="364570" cy="355750"/>
            <a:chOff x="5676088" y="3788808"/>
            <a:chExt cx="304850" cy="297475"/>
          </a:xfrm>
        </p:grpSpPr>
        <p:sp>
          <p:nvSpPr>
            <p:cNvPr id="13270" name="Google Shape;13270;p76"/>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6"/>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6"/>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6"/>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6"/>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6"/>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76"/>
          <p:cNvGrpSpPr/>
          <p:nvPr/>
        </p:nvGrpSpPr>
        <p:grpSpPr>
          <a:xfrm>
            <a:off x="6997506" y="4146523"/>
            <a:ext cx="356019" cy="356737"/>
            <a:chOff x="6154163" y="3789408"/>
            <a:chExt cx="297700" cy="298300"/>
          </a:xfrm>
        </p:grpSpPr>
        <p:sp>
          <p:nvSpPr>
            <p:cNvPr id="13277" name="Google Shape;13277;p76"/>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6"/>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6"/>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6"/>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6"/>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6"/>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6"/>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6"/>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6"/>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6"/>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6"/>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6"/>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6"/>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6"/>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6"/>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6"/>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76"/>
          <p:cNvGrpSpPr/>
          <p:nvPr/>
        </p:nvGrpSpPr>
        <p:grpSpPr>
          <a:xfrm>
            <a:off x="7740860" y="4149184"/>
            <a:ext cx="356049" cy="353359"/>
            <a:chOff x="6648313" y="3791633"/>
            <a:chExt cx="297725" cy="295475"/>
          </a:xfrm>
        </p:grpSpPr>
        <p:sp>
          <p:nvSpPr>
            <p:cNvPr id="13294" name="Google Shape;13294;p76"/>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6"/>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6"/>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6"/>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6"/>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76"/>
          <p:cNvGrpSpPr/>
          <p:nvPr/>
        </p:nvGrpSpPr>
        <p:grpSpPr>
          <a:xfrm>
            <a:off x="4023373" y="1924391"/>
            <a:ext cx="358172" cy="355332"/>
            <a:chOff x="4176963" y="1931283"/>
            <a:chExt cx="299500" cy="297125"/>
          </a:xfrm>
        </p:grpSpPr>
        <p:sp>
          <p:nvSpPr>
            <p:cNvPr id="13300" name="Google Shape;13300;p76"/>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6"/>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6"/>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6"/>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6"/>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6"/>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09"/>
        <p:cNvGrpSpPr/>
        <p:nvPr/>
      </p:nvGrpSpPr>
      <p:grpSpPr>
        <a:xfrm>
          <a:off x="0" y="0"/>
          <a:ext cx="0" cy="0"/>
          <a:chOff x="0" y="0"/>
          <a:chExt cx="0" cy="0"/>
        </a:xfrm>
      </p:grpSpPr>
      <p:sp>
        <p:nvSpPr>
          <p:cNvPr id="13310" name="Google Shape;13310;p77"/>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3311" name="Google Shape;13311;p77"/>
          <p:cNvGrpSpPr/>
          <p:nvPr/>
        </p:nvGrpSpPr>
        <p:grpSpPr>
          <a:xfrm>
            <a:off x="7746123" y="3573060"/>
            <a:ext cx="350776" cy="352207"/>
            <a:chOff x="7403210" y="3573060"/>
            <a:chExt cx="350776" cy="352207"/>
          </a:xfrm>
        </p:grpSpPr>
        <p:sp>
          <p:nvSpPr>
            <p:cNvPr id="13312" name="Google Shape;13312;p77"/>
            <p:cNvSpPr/>
            <p:nvPr/>
          </p:nvSpPr>
          <p:spPr>
            <a:xfrm>
              <a:off x="7430909" y="3578725"/>
              <a:ext cx="31962" cy="29875"/>
            </a:xfrm>
            <a:custGeom>
              <a:avLst/>
              <a:gdLst/>
              <a:ahLst/>
              <a:cxnLst/>
              <a:rect l="l" t="t" r="r" b="b"/>
              <a:pathLst>
                <a:path w="1072" h="1002" extrusionOk="0">
                  <a:moveTo>
                    <a:pt x="357" y="1"/>
                  </a:moveTo>
                  <a:cubicBezTo>
                    <a:pt x="143" y="49"/>
                    <a:pt x="0" y="263"/>
                    <a:pt x="0" y="501"/>
                  </a:cubicBezTo>
                  <a:cubicBezTo>
                    <a:pt x="0" y="739"/>
                    <a:pt x="143" y="953"/>
                    <a:pt x="357" y="1001"/>
                  </a:cubicBezTo>
                  <a:lnTo>
                    <a:pt x="524" y="1001"/>
                  </a:lnTo>
                  <a:cubicBezTo>
                    <a:pt x="595" y="1001"/>
                    <a:pt x="667" y="1001"/>
                    <a:pt x="738" y="977"/>
                  </a:cubicBezTo>
                  <a:cubicBezTo>
                    <a:pt x="762" y="977"/>
                    <a:pt x="762" y="977"/>
                    <a:pt x="786" y="953"/>
                  </a:cubicBezTo>
                  <a:cubicBezTo>
                    <a:pt x="953" y="858"/>
                    <a:pt x="1072" y="668"/>
                    <a:pt x="1072" y="501"/>
                  </a:cubicBezTo>
                  <a:cubicBezTo>
                    <a:pt x="1072" y="287"/>
                    <a:pt x="953" y="120"/>
                    <a:pt x="738" y="25"/>
                  </a:cubicBezTo>
                  <a:cubicBezTo>
                    <a:pt x="667" y="1"/>
                    <a:pt x="619"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7"/>
            <p:cNvSpPr/>
            <p:nvPr/>
          </p:nvSpPr>
          <p:spPr>
            <a:xfrm>
              <a:off x="7431595" y="3579441"/>
              <a:ext cx="29875" cy="30471"/>
            </a:xfrm>
            <a:custGeom>
              <a:avLst/>
              <a:gdLst/>
              <a:ahLst/>
              <a:cxnLst/>
              <a:rect l="l" t="t" r="r" b="b"/>
              <a:pathLst>
                <a:path w="1002" h="1022" extrusionOk="0">
                  <a:moveTo>
                    <a:pt x="501" y="1"/>
                  </a:moveTo>
                  <a:cubicBezTo>
                    <a:pt x="525" y="96"/>
                    <a:pt x="572" y="144"/>
                    <a:pt x="572" y="239"/>
                  </a:cubicBezTo>
                  <a:cubicBezTo>
                    <a:pt x="572" y="406"/>
                    <a:pt x="453" y="596"/>
                    <a:pt x="287" y="691"/>
                  </a:cubicBezTo>
                  <a:cubicBezTo>
                    <a:pt x="263" y="715"/>
                    <a:pt x="263" y="715"/>
                    <a:pt x="239" y="715"/>
                  </a:cubicBezTo>
                  <a:cubicBezTo>
                    <a:pt x="168" y="739"/>
                    <a:pt x="96" y="739"/>
                    <a:pt x="25" y="739"/>
                  </a:cubicBezTo>
                  <a:lnTo>
                    <a:pt x="1" y="739"/>
                  </a:lnTo>
                  <a:cubicBezTo>
                    <a:pt x="49" y="858"/>
                    <a:pt x="168" y="977"/>
                    <a:pt x="334" y="1001"/>
                  </a:cubicBezTo>
                  <a:lnTo>
                    <a:pt x="382" y="1001"/>
                  </a:lnTo>
                  <a:cubicBezTo>
                    <a:pt x="411" y="1016"/>
                    <a:pt x="443" y="1021"/>
                    <a:pt x="476" y="1021"/>
                  </a:cubicBezTo>
                  <a:cubicBezTo>
                    <a:pt x="549" y="1021"/>
                    <a:pt x="626" y="994"/>
                    <a:pt x="692" y="977"/>
                  </a:cubicBezTo>
                  <a:cubicBezTo>
                    <a:pt x="882" y="882"/>
                    <a:pt x="1001" y="715"/>
                    <a:pt x="1001" y="501"/>
                  </a:cubicBezTo>
                  <a:cubicBezTo>
                    <a:pt x="1001" y="215"/>
                    <a:pt x="811"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7"/>
            <p:cNvSpPr/>
            <p:nvPr/>
          </p:nvSpPr>
          <p:spPr>
            <a:xfrm>
              <a:off x="7411022" y="3625595"/>
              <a:ext cx="70304" cy="113625"/>
            </a:xfrm>
            <a:custGeom>
              <a:avLst/>
              <a:gdLst/>
              <a:ahLst/>
              <a:cxnLst/>
              <a:rect l="l" t="t" r="r" b="b"/>
              <a:pathLst>
                <a:path w="2358" h="3811" extrusionOk="0">
                  <a:moveTo>
                    <a:pt x="953" y="1"/>
                  </a:moveTo>
                  <a:cubicBezTo>
                    <a:pt x="72" y="1"/>
                    <a:pt x="0" y="929"/>
                    <a:pt x="0" y="1215"/>
                  </a:cubicBezTo>
                  <a:lnTo>
                    <a:pt x="0" y="2239"/>
                  </a:lnTo>
                  <a:lnTo>
                    <a:pt x="0" y="2263"/>
                  </a:lnTo>
                  <a:cubicBezTo>
                    <a:pt x="73" y="2336"/>
                    <a:pt x="148" y="2364"/>
                    <a:pt x="216" y="2364"/>
                  </a:cubicBezTo>
                  <a:cubicBezTo>
                    <a:pt x="349" y="2364"/>
                    <a:pt x="453" y="2254"/>
                    <a:pt x="453" y="2144"/>
                  </a:cubicBezTo>
                  <a:lnTo>
                    <a:pt x="453" y="3573"/>
                  </a:lnTo>
                  <a:cubicBezTo>
                    <a:pt x="453" y="3597"/>
                    <a:pt x="453" y="3597"/>
                    <a:pt x="477"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2" y="3620"/>
                    <a:pt x="1882" y="3454"/>
                  </a:cubicBezTo>
                  <a:lnTo>
                    <a:pt x="1882" y="2168"/>
                  </a:lnTo>
                  <a:cubicBezTo>
                    <a:pt x="1882" y="2287"/>
                    <a:pt x="2001" y="2406"/>
                    <a:pt x="2120" y="2406"/>
                  </a:cubicBezTo>
                  <a:cubicBezTo>
                    <a:pt x="2239" y="2406"/>
                    <a:pt x="2310" y="2287"/>
                    <a:pt x="2310" y="2168"/>
                  </a:cubicBezTo>
                  <a:lnTo>
                    <a:pt x="2310" y="1215"/>
                  </a:lnTo>
                  <a:cubicBezTo>
                    <a:pt x="2358" y="525"/>
                    <a:pt x="1810"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7"/>
            <p:cNvSpPr/>
            <p:nvPr/>
          </p:nvSpPr>
          <p:spPr>
            <a:xfrm>
              <a:off x="7450766" y="3653293"/>
              <a:ext cx="16368" cy="85241"/>
            </a:xfrm>
            <a:custGeom>
              <a:avLst/>
              <a:gdLst/>
              <a:ahLst/>
              <a:cxnLst/>
              <a:rect l="l" t="t" r="r" b="b"/>
              <a:pathLst>
                <a:path w="549" h="2859" extrusionOk="0">
                  <a:moveTo>
                    <a:pt x="477" y="0"/>
                  </a:moveTo>
                  <a:cubicBezTo>
                    <a:pt x="334" y="0"/>
                    <a:pt x="191" y="119"/>
                    <a:pt x="191" y="286"/>
                  </a:cubicBezTo>
                  <a:lnTo>
                    <a:pt x="191" y="2501"/>
                  </a:lnTo>
                  <a:cubicBezTo>
                    <a:pt x="191" y="2620"/>
                    <a:pt x="120" y="2739"/>
                    <a:pt x="1" y="2787"/>
                  </a:cubicBezTo>
                  <a:cubicBezTo>
                    <a:pt x="72" y="2811"/>
                    <a:pt x="120" y="2858"/>
                    <a:pt x="191" y="2858"/>
                  </a:cubicBezTo>
                  <a:cubicBezTo>
                    <a:pt x="406" y="2858"/>
                    <a:pt x="549" y="2691"/>
                    <a:pt x="549" y="2501"/>
                  </a:cubicBezTo>
                  <a:lnTo>
                    <a:pt x="54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7"/>
            <p:cNvSpPr/>
            <p:nvPr/>
          </p:nvSpPr>
          <p:spPr>
            <a:xfrm>
              <a:off x="7440121" y="3626280"/>
              <a:ext cx="41204" cy="70363"/>
            </a:xfrm>
            <a:custGeom>
              <a:avLst/>
              <a:gdLst/>
              <a:ahLst/>
              <a:cxnLst/>
              <a:rect l="l" t="t" r="r" b="b"/>
              <a:pathLst>
                <a:path w="1382" h="2360" extrusionOk="0">
                  <a:moveTo>
                    <a:pt x="233" y="1"/>
                  </a:moveTo>
                  <a:cubicBezTo>
                    <a:pt x="219" y="1"/>
                    <a:pt x="205" y="1"/>
                    <a:pt x="191" y="1"/>
                  </a:cubicBezTo>
                  <a:lnTo>
                    <a:pt x="1" y="1"/>
                  </a:lnTo>
                  <a:cubicBezTo>
                    <a:pt x="572" y="97"/>
                    <a:pt x="1025" y="573"/>
                    <a:pt x="1025" y="1168"/>
                  </a:cubicBezTo>
                  <a:lnTo>
                    <a:pt x="1025" y="2121"/>
                  </a:lnTo>
                  <a:cubicBezTo>
                    <a:pt x="1025" y="2169"/>
                    <a:pt x="1001" y="2240"/>
                    <a:pt x="953" y="2264"/>
                  </a:cubicBezTo>
                  <a:cubicBezTo>
                    <a:pt x="1001" y="2335"/>
                    <a:pt x="1049" y="2359"/>
                    <a:pt x="1144" y="2359"/>
                  </a:cubicBezTo>
                  <a:cubicBezTo>
                    <a:pt x="1239" y="2359"/>
                    <a:pt x="1287" y="2335"/>
                    <a:pt x="1310" y="2288"/>
                  </a:cubicBezTo>
                  <a:cubicBezTo>
                    <a:pt x="1358" y="2240"/>
                    <a:pt x="1382" y="2169"/>
                    <a:pt x="1382" y="2121"/>
                  </a:cubicBezTo>
                  <a:lnTo>
                    <a:pt x="1382" y="1168"/>
                  </a:lnTo>
                  <a:cubicBezTo>
                    <a:pt x="1382" y="516"/>
                    <a:pt x="858" y="1"/>
                    <a:pt x="23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7"/>
            <p:cNvSpPr/>
            <p:nvPr/>
          </p:nvSpPr>
          <p:spPr>
            <a:xfrm>
              <a:off x="741102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6"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2" y="3597"/>
                    <a:pt x="1882" y="3525"/>
                    <a:pt x="1882" y="3477"/>
                  </a:cubicBezTo>
                  <a:lnTo>
                    <a:pt x="1882" y="2501"/>
                  </a:lnTo>
                  <a:lnTo>
                    <a:pt x="2096" y="2501"/>
                  </a:lnTo>
                  <a:cubicBezTo>
                    <a:pt x="2167" y="2501"/>
                    <a:pt x="2239" y="2406"/>
                    <a:pt x="2239" y="2311"/>
                  </a:cubicBezTo>
                  <a:lnTo>
                    <a:pt x="2167" y="2049"/>
                  </a:lnTo>
                  <a:lnTo>
                    <a:pt x="2167" y="2049"/>
                  </a:lnTo>
                  <a:cubicBezTo>
                    <a:pt x="2215" y="2072"/>
                    <a:pt x="2215" y="2072"/>
                    <a:pt x="2239" y="2072"/>
                  </a:cubicBezTo>
                  <a:cubicBezTo>
                    <a:pt x="2263" y="2072"/>
                    <a:pt x="2263"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7"/>
            <p:cNvSpPr/>
            <p:nvPr/>
          </p:nvSpPr>
          <p:spPr>
            <a:xfrm>
              <a:off x="7440837" y="3810211"/>
              <a:ext cx="41204" cy="112224"/>
            </a:xfrm>
            <a:custGeom>
              <a:avLst/>
              <a:gdLst/>
              <a:ahLst/>
              <a:cxnLst/>
              <a:rect l="l" t="t" r="r" b="b"/>
              <a:pathLst>
                <a:path w="1382" h="3764" extrusionOk="0">
                  <a:moveTo>
                    <a:pt x="0" y="0"/>
                  </a:moveTo>
                  <a:cubicBezTo>
                    <a:pt x="572" y="72"/>
                    <a:pt x="1025" y="572"/>
                    <a:pt x="1025" y="1167"/>
                  </a:cubicBezTo>
                  <a:lnTo>
                    <a:pt x="1025" y="1834"/>
                  </a:lnTo>
                  <a:cubicBezTo>
                    <a:pt x="1025" y="1858"/>
                    <a:pt x="1001" y="1906"/>
                    <a:pt x="1001" y="1929"/>
                  </a:cubicBezTo>
                  <a:cubicBezTo>
                    <a:pt x="1001" y="1953"/>
                    <a:pt x="953" y="1977"/>
                    <a:pt x="929" y="2025"/>
                  </a:cubicBezTo>
                  <a:cubicBezTo>
                    <a:pt x="905" y="2025"/>
                    <a:pt x="905" y="2048"/>
                    <a:pt x="882" y="2048"/>
                  </a:cubicBezTo>
                  <a:lnTo>
                    <a:pt x="834" y="2048"/>
                  </a:lnTo>
                  <a:lnTo>
                    <a:pt x="905" y="2310"/>
                  </a:lnTo>
                  <a:cubicBezTo>
                    <a:pt x="929" y="2406"/>
                    <a:pt x="834" y="2501"/>
                    <a:pt x="763"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3" y="3763"/>
                    <a:pt x="905" y="3596"/>
                    <a:pt x="905" y="3406"/>
                  </a:cubicBezTo>
                  <a:lnTo>
                    <a:pt x="905" y="2525"/>
                  </a:lnTo>
                  <a:lnTo>
                    <a:pt x="1120" y="2525"/>
                  </a:lnTo>
                  <a:cubicBezTo>
                    <a:pt x="1215" y="2525"/>
                    <a:pt x="1286" y="2429"/>
                    <a:pt x="1263" y="2334"/>
                  </a:cubicBezTo>
                  <a:lnTo>
                    <a:pt x="1215" y="2072"/>
                  </a:lnTo>
                  <a:lnTo>
                    <a:pt x="1239" y="2072"/>
                  </a:lnTo>
                  <a:cubicBezTo>
                    <a:pt x="1263"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7"/>
            <p:cNvSpPr/>
            <p:nvPr/>
          </p:nvSpPr>
          <p:spPr>
            <a:xfrm>
              <a:off x="7430909" y="3762984"/>
              <a:ext cx="30560" cy="31186"/>
            </a:xfrm>
            <a:custGeom>
              <a:avLst/>
              <a:gdLst/>
              <a:ahLst/>
              <a:cxnLst/>
              <a:rect l="l" t="t" r="r" b="b"/>
              <a:pathLst>
                <a:path w="1025" h="1046" extrusionOk="0">
                  <a:moveTo>
                    <a:pt x="545" y="1"/>
                  </a:moveTo>
                  <a:cubicBezTo>
                    <a:pt x="500" y="1"/>
                    <a:pt x="453" y="13"/>
                    <a:pt x="405" y="36"/>
                  </a:cubicBezTo>
                  <a:cubicBezTo>
                    <a:pt x="357" y="36"/>
                    <a:pt x="310" y="60"/>
                    <a:pt x="262" y="84"/>
                  </a:cubicBezTo>
                  <a:cubicBezTo>
                    <a:pt x="119" y="179"/>
                    <a:pt x="0" y="370"/>
                    <a:pt x="0" y="537"/>
                  </a:cubicBezTo>
                  <a:cubicBezTo>
                    <a:pt x="0" y="727"/>
                    <a:pt x="119" y="894"/>
                    <a:pt x="262" y="989"/>
                  </a:cubicBezTo>
                  <a:cubicBezTo>
                    <a:pt x="349" y="1024"/>
                    <a:pt x="436" y="1046"/>
                    <a:pt x="524" y="1046"/>
                  </a:cubicBezTo>
                  <a:cubicBezTo>
                    <a:pt x="555" y="1046"/>
                    <a:pt x="587" y="1043"/>
                    <a:pt x="619" y="1037"/>
                  </a:cubicBezTo>
                  <a:lnTo>
                    <a:pt x="667" y="1037"/>
                  </a:lnTo>
                  <a:cubicBezTo>
                    <a:pt x="881" y="989"/>
                    <a:pt x="1024" y="775"/>
                    <a:pt x="1024" y="537"/>
                  </a:cubicBezTo>
                  <a:cubicBezTo>
                    <a:pt x="1024" y="298"/>
                    <a:pt x="881" y="84"/>
                    <a:pt x="667" y="36"/>
                  </a:cubicBezTo>
                  <a:cubicBezTo>
                    <a:pt x="631" y="13"/>
                    <a:pt x="589" y="1"/>
                    <a:pt x="545"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7"/>
            <p:cNvSpPr/>
            <p:nvPr/>
          </p:nvSpPr>
          <p:spPr>
            <a:xfrm>
              <a:off x="7431595" y="3763342"/>
              <a:ext cx="29875" cy="30143"/>
            </a:xfrm>
            <a:custGeom>
              <a:avLst/>
              <a:gdLst/>
              <a:ahLst/>
              <a:cxnLst/>
              <a:rect l="l" t="t" r="r" b="b"/>
              <a:pathLst>
                <a:path w="1002" h="1011" extrusionOk="0">
                  <a:moveTo>
                    <a:pt x="501" y="1"/>
                  </a:moveTo>
                  <a:cubicBezTo>
                    <a:pt x="525" y="72"/>
                    <a:pt x="572" y="144"/>
                    <a:pt x="572" y="239"/>
                  </a:cubicBezTo>
                  <a:cubicBezTo>
                    <a:pt x="572" y="405"/>
                    <a:pt x="453" y="596"/>
                    <a:pt x="287" y="667"/>
                  </a:cubicBezTo>
                  <a:cubicBezTo>
                    <a:pt x="263" y="715"/>
                    <a:pt x="263" y="715"/>
                    <a:pt x="239" y="715"/>
                  </a:cubicBezTo>
                  <a:cubicBezTo>
                    <a:pt x="168" y="739"/>
                    <a:pt x="96" y="739"/>
                    <a:pt x="25" y="739"/>
                  </a:cubicBezTo>
                  <a:lnTo>
                    <a:pt x="1" y="739"/>
                  </a:lnTo>
                  <a:cubicBezTo>
                    <a:pt x="49" y="858"/>
                    <a:pt x="168" y="977"/>
                    <a:pt x="334" y="1001"/>
                  </a:cubicBezTo>
                  <a:lnTo>
                    <a:pt x="382" y="1001"/>
                  </a:lnTo>
                  <a:cubicBezTo>
                    <a:pt x="410" y="1008"/>
                    <a:pt x="440" y="1011"/>
                    <a:pt x="471" y="1011"/>
                  </a:cubicBezTo>
                  <a:cubicBezTo>
                    <a:pt x="545" y="1011"/>
                    <a:pt x="624" y="994"/>
                    <a:pt x="692" y="977"/>
                  </a:cubicBezTo>
                  <a:cubicBezTo>
                    <a:pt x="882" y="882"/>
                    <a:pt x="1001" y="715"/>
                    <a:pt x="1001" y="501"/>
                  </a:cubicBezTo>
                  <a:cubicBezTo>
                    <a:pt x="1001" y="239"/>
                    <a:pt x="811"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7"/>
            <p:cNvSpPr/>
            <p:nvPr/>
          </p:nvSpPr>
          <p:spPr>
            <a:xfrm>
              <a:off x="7520355" y="3578725"/>
              <a:ext cx="31991" cy="29875"/>
            </a:xfrm>
            <a:custGeom>
              <a:avLst/>
              <a:gdLst/>
              <a:ahLst/>
              <a:cxnLst/>
              <a:rect l="l" t="t" r="r" b="b"/>
              <a:pathLst>
                <a:path w="1073" h="1002" extrusionOk="0">
                  <a:moveTo>
                    <a:pt x="358" y="1"/>
                  </a:moveTo>
                  <a:cubicBezTo>
                    <a:pt x="144" y="49"/>
                    <a:pt x="1" y="263"/>
                    <a:pt x="1" y="501"/>
                  </a:cubicBezTo>
                  <a:cubicBezTo>
                    <a:pt x="1" y="739"/>
                    <a:pt x="144" y="953"/>
                    <a:pt x="358" y="1001"/>
                  </a:cubicBezTo>
                  <a:lnTo>
                    <a:pt x="525"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5"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7"/>
            <p:cNvSpPr/>
            <p:nvPr/>
          </p:nvSpPr>
          <p:spPr>
            <a:xfrm>
              <a:off x="7520355" y="3579441"/>
              <a:ext cx="29845" cy="30471"/>
            </a:xfrm>
            <a:custGeom>
              <a:avLst/>
              <a:gdLst/>
              <a:ahLst/>
              <a:cxnLst/>
              <a:rect l="l" t="t" r="r" b="b"/>
              <a:pathLst>
                <a:path w="1001" h="1022" extrusionOk="0">
                  <a:moveTo>
                    <a:pt x="501" y="1"/>
                  </a:moveTo>
                  <a:cubicBezTo>
                    <a:pt x="525" y="96"/>
                    <a:pt x="572" y="144"/>
                    <a:pt x="572" y="239"/>
                  </a:cubicBezTo>
                  <a:cubicBezTo>
                    <a:pt x="572" y="406"/>
                    <a:pt x="453" y="596"/>
                    <a:pt x="286" y="691"/>
                  </a:cubicBezTo>
                  <a:cubicBezTo>
                    <a:pt x="263" y="715"/>
                    <a:pt x="263" y="715"/>
                    <a:pt x="239" y="715"/>
                  </a:cubicBezTo>
                  <a:cubicBezTo>
                    <a:pt x="167" y="739"/>
                    <a:pt x="96" y="739"/>
                    <a:pt x="25" y="739"/>
                  </a:cubicBezTo>
                  <a:lnTo>
                    <a:pt x="1" y="739"/>
                  </a:lnTo>
                  <a:cubicBezTo>
                    <a:pt x="48" y="858"/>
                    <a:pt x="167" y="977"/>
                    <a:pt x="334" y="1001"/>
                  </a:cubicBezTo>
                  <a:lnTo>
                    <a:pt x="382" y="1001"/>
                  </a:lnTo>
                  <a:cubicBezTo>
                    <a:pt x="411" y="1016"/>
                    <a:pt x="443" y="1021"/>
                    <a:pt x="476" y="1021"/>
                  </a:cubicBezTo>
                  <a:cubicBezTo>
                    <a:pt x="549" y="1021"/>
                    <a:pt x="626" y="994"/>
                    <a:pt x="691" y="977"/>
                  </a:cubicBezTo>
                  <a:cubicBezTo>
                    <a:pt x="882" y="882"/>
                    <a:pt x="1001" y="715"/>
                    <a:pt x="1001" y="501"/>
                  </a:cubicBezTo>
                  <a:cubicBezTo>
                    <a:pt x="1001" y="215"/>
                    <a:pt x="810" y="1"/>
                    <a:pt x="50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7"/>
            <p:cNvSpPr/>
            <p:nvPr/>
          </p:nvSpPr>
          <p:spPr>
            <a:xfrm>
              <a:off x="7499782" y="3625595"/>
              <a:ext cx="71019" cy="113625"/>
            </a:xfrm>
            <a:custGeom>
              <a:avLst/>
              <a:gdLst/>
              <a:ahLst/>
              <a:cxnLst/>
              <a:rect l="l" t="t" r="r" b="b"/>
              <a:pathLst>
                <a:path w="2382" h="3811" extrusionOk="0">
                  <a:moveTo>
                    <a:pt x="953" y="1"/>
                  </a:moveTo>
                  <a:cubicBezTo>
                    <a:pt x="72" y="1"/>
                    <a:pt x="0" y="929"/>
                    <a:pt x="0" y="1215"/>
                  </a:cubicBezTo>
                  <a:lnTo>
                    <a:pt x="0" y="2239"/>
                  </a:lnTo>
                  <a:lnTo>
                    <a:pt x="0" y="2263"/>
                  </a:lnTo>
                  <a:cubicBezTo>
                    <a:pt x="73" y="2336"/>
                    <a:pt x="148" y="2364"/>
                    <a:pt x="216" y="2364"/>
                  </a:cubicBezTo>
                  <a:cubicBezTo>
                    <a:pt x="348" y="2364"/>
                    <a:pt x="453" y="2254"/>
                    <a:pt x="453" y="2144"/>
                  </a:cubicBezTo>
                  <a:lnTo>
                    <a:pt x="453" y="3573"/>
                  </a:lnTo>
                  <a:cubicBezTo>
                    <a:pt x="453" y="3597"/>
                    <a:pt x="453" y="3597"/>
                    <a:pt x="476"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1" y="3620"/>
                    <a:pt x="1881" y="3454"/>
                  </a:cubicBezTo>
                  <a:lnTo>
                    <a:pt x="1881" y="2168"/>
                  </a:lnTo>
                  <a:cubicBezTo>
                    <a:pt x="1881" y="2287"/>
                    <a:pt x="2001" y="2406"/>
                    <a:pt x="2120" y="2406"/>
                  </a:cubicBezTo>
                  <a:cubicBezTo>
                    <a:pt x="2239" y="2406"/>
                    <a:pt x="2310" y="2287"/>
                    <a:pt x="2310" y="2168"/>
                  </a:cubicBezTo>
                  <a:lnTo>
                    <a:pt x="2310"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7"/>
            <p:cNvSpPr/>
            <p:nvPr/>
          </p:nvSpPr>
          <p:spPr>
            <a:xfrm>
              <a:off x="7540957" y="3653293"/>
              <a:ext cx="15653" cy="85241"/>
            </a:xfrm>
            <a:custGeom>
              <a:avLst/>
              <a:gdLst/>
              <a:ahLst/>
              <a:cxnLst/>
              <a:rect l="l" t="t" r="r" b="b"/>
              <a:pathLst>
                <a:path w="525" h="2859" extrusionOk="0">
                  <a:moveTo>
                    <a:pt x="477"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7"/>
            <p:cNvSpPr/>
            <p:nvPr/>
          </p:nvSpPr>
          <p:spPr>
            <a:xfrm>
              <a:off x="7530313" y="3626280"/>
              <a:ext cx="40489" cy="70363"/>
            </a:xfrm>
            <a:custGeom>
              <a:avLst/>
              <a:gdLst/>
              <a:ahLst/>
              <a:cxnLst/>
              <a:rect l="l" t="t" r="r" b="b"/>
              <a:pathLst>
                <a:path w="1358" h="2360" extrusionOk="0">
                  <a:moveTo>
                    <a:pt x="210" y="1"/>
                  </a:moveTo>
                  <a:cubicBezTo>
                    <a:pt x="196" y="1"/>
                    <a:pt x="181" y="1"/>
                    <a:pt x="167" y="1"/>
                  </a:cubicBezTo>
                  <a:lnTo>
                    <a:pt x="0" y="1"/>
                  </a:lnTo>
                  <a:cubicBezTo>
                    <a:pt x="548" y="97"/>
                    <a:pt x="1000" y="573"/>
                    <a:pt x="1000" y="1168"/>
                  </a:cubicBezTo>
                  <a:lnTo>
                    <a:pt x="1000" y="2121"/>
                  </a:lnTo>
                  <a:cubicBezTo>
                    <a:pt x="1000" y="2169"/>
                    <a:pt x="977" y="2240"/>
                    <a:pt x="953" y="2264"/>
                  </a:cubicBezTo>
                  <a:cubicBezTo>
                    <a:pt x="977" y="2335"/>
                    <a:pt x="1024" y="2359"/>
                    <a:pt x="1119" y="2359"/>
                  </a:cubicBezTo>
                  <a:cubicBezTo>
                    <a:pt x="1215" y="2359"/>
                    <a:pt x="1262" y="2335"/>
                    <a:pt x="1310" y="2288"/>
                  </a:cubicBezTo>
                  <a:cubicBezTo>
                    <a:pt x="1334" y="2240"/>
                    <a:pt x="1358" y="2169"/>
                    <a:pt x="1358" y="2121"/>
                  </a:cubicBezTo>
                  <a:lnTo>
                    <a:pt x="1358" y="1168"/>
                  </a:lnTo>
                  <a:cubicBezTo>
                    <a:pt x="1358" y="516"/>
                    <a:pt x="856" y="1"/>
                    <a:pt x="21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7"/>
            <p:cNvSpPr/>
            <p:nvPr/>
          </p:nvSpPr>
          <p:spPr>
            <a:xfrm>
              <a:off x="7499782" y="3809496"/>
              <a:ext cx="71019" cy="111627"/>
            </a:xfrm>
            <a:custGeom>
              <a:avLst/>
              <a:gdLst/>
              <a:ahLst/>
              <a:cxnLst/>
              <a:rect l="l" t="t" r="r" b="b"/>
              <a:pathLst>
                <a:path w="2382" h="3744" extrusionOk="0">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5"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1" y="3597"/>
                    <a:pt x="1881" y="3525"/>
                    <a:pt x="1881" y="3477"/>
                  </a:cubicBezTo>
                  <a:lnTo>
                    <a:pt x="1881" y="2501"/>
                  </a:lnTo>
                  <a:lnTo>
                    <a:pt x="2096" y="2501"/>
                  </a:lnTo>
                  <a:cubicBezTo>
                    <a:pt x="2167" y="2501"/>
                    <a:pt x="2239" y="2406"/>
                    <a:pt x="2239" y="2311"/>
                  </a:cubicBezTo>
                  <a:lnTo>
                    <a:pt x="2167" y="2049"/>
                  </a:lnTo>
                  <a:lnTo>
                    <a:pt x="2167" y="2049"/>
                  </a:lnTo>
                  <a:cubicBezTo>
                    <a:pt x="2215" y="2072"/>
                    <a:pt x="2239" y="2072"/>
                    <a:pt x="2239" y="2072"/>
                  </a:cubicBezTo>
                  <a:cubicBezTo>
                    <a:pt x="2262" y="2072"/>
                    <a:pt x="2262"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7"/>
            <p:cNvSpPr/>
            <p:nvPr/>
          </p:nvSpPr>
          <p:spPr>
            <a:xfrm>
              <a:off x="7529597"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1" y="1906"/>
                    <a:pt x="1001" y="1929"/>
                  </a:cubicBezTo>
                  <a:cubicBezTo>
                    <a:pt x="1001"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20" y="2525"/>
                  </a:lnTo>
                  <a:cubicBezTo>
                    <a:pt x="1215" y="2525"/>
                    <a:pt x="1286" y="2429"/>
                    <a:pt x="1262" y="2334"/>
                  </a:cubicBezTo>
                  <a:lnTo>
                    <a:pt x="1215" y="2072"/>
                  </a:lnTo>
                  <a:lnTo>
                    <a:pt x="1239" y="2072"/>
                  </a:lnTo>
                  <a:cubicBezTo>
                    <a:pt x="1262"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7"/>
            <p:cNvSpPr/>
            <p:nvPr/>
          </p:nvSpPr>
          <p:spPr>
            <a:xfrm>
              <a:off x="7519639" y="3762984"/>
              <a:ext cx="31991" cy="31186"/>
            </a:xfrm>
            <a:custGeom>
              <a:avLst/>
              <a:gdLst/>
              <a:ahLst/>
              <a:cxnLst/>
              <a:rect l="l" t="t" r="r" b="b"/>
              <a:pathLst>
                <a:path w="1073" h="1046" extrusionOk="0">
                  <a:moveTo>
                    <a:pt x="572" y="1"/>
                  </a:moveTo>
                  <a:cubicBezTo>
                    <a:pt x="525" y="1"/>
                    <a:pt x="477" y="13"/>
                    <a:pt x="430" y="36"/>
                  </a:cubicBezTo>
                  <a:cubicBezTo>
                    <a:pt x="382" y="36"/>
                    <a:pt x="358" y="60"/>
                    <a:pt x="287" y="84"/>
                  </a:cubicBezTo>
                  <a:cubicBezTo>
                    <a:pt x="144" y="179"/>
                    <a:pt x="25" y="370"/>
                    <a:pt x="25" y="537"/>
                  </a:cubicBezTo>
                  <a:cubicBezTo>
                    <a:pt x="1" y="727"/>
                    <a:pt x="120" y="894"/>
                    <a:pt x="287" y="989"/>
                  </a:cubicBezTo>
                  <a:cubicBezTo>
                    <a:pt x="374" y="1024"/>
                    <a:pt x="461" y="1046"/>
                    <a:pt x="548" y="1046"/>
                  </a:cubicBezTo>
                  <a:cubicBezTo>
                    <a:pt x="580" y="1046"/>
                    <a:pt x="612" y="1043"/>
                    <a:pt x="644" y="1037"/>
                  </a:cubicBezTo>
                  <a:lnTo>
                    <a:pt x="715" y="1037"/>
                  </a:lnTo>
                  <a:cubicBezTo>
                    <a:pt x="906" y="989"/>
                    <a:pt x="1073" y="775"/>
                    <a:pt x="1073" y="537"/>
                  </a:cubicBezTo>
                  <a:cubicBezTo>
                    <a:pt x="1073"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7"/>
            <p:cNvSpPr/>
            <p:nvPr/>
          </p:nvSpPr>
          <p:spPr>
            <a:xfrm>
              <a:off x="7520355" y="3763342"/>
              <a:ext cx="29845" cy="30143"/>
            </a:xfrm>
            <a:custGeom>
              <a:avLst/>
              <a:gdLst/>
              <a:ahLst/>
              <a:cxnLst/>
              <a:rect l="l" t="t" r="r" b="b"/>
              <a:pathLst>
                <a:path w="1001" h="1011" extrusionOk="0">
                  <a:moveTo>
                    <a:pt x="501" y="1"/>
                  </a:moveTo>
                  <a:cubicBezTo>
                    <a:pt x="525" y="72"/>
                    <a:pt x="572" y="144"/>
                    <a:pt x="572" y="239"/>
                  </a:cubicBezTo>
                  <a:cubicBezTo>
                    <a:pt x="572" y="405"/>
                    <a:pt x="453" y="596"/>
                    <a:pt x="286" y="667"/>
                  </a:cubicBezTo>
                  <a:cubicBezTo>
                    <a:pt x="263" y="715"/>
                    <a:pt x="263" y="715"/>
                    <a:pt x="239" y="715"/>
                  </a:cubicBezTo>
                  <a:cubicBezTo>
                    <a:pt x="167" y="739"/>
                    <a:pt x="96" y="739"/>
                    <a:pt x="25" y="739"/>
                  </a:cubicBezTo>
                  <a:lnTo>
                    <a:pt x="1" y="739"/>
                  </a:lnTo>
                  <a:cubicBezTo>
                    <a:pt x="48" y="858"/>
                    <a:pt x="167" y="977"/>
                    <a:pt x="334" y="1001"/>
                  </a:cubicBezTo>
                  <a:lnTo>
                    <a:pt x="382" y="1001"/>
                  </a:lnTo>
                  <a:cubicBezTo>
                    <a:pt x="410" y="1008"/>
                    <a:pt x="440"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7"/>
            <p:cNvSpPr/>
            <p:nvPr/>
          </p:nvSpPr>
          <p:spPr>
            <a:xfrm>
              <a:off x="7609115" y="3578725"/>
              <a:ext cx="31991" cy="29875"/>
            </a:xfrm>
            <a:custGeom>
              <a:avLst/>
              <a:gdLst/>
              <a:ahLst/>
              <a:cxnLst/>
              <a:rect l="l" t="t" r="r" b="b"/>
              <a:pathLst>
                <a:path w="1073" h="1002" extrusionOk="0">
                  <a:moveTo>
                    <a:pt x="358" y="1"/>
                  </a:moveTo>
                  <a:cubicBezTo>
                    <a:pt x="143" y="49"/>
                    <a:pt x="1" y="263"/>
                    <a:pt x="1" y="501"/>
                  </a:cubicBezTo>
                  <a:cubicBezTo>
                    <a:pt x="1" y="739"/>
                    <a:pt x="143" y="953"/>
                    <a:pt x="358" y="1001"/>
                  </a:cubicBezTo>
                  <a:lnTo>
                    <a:pt x="524"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7"/>
            <p:cNvSpPr/>
            <p:nvPr/>
          </p:nvSpPr>
          <p:spPr>
            <a:xfrm>
              <a:off x="7609830"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6"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7"/>
            <p:cNvSpPr/>
            <p:nvPr/>
          </p:nvSpPr>
          <p:spPr>
            <a:xfrm>
              <a:off x="758851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7" y="2364"/>
                  </a:cubicBezTo>
                  <a:cubicBezTo>
                    <a:pt x="349" y="2364"/>
                    <a:pt x="453" y="2254"/>
                    <a:pt x="453" y="2144"/>
                  </a:cubicBezTo>
                  <a:lnTo>
                    <a:pt x="453" y="3573"/>
                  </a:lnTo>
                  <a:cubicBezTo>
                    <a:pt x="453" y="3597"/>
                    <a:pt x="453" y="3597"/>
                    <a:pt x="477" y="3620"/>
                  </a:cubicBezTo>
                  <a:cubicBezTo>
                    <a:pt x="580" y="3741"/>
                    <a:pt x="699" y="3790"/>
                    <a:pt x="809" y="3790"/>
                  </a:cubicBezTo>
                  <a:cubicBezTo>
                    <a:pt x="1003" y="3790"/>
                    <a:pt x="1168" y="3636"/>
                    <a:pt x="1168" y="3454"/>
                  </a:cubicBezTo>
                  <a:lnTo>
                    <a:pt x="1192" y="3454"/>
                  </a:lnTo>
                  <a:cubicBezTo>
                    <a:pt x="1192" y="3668"/>
                    <a:pt x="1358" y="3811"/>
                    <a:pt x="1549" y="3811"/>
                  </a:cubicBezTo>
                  <a:cubicBezTo>
                    <a:pt x="1716"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7"/>
            <p:cNvSpPr/>
            <p:nvPr/>
          </p:nvSpPr>
          <p:spPr>
            <a:xfrm>
              <a:off x="7629717" y="3653293"/>
              <a:ext cx="15623" cy="85241"/>
            </a:xfrm>
            <a:custGeom>
              <a:avLst/>
              <a:gdLst/>
              <a:ahLst/>
              <a:cxnLst/>
              <a:rect l="l" t="t" r="r" b="b"/>
              <a:pathLst>
                <a:path w="524" h="2859" extrusionOk="0">
                  <a:moveTo>
                    <a:pt x="476"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7"/>
            <p:cNvSpPr/>
            <p:nvPr/>
          </p:nvSpPr>
          <p:spPr>
            <a:xfrm>
              <a:off x="7619043" y="3626280"/>
              <a:ext cx="40519" cy="70363"/>
            </a:xfrm>
            <a:custGeom>
              <a:avLst/>
              <a:gdLst/>
              <a:ahLst/>
              <a:cxnLst/>
              <a:rect l="l" t="t" r="r" b="b"/>
              <a:pathLst>
                <a:path w="1359" h="2360" extrusionOk="0">
                  <a:moveTo>
                    <a:pt x="211" y="1"/>
                  </a:moveTo>
                  <a:cubicBezTo>
                    <a:pt x="197" y="1"/>
                    <a:pt x="182" y="1"/>
                    <a:pt x="168" y="1"/>
                  </a:cubicBezTo>
                  <a:lnTo>
                    <a:pt x="1" y="1"/>
                  </a:lnTo>
                  <a:cubicBezTo>
                    <a:pt x="549"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5"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7"/>
            <p:cNvSpPr/>
            <p:nvPr/>
          </p:nvSpPr>
          <p:spPr>
            <a:xfrm>
              <a:off x="7588513" y="3809496"/>
              <a:ext cx="71049" cy="111627"/>
            </a:xfrm>
            <a:custGeom>
              <a:avLst/>
              <a:gdLst/>
              <a:ahLst/>
              <a:cxnLst/>
              <a:rect l="l" t="t" r="r" b="b"/>
              <a:pathLst>
                <a:path w="2383" h="3744" extrusionOk="0">
                  <a:moveTo>
                    <a:pt x="1192" y="1"/>
                  </a:moveTo>
                  <a:cubicBezTo>
                    <a:pt x="549"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9" y="3597"/>
                    <a:pt x="572" y="3620"/>
                  </a:cubicBezTo>
                  <a:cubicBezTo>
                    <a:pt x="667" y="3707"/>
                    <a:pt x="766" y="3744"/>
                    <a:pt x="857" y="3744"/>
                  </a:cubicBezTo>
                  <a:cubicBezTo>
                    <a:pt x="1042" y="3744"/>
                    <a:pt x="1192" y="3590"/>
                    <a:pt x="1192" y="3382"/>
                  </a:cubicBezTo>
                  <a:cubicBezTo>
                    <a:pt x="1192" y="3590"/>
                    <a:pt x="1342" y="3744"/>
                    <a:pt x="1526" y="3744"/>
                  </a:cubicBezTo>
                  <a:cubicBezTo>
                    <a:pt x="1617" y="3744"/>
                    <a:pt x="1717" y="3707"/>
                    <a:pt x="1811" y="3620"/>
                  </a:cubicBezTo>
                  <a:cubicBezTo>
                    <a:pt x="1882" y="3597"/>
                    <a:pt x="1882" y="3525"/>
                    <a:pt x="1882" y="3477"/>
                  </a:cubicBezTo>
                  <a:lnTo>
                    <a:pt x="1882" y="2501"/>
                  </a:lnTo>
                  <a:lnTo>
                    <a:pt x="2097" y="2501"/>
                  </a:lnTo>
                  <a:cubicBezTo>
                    <a:pt x="2168" y="2501"/>
                    <a:pt x="2239" y="2406"/>
                    <a:pt x="2239" y="2311"/>
                  </a:cubicBezTo>
                  <a:lnTo>
                    <a:pt x="2168" y="2049"/>
                  </a:lnTo>
                  <a:lnTo>
                    <a:pt x="2168" y="2049"/>
                  </a:lnTo>
                  <a:cubicBezTo>
                    <a:pt x="2216" y="2072"/>
                    <a:pt x="2239" y="2072"/>
                    <a:pt x="2239" y="2072"/>
                  </a:cubicBezTo>
                  <a:cubicBezTo>
                    <a:pt x="2263" y="2072"/>
                    <a:pt x="2263" y="2049"/>
                    <a:pt x="2287" y="2049"/>
                  </a:cubicBezTo>
                  <a:cubicBezTo>
                    <a:pt x="2335" y="2025"/>
                    <a:pt x="2359" y="1977"/>
                    <a:pt x="2359" y="1953"/>
                  </a:cubicBezTo>
                  <a:cubicBezTo>
                    <a:pt x="2359" y="1930"/>
                    <a:pt x="2382" y="1906"/>
                    <a:pt x="2382" y="1858"/>
                  </a:cubicBezTo>
                  <a:lnTo>
                    <a:pt x="2382" y="1191"/>
                  </a:lnTo>
                  <a:cubicBezTo>
                    <a:pt x="2382" y="524"/>
                    <a:pt x="1858" y="1"/>
                    <a:pt x="11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7"/>
            <p:cNvSpPr/>
            <p:nvPr/>
          </p:nvSpPr>
          <p:spPr>
            <a:xfrm>
              <a:off x="7618358" y="3810211"/>
              <a:ext cx="41204" cy="112224"/>
            </a:xfrm>
            <a:custGeom>
              <a:avLst/>
              <a:gdLst/>
              <a:ahLst/>
              <a:cxnLst/>
              <a:rect l="l" t="t" r="r" b="b"/>
              <a:pathLst>
                <a:path w="1382" h="3764" extrusionOk="0">
                  <a:moveTo>
                    <a:pt x="0" y="0"/>
                  </a:moveTo>
                  <a:cubicBezTo>
                    <a:pt x="572" y="72"/>
                    <a:pt x="1024" y="572"/>
                    <a:pt x="1024" y="1167"/>
                  </a:cubicBezTo>
                  <a:lnTo>
                    <a:pt x="1024" y="1834"/>
                  </a:lnTo>
                  <a:cubicBezTo>
                    <a:pt x="1024" y="1858"/>
                    <a:pt x="1000" y="1906"/>
                    <a:pt x="1000" y="1929"/>
                  </a:cubicBezTo>
                  <a:cubicBezTo>
                    <a:pt x="1000"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5"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19" y="2525"/>
                  </a:lnTo>
                  <a:cubicBezTo>
                    <a:pt x="1215" y="2525"/>
                    <a:pt x="1286" y="2429"/>
                    <a:pt x="1262" y="2334"/>
                  </a:cubicBezTo>
                  <a:lnTo>
                    <a:pt x="1215" y="2072"/>
                  </a:lnTo>
                  <a:lnTo>
                    <a:pt x="1238" y="2072"/>
                  </a:lnTo>
                  <a:cubicBezTo>
                    <a:pt x="1262" y="2072"/>
                    <a:pt x="1286" y="2048"/>
                    <a:pt x="1286" y="2048"/>
                  </a:cubicBezTo>
                  <a:cubicBezTo>
                    <a:pt x="1334" y="2025"/>
                    <a:pt x="1358" y="1977"/>
                    <a:pt x="1358" y="1953"/>
                  </a:cubicBezTo>
                  <a:cubicBezTo>
                    <a:pt x="1381" y="1929"/>
                    <a:pt x="1381" y="1906"/>
                    <a:pt x="1381" y="1858"/>
                  </a:cubicBezTo>
                  <a:lnTo>
                    <a:pt x="1381" y="1191"/>
                  </a:lnTo>
                  <a:cubicBezTo>
                    <a:pt x="1381" y="524"/>
                    <a:pt x="857"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7"/>
            <p:cNvSpPr/>
            <p:nvPr/>
          </p:nvSpPr>
          <p:spPr>
            <a:xfrm>
              <a:off x="7608399" y="3762984"/>
              <a:ext cx="31991" cy="31186"/>
            </a:xfrm>
            <a:custGeom>
              <a:avLst/>
              <a:gdLst/>
              <a:ahLst/>
              <a:cxnLst/>
              <a:rect l="l" t="t" r="r" b="b"/>
              <a:pathLst>
                <a:path w="1073" h="1046" extrusionOk="0">
                  <a:moveTo>
                    <a:pt x="572" y="1"/>
                  </a:moveTo>
                  <a:cubicBezTo>
                    <a:pt x="525" y="1"/>
                    <a:pt x="477" y="13"/>
                    <a:pt x="429" y="36"/>
                  </a:cubicBezTo>
                  <a:cubicBezTo>
                    <a:pt x="382" y="36"/>
                    <a:pt x="358" y="60"/>
                    <a:pt x="286" y="84"/>
                  </a:cubicBezTo>
                  <a:cubicBezTo>
                    <a:pt x="144" y="179"/>
                    <a:pt x="25" y="370"/>
                    <a:pt x="25" y="537"/>
                  </a:cubicBezTo>
                  <a:cubicBezTo>
                    <a:pt x="1" y="727"/>
                    <a:pt x="120" y="894"/>
                    <a:pt x="286" y="989"/>
                  </a:cubicBezTo>
                  <a:cubicBezTo>
                    <a:pt x="374" y="1024"/>
                    <a:pt x="461" y="1046"/>
                    <a:pt x="548" y="1046"/>
                  </a:cubicBezTo>
                  <a:cubicBezTo>
                    <a:pt x="580" y="1046"/>
                    <a:pt x="612" y="1043"/>
                    <a:pt x="644" y="1037"/>
                  </a:cubicBezTo>
                  <a:lnTo>
                    <a:pt x="715" y="1037"/>
                  </a:lnTo>
                  <a:cubicBezTo>
                    <a:pt x="906" y="989"/>
                    <a:pt x="1072" y="775"/>
                    <a:pt x="1072" y="537"/>
                  </a:cubicBezTo>
                  <a:cubicBezTo>
                    <a:pt x="1072" y="298"/>
                    <a:pt x="906" y="84"/>
                    <a:pt x="715" y="36"/>
                  </a:cubicBezTo>
                  <a:cubicBezTo>
                    <a:pt x="668" y="13"/>
                    <a:pt x="620" y="1"/>
                    <a:pt x="57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7"/>
            <p:cNvSpPr/>
            <p:nvPr/>
          </p:nvSpPr>
          <p:spPr>
            <a:xfrm>
              <a:off x="7609115" y="3763342"/>
              <a:ext cx="29845" cy="30143"/>
            </a:xfrm>
            <a:custGeom>
              <a:avLst/>
              <a:gdLst/>
              <a:ahLst/>
              <a:cxnLst/>
              <a:rect l="l" t="t" r="r" b="b"/>
              <a:pathLst>
                <a:path w="1001" h="1011" extrusionOk="0">
                  <a:moveTo>
                    <a:pt x="501" y="1"/>
                  </a:moveTo>
                  <a:cubicBezTo>
                    <a:pt x="524" y="72"/>
                    <a:pt x="572" y="144"/>
                    <a:pt x="572" y="239"/>
                  </a:cubicBezTo>
                  <a:cubicBezTo>
                    <a:pt x="572" y="405"/>
                    <a:pt x="453" y="596"/>
                    <a:pt x="286" y="667"/>
                  </a:cubicBezTo>
                  <a:cubicBezTo>
                    <a:pt x="262" y="715"/>
                    <a:pt x="262" y="715"/>
                    <a:pt x="239" y="715"/>
                  </a:cubicBezTo>
                  <a:cubicBezTo>
                    <a:pt x="167" y="739"/>
                    <a:pt x="96" y="739"/>
                    <a:pt x="24" y="739"/>
                  </a:cubicBezTo>
                  <a:lnTo>
                    <a:pt x="1" y="739"/>
                  </a:lnTo>
                  <a:cubicBezTo>
                    <a:pt x="48" y="858"/>
                    <a:pt x="167" y="977"/>
                    <a:pt x="334" y="1001"/>
                  </a:cubicBezTo>
                  <a:lnTo>
                    <a:pt x="382" y="1001"/>
                  </a:lnTo>
                  <a:cubicBezTo>
                    <a:pt x="409" y="1008"/>
                    <a:pt x="439"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7"/>
            <p:cNvSpPr/>
            <p:nvPr/>
          </p:nvSpPr>
          <p:spPr>
            <a:xfrm>
              <a:off x="7697875" y="3578725"/>
              <a:ext cx="31962" cy="29875"/>
            </a:xfrm>
            <a:custGeom>
              <a:avLst/>
              <a:gdLst/>
              <a:ahLst/>
              <a:cxnLst/>
              <a:rect l="l" t="t" r="r" b="b"/>
              <a:pathLst>
                <a:path w="1072" h="1002" extrusionOk="0">
                  <a:moveTo>
                    <a:pt x="358" y="1"/>
                  </a:moveTo>
                  <a:cubicBezTo>
                    <a:pt x="143" y="49"/>
                    <a:pt x="0" y="263"/>
                    <a:pt x="0" y="501"/>
                  </a:cubicBezTo>
                  <a:cubicBezTo>
                    <a:pt x="0" y="739"/>
                    <a:pt x="143" y="953"/>
                    <a:pt x="358" y="1001"/>
                  </a:cubicBezTo>
                  <a:lnTo>
                    <a:pt x="524" y="1001"/>
                  </a:lnTo>
                  <a:cubicBezTo>
                    <a:pt x="596" y="1001"/>
                    <a:pt x="691" y="1001"/>
                    <a:pt x="739" y="977"/>
                  </a:cubicBezTo>
                  <a:cubicBezTo>
                    <a:pt x="762" y="977"/>
                    <a:pt x="762"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7"/>
            <p:cNvSpPr/>
            <p:nvPr/>
          </p:nvSpPr>
          <p:spPr>
            <a:xfrm>
              <a:off x="7698591" y="3579441"/>
              <a:ext cx="30560" cy="30471"/>
            </a:xfrm>
            <a:custGeom>
              <a:avLst/>
              <a:gdLst/>
              <a:ahLst/>
              <a:cxnLst/>
              <a:rect l="l" t="t" r="r" b="b"/>
              <a:pathLst>
                <a:path w="1025" h="1022" extrusionOk="0">
                  <a:moveTo>
                    <a:pt x="500" y="1"/>
                  </a:moveTo>
                  <a:cubicBezTo>
                    <a:pt x="548" y="96"/>
                    <a:pt x="572" y="144"/>
                    <a:pt x="572" y="239"/>
                  </a:cubicBezTo>
                  <a:cubicBezTo>
                    <a:pt x="572" y="406"/>
                    <a:pt x="453" y="596"/>
                    <a:pt x="310" y="691"/>
                  </a:cubicBezTo>
                  <a:cubicBezTo>
                    <a:pt x="262" y="715"/>
                    <a:pt x="262" y="715"/>
                    <a:pt x="238" y="715"/>
                  </a:cubicBezTo>
                  <a:cubicBezTo>
                    <a:pt x="191" y="739"/>
                    <a:pt x="95"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7"/>
            <p:cNvSpPr/>
            <p:nvPr/>
          </p:nvSpPr>
          <p:spPr>
            <a:xfrm>
              <a:off x="7677273" y="3625595"/>
              <a:ext cx="71049" cy="113625"/>
            </a:xfrm>
            <a:custGeom>
              <a:avLst/>
              <a:gdLst/>
              <a:ahLst/>
              <a:cxnLst/>
              <a:rect l="l" t="t" r="r" b="b"/>
              <a:pathLst>
                <a:path w="2383" h="3811" extrusionOk="0">
                  <a:moveTo>
                    <a:pt x="953" y="1"/>
                  </a:moveTo>
                  <a:cubicBezTo>
                    <a:pt x="72" y="1"/>
                    <a:pt x="1" y="929"/>
                    <a:pt x="1" y="1215"/>
                  </a:cubicBezTo>
                  <a:lnTo>
                    <a:pt x="1" y="2239"/>
                  </a:lnTo>
                  <a:lnTo>
                    <a:pt x="1" y="2263"/>
                  </a:lnTo>
                  <a:cubicBezTo>
                    <a:pt x="73" y="2336"/>
                    <a:pt x="149" y="2364"/>
                    <a:pt x="216" y="2364"/>
                  </a:cubicBezTo>
                  <a:cubicBezTo>
                    <a:pt x="349" y="2364"/>
                    <a:pt x="453" y="2254"/>
                    <a:pt x="453" y="2144"/>
                  </a:cubicBezTo>
                  <a:lnTo>
                    <a:pt x="453" y="3573"/>
                  </a:lnTo>
                  <a:cubicBezTo>
                    <a:pt x="453" y="3597"/>
                    <a:pt x="453" y="3597"/>
                    <a:pt x="477" y="3620"/>
                  </a:cubicBezTo>
                  <a:cubicBezTo>
                    <a:pt x="580" y="3741"/>
                    <a:pt x="699" y="3790"/>
                    <a:pt x="808" y="3790"/>
                  </a:cubicBezTo>
                  <a:cubicBezTo>
                    <a:pt x="1002" y="3790"/>
                    <a:pt x="1168" y="3636"/>
                    <a:pt x="1168" y="3454"/>
                  </a:cubicBezTo>
                  <a:lnTo>
                    <a:pt x="1191" y="3454"/>
                  </a:lnTo>
                  <a:cubicBezTo>
                    <a:pt x="1191" y="3668"/>
                    <a:pt x="1358" y="3811"/>
                    <a:pt x="1549" y="3811"/>
                  </a:cubicBezTo>
                  <a:cubicBezTo>
                    <a:pt x="1715"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7"/>
            <p:cNvSpPr/>
            <p:nvPr/>
          </p:nvSpPr>
          <p:spPr>
            <a:xfrm>
              <a:off x="7718448" y="3653293"/>
              <a:ext cx="15653" cy="85241"/>
            </a:xfrm>
            <a:custGeom>
              <a:avLst/>
              <a:gdLst/>
              <a:ahLst/>
              <a:cxnLst/>
              <a:rect l="l" t="t" r="r" b="b"/>
              <a:pathLst>
                <a:path w="525" h="2859" extrusionOk="0">
                  <a:moveTo>
                    <a:pt x="477" y="0"/>
                  </a:moveTo>
                  <a:cubicBezTo>
                    <a:pt x="311" y="0"/>
                    <a:pt x="168" y="119"/>
                    <a:pt x="168" y="286"/>
                  </a:cubicBezTo>
                  <a:lnTo>
                    <a:pt x="168" y="2501"/>
                  </a:lnTo>
                  <a:cubicBezTo>
                    <a:pt x="168" y="2620"/>
                    <a:pt x="120" y="2739"/>
                    <a:pt x="1" y="2787"/>
                  </a:cubicBezTo>
                  <a:cubicBezTo>
                    <a:pt x="49" y="2811"/>
                    <a:pt x="120" y="2858"/>
                    <a:pt x="168" y="2858"/>
                  </a:cubicBezTo>
                  <a:cubicBezTo>
                    <a:pt x="382" y="2858"/>
                    <a:pt x="525" y="2691"/>
                    <a:pt x="525" y="2501"/>
                  </a:cubicBezTo>
                  <a:lnTo>
                    <a:pt x="525"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7"/>
            <p:cNvSpPr/>
            <p:nvPr/>
          </p:nvSpPr>
          <p:spPr>
            <a:xfrm>
              <a:off x="7707804" y="3626280"/>
              <a:ext cx="40519" cy="70363"/>
            </a:xfrm>
            <a:custGeom>
              <a:avLst/>
              <a:gdLst/>
              <a:ahLst/>
              <a:cxnLst/>
              <a:rect l="l" t="t" r="r" b="b"/>
              <a:pathLst>
                <a:path w="1359" h="2360" extrusionOk="0">
                  <a:moveTo>
                    <a:pt x="211" y="1"/>
                  </a:moveTo>
                  <a:cubicBezTo>
                    <a:pt x="197" y="1"/>
                    <a:pt x="182" y="1"/>
                    <a:pt x="167" y="1"/>
                  </a:cubicBezTo>
                  <a:lnTo>
                    <a:pt x="1" y="1"/>
                  </a:lnTo>
                  <a:cubicBezTo>
                    <a:pt x="548"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4" y="2240"/>
                    <a:pt x="1358" y="2169"/>
                    <a:pt x="1358" y="2121"/>
                  </a:cubicBezTo>
                  <a:lnTo>
                    <a:pt x="1358" y="1168"/>
                  </a:lnTo>
                  <a:cubicBezTo>
                    <a:pt x="1358" y="516"/>
                    <a:pt x="857" y="1"/>
                    <a:pt x="211"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7"/>
            <p:cNvSpPr/>
            <p:nvPr/>
          </p:nvSpPr>
          <p:spPr>
            <a:xfrm>
              <a:off x="7677273" y="3809496"/>
              <a:ext cx="71049" cy="111627"/>
            </a:xfrm>
            <a:custGeom>
              <a:avLst/>
              <a:gdLst/>
              <a:ahLst/>
              <a:cxnLst/>
              <a:rect l="l" t="t" r="r" b="b"/>
              <a:pathLst>
                <a:path w="2383" h="3744" extrusionOk="0">
                  <a:moveTo>
                    <a:pt x="1191" y="1"/>
                  </a:moveTo>
                  <a:cubicBezTo>
                    <a:pt x="548"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8" y="3597"/>
                    <a:pt x="572" y="3620"/>
                  </a:cubicBezTo>
                  <a:cubicBezTo>
                    <a:pt x="666" y="3707"/>
                    <a:pt x="766" y="3744"/>
                    <a:pt x="857" y="3744"/>
                  </a:cubicBezTo>
                  <a:cubicBezTo>
                    <a:pt x="1042" y="3744"/>
                    <a:pt x="1191" y="3590"/>
                    <a:pt x="1191" y="3382"/>
                  </a:cubicBezTo>
                  <a:cubicBezTo>
                    <a:pt x="1191" y="3590"/>
                    <a:pt x="1341" y="3744"/>
                    <a:pt x="1526" y="3744"/>
                  </a:cubicBezTo>
                  <a:cubicBezTo>
                    <a:pt x="1617" y="3744"/>
                    <a:pt x="1716" y="3707"/>
                    <a:pt x="1811" y="3620"/>
                  </a:cubicBezTo>
                  <a:cubicBezTo>
                    <a:pt x="1882" y="3597"/>
                    <a:pt x="1882" y="3525"/>
                    <a:pt x="1882" y="3477"/>
                  </a:cubicBezTo>
                  <a:lnTo>
                    <a:pt x="1882" y="2501"/>
                  </a:lnTo>
                  <a:lnTo>
                    <a:pt x="2096" y="2501"/>
                  </a:lnTo>
                  <a:cubicBezTo>
                    <a:pt x="2168" y="2501"/>
                    <a:pt x="2239" y="2406"/>
                    <a:pt x="2239" y="2311"/>
                  </a:cubicBezTo>
                  <a:lnTo>
                    <a:pt x="2168" y="2049"/>
                  </a:lnTo>
                  <a:lnTo>
                    <a:pt x="2168" y="2049"/>
                  </a:lnTo>
                  <a:cubicBezTo>
                    <a:pt x="2215" y="2072"/>
                    <a:pt x="2239" y="2072"/>
                    <a:pt x="2239" y="2072"/>
                  </a:cubicBezTo>
                  <a:cubicBezTo>
                    <a:pt x="2263" y="2072"/>
                    <a:pt x="2263" y="2049"/>
                    <a:pt x="2287" y="2049"/>
                  </a:cubicBezTo>
                  <a:cubicBezTo>
                    <a:pt x="2335"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7"/>
            <p:cNvSpPr/>
            <p:nvPr/>
          </p:nvSpPr>
          <p:spPr>
            <a:xfrm>
              <a:off x="7707088" y="3810211"/>
              <a:ext cx="41234" cy="112224"/>
            </a:xfrm>
            <a:custGeom>
              <a:avLst/>
              <a:gdLst/>
              <a:ahLst/>
              <a:cxnLst/>
              <a:rect l="l" t="t" r="r" b="b"/>
              <a:pathLst>
                <a:path w="1383" h="3764" extrusionOk="0">
                  <a:moveTo>
                    <a:pt x="1" y="0"/>
                  </a:moveTo>
                  <a:cubicBezTo>
                    <a:pt x="572" y="72"/>
                    <a:pt x="1025" y="572"/>
                    <a:pt x="1025" y="1167"/>
                  </a:cubicBezTo>
                  <a:lnTo>
                    <a:pt x="1025" y="1834"/>
                  </a:lnTo>
                  <a:cubicBezTo>
                    <a:pt x="1025" y="1858"/>
                    <a:pt x="1001" y="1906"/>
                    <a:pt x="1001" y="1929"/>
                  </a:cubicBezTo>
                  <a:cubicBezTo>
                    <a:pt x="1001" y="1953"/>
                    <a:pt x="953" y="1977"/>
                    <a:pt x="930" y="2025"/>
                  </a:cubicBezTo>
                  <a:cubicBezTo>
                    <a:pt x="906" y="2025"/>
                    <a:pt x="906" y="2048"/>
                    <a:pt x="882" y="2048"/>
                  </a:cubicBezTo>
                  <a:lnTo>
                    <a:pt x="834" y="2048"/>
                  </a:lnTo>
                  <a:lnTo>
                    <a:pt x="906" y="2310"/>
                  </a:lnTo>
                  <a:cubicBezTo>
                    <a:pt x="930" y="2406"/>
                    <a:pt x="834" y="2501"/>
                    <a:pt x="763" y="2501"/>
                  </a:cubicBezTo>
                  <a:lnTo>
                    <a:pt x="692" y="2501"/>
                  </a:lnTo>
                  <a:cubicBezTo>
                    <a:pt x="596" y="2501"/>
                    <a:pt x="525" y="2572"/>
                    <a:pt x="525" y="2668"/>
                  </a:cubicBezTo>
                  <a:lnTo>
                    <a:pt x="525" y="3382"/>
                  </a:lnTo>
                  <a:cubicBezTo>
                    <a:pt x="525" y="3525"/>
                    <a:pt x="453" y="3644"/>
                    <a:pt x="334" y="3715"/>
                  </a:cubicBezTo>
                  <a:cubicBezTo>
                    <a:pt x="406" y="3739"/>
                    <a:pt x="453" y="3763"/>
                    <a:pt x="549" y="3763"/>
                  </a:cubicBezTo>
                  <a:cubicBezTo>
                    <a:pt x="763" y="3763"/>
                    <a:pt x="906" y="3596"/>
                    <a:pt x="906" y="3406"/>
                  </a:cubicBezTo>
                  <a:lnTo>
                    <a:pt x="906" y="2525"/>
                  </a:lnTo>
                  <a:lnTo>
                    <a:pt x="1120" y="2525"/>
                  </a:lnTo>
                  <a:cubicBezTo>
                    <a:pt x="1215" y="2525"/>
                    <a:pt x="1287" y="2429"/>
                    <a:pt x="1263" y="2334"/>
                  </a:cubicBezTo>
                  <a:lnTo>
                    <a:pt x="1215" y="2072"/>
                  </a:lnTo>
                  <a:lnTo>
                    <a:pt x="1239" y="2072"/>
                  </a:lnTo>
                  <a:cubicBezTo>
                    <a:pt x="1263" y="2072"/>
                    <a:pt x="1287" y="2048"/>
                    <a:pt x="1287" y="2048"/>
                  </a:cubicBezTo>
                  <a:cubicBezTo>
                    <a:pt x="1335"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7"/>
            <p:cNvSpPr/>
            <p:nvPr/>
          </p:nvSpPr>
          <p:spPr>
            <a:xfrm>
              <a:off x="7697875" y="3762984"/>
              <a:ext cx="31276" cy="31186"/>
            </a:xfrm>
            <a:custGeom>
              <a:avLst/>
              <a:gdLst/>
              <a:ahLst/>
              <a:cxnLst/>
              <a:rect l="l" t="t" r="r" b="b"/>
              <a:pathLst>
                <a:path w="1049" h="1046" extrusionOk="0">
                  <a:moveTo>
                    <a:pt x="548" y="1"/>
                  </a:moveTo>
                  <a:cubicBezTo>
                    <a:pt x="500" y="1"/>
                    <a:pt x="453" y="13"/>
                    <a:pt x="405" y="36"/>
                  </a:cubicBezTo>
                  <a:cubicBezTo>
                    <a:pt x="358" y="36"/>
                    <a:pt x="334" y="60"/>
                    <a:pt x="262" y="84"/>
                  </a:cubicBezTo>
                  <a:cubicBezTo>
                    <a:pt x="119" y="179"/>
                    <a:pt x="0" y="370"/>
                    <a:pt x="0" y="537"/>
                  </a:cubicBezTo>
                  <a:cubicBezTo>
                    <a:pt x="0" y="727"/>
                    <a:pt x="96" y="894"/>
                    <a:pt x="262" y="989"/>
                  </a:cubicBezTo>
                  <a:cubicBezTo>
                    <a:pt x="349" y="1024"/>
                    <a:pt x="437" y="1046"/>
                    <a:pt x="524" y="1046"/>
                  </a:cubicBezTo>
                  <a:cubicBezTo>
                    <a:pt x="556" y="1046"/>
                    <a:pt x="588" y="1043"/>
                    <a:pt x="620" y="1037"/>
                  </a:cubicBezTo>
                  <a:lnTo>
                    <a:pt x="691" y="1037"/>
                  </a:lnTo>
                  <a:cubicBezTo>
                    <a:pt x="881" y="989"/>
                    <a:pt x="1048" y="775"/>
                    <a:pt x="1048" y="537"/>
                  </a:cubicBezTo>
                  <a:cubicBezTo>
                    <a:pt x="1048" y="298"/>
                    <a:pt x="881" y="84"/>
                    <a:pt x="691" y="36"/>
                  </a:cubicBezTo>
                  <a:cubicBezTo>
                    <a:pt x="643" y="13"/>
                    <a:pt x="596" y="1"/>
                    <a:pt x="54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7"/>
            <p:cNvSpPr/>
            <p:nvPr/>
          </p:nvSpPr>
          <p:spPr>
            <a:xfrm>
              <a:off x="7698591" y="3763342"/>
              <a:ext cx="30560" cy="30143"/>
            </a:xfrm>
            <a:custGeom>
              <a:avLst/>
              <a:gdLst/>
              <a:ahLst/>
              <a:cxnLst/>
              <a:rect l="l" t="t" r="r" b="b"/>
              <a:pathLst>
                <a:path w="1025" h="1011" extrusionOk="0">
                  <a:moveTo>
                    <a:pt x="500" y="1"/>
                  </a:moveTo>
                  <a:cubicBezTo>
                    <a:pt x="548" y="72"/>
                    <a:pt x="572" y="144"/>
                    <a:pt x="572" y="239"/>
                  </a:cubicBezTo>
                  <a:cubicBezTo>
                    <a:pt x="572" y="405"/>
                    <a:pt x="453" y="596"/>
                    <a:pt x="310" y="667"/>
                  </a:cubicBezTo>
                  <a:cubicBezTo>
                    <a:pt x="262" y="715"/>
                    <a:pt x="262" y="715"/>
                    <a:pt x="238" y="715"/>
                  </a:cubicBezTo>
                  <a:cubicBezTo>
                    <a:pt x="191" y="739"/>
                    <a:pt x="95" y="739"/>
                    <a:pt x="24" y="739"/>
                  </a:cubicBezTo>
                  <a:lnTo>
                    <a:pt x="0" y="739"/>
                  </a:lnTo>
                  <a:cubicBezTo>
                    <a:pt x="72" y="858"/>
                    <a:pt x="191" y="977"/>
                    <a:pt x="334" y="1001"/>
                  </a:cubicBezTo>
                  <a:lnTo>
                    <a:pt x="381" y="1001"/>
                  </a:lnTo>
                  <a:cubicBezTo>
                    <a:pt x="409" y="1008"/>
                    <a:pt x="439" y="1011"/>
                    <a:pt x="470" y="1011"/>
                  </a:cubicBezTo>
                  <a:cubicBezTo>
                    <a:pt x="544" y="1011"/>
                    <a:pt x="623" y="994"/>
                    <a:pt x="691" y="977"/>
                  </a:cubicBezTo>
                  <a:cubicBezTo>
                    <a:pt x="905" y="882"/>
                    <a:pt x="1024" y="715"/>
                    <a:pt x="1024" y="501"/>
                  </a:cubicBezTo>
                  <a:cubicBezTo>
                    <a:pt x="1024" y="239"/>
                    <a:pt x="786" y="1"/>
                    <a:pt x="50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7"/>
            <p:cNvSpPr/>
            <p:nvPr/>
          </p:nvSpPr>
          <p:spPr>
            <a:xfrm>
              <a:off x="7403210" y="3803831"/>
              <a:ext cx="83094" cy="121436"/>
            </a:xfrm>
            <a:custGeom>
              <a:avLst/>
              <a:gdLst/>
              <a:ahLst/>
              <a:cxnLst/>
              <a:rect l="l" t="t" r="r" b="b"/>
              <a:pathLst>
                <a:path w="2787" h="4073" extrusionOk="0">
                  <a:moveTo>
                    <a:pt x="1286" y="2882"/>
                  </a:moveTo>
                  <a:lnTo>
                    <a:pt x="1286" y="3572"/>
                  </a:lnTo>
                  <a:lnTo>
                    <a:pt x="1286" y="3667"/>
                  </a:lnTo>
                  <a:cubicBezTo>
                    <a:pt x="1239" y="3763"/>
                    <a:pt x="1167" y="3787"/>
                    <a:pt x="1096" y="3787"/>
                  </a:cubicBezTo>
                  <a:cubicBezTo>
                    <a:pt x="1001" y="3787"/>
                    <a:pt x="929" y="3691"/>
                    <a:pt x="929" y="3596"/>
                  </a:cubicBezTo>
                  <a:lnTo>
                    <a:pt x="929" y="2882"/>
                  </a:lnTo>
                  <a:close/>
                  <a:moveTo>
                    <a:pt x="2001" y="2882"/>
                  </a:moveTo>
                  <a:lnTo>
                    <a:pt x="2001" y="3596"/>
                  </a:lnTo>
                  <a:cubicBezTo>
                    <a:pt x="2001" y="3691"/>
                    <a:pt x="1905" y="3787"/>
                    <a:pt x="1810" y="3787"/>
                  </a:cubicBezTo>
                  <a:cubicBezTo>
                    <a:pt x="1715" y="3787"/>
                    <a:pt x="1667" y="3763"/>
                    <a:pt x="1644" y="3667"/>
                  </a:cubicBezTo>
                  <a:lnTo>
                    <a:pt x="1644" y="3596"/>
                  </a:lnTo>
                  <a:lnTo>
                    <a:pt x="1644" y="3572"/>
                  </a:lnTo>
                  <a:lnTo>
                    <a:pt x="1644" y="2882"/>
                  </a:lnTo>
                  <a:close/>
                  <a:moveTo>
                    <a:pt x="1334" y="0"/>
                  </a:moveTo>
                  <a:cubicBezTo>
                    <a:pt x="953" y="0"/>
                    <a:pt x="619" y="119"/>
                    <a:pt x="358"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7" y="2834"/>
                  </a:lnTo>
                  <a:lnTo>
                    <a:pt x="477" y="3548"/>
                  </a:lnTo>
                  <a:cubicBezTo>
                    <a:pt x="477" y="3834"/>
                    <a:pt x="667" y="4072"/>
                    <a:pt x="977" y="4072"/>
                  </a:cubicBezTo>
                  <a:cubicBezTo>
                    <a:pt x="1120" y="4072"/>
                    <a:pt x="1239" y="4048"/>
                    <a:pt x="1358" y="3929"/>
                  </a:cubicBezTo>
                  <a:cubicBezTo>
                    <a:pt x="1453" y="4025"/>
                    <a:pt x="1572" y="4072"/>
                    <a:pt x="1715" y="4072"/>
                  </a:cubicBezTo>
                  <a:lnTo>
                    <a:pt x="1739" y="4072"/>
                  </a:lnTo>
                  <a:cubicBezTo>
                    <a:pt x="2025" y="4072"/>
                    <a:pt x="2263" y="3834"/>
                    <a:pt x="2263" y="3548"/>
                  </a:cubicBezTo>
                  <a:lnTo>
                    <a:pt x="2263" y="2834"/>
                  </a:lnTo>
                  <a:lnTo>
                    <a:pt x="2334" y="2834"/>
                  </a:lnTo>
                  <a:cubicBezTo>
                    <a:pt x="2525" y="2763"/>
                    <a:pt x="2620" y="2620"/>
                    <a:pt x="2620" y="2453"/>
                  </a:cubicBezTo>
                  <a:lnTo>
                    <a:pt x="2572" y="2286"/>
                  </a:lnTo>
                  <a:lnTo>
                    <a:pt x="2620" y="2262"/>
                  </a:lnTo>
                  <a:cubicBezTo>
                    <a:pt x="2691" y="2167"/>
                    <a:pt x="2739" y="2096"/>
                    <a:pt x="2739" y="1977"/>
                  </a:cubicBezTo>
                  <a:lnTo>
                    <a:pt x="2739" y="1286"/>
                  </a:lnTo>
                  <a:cubicBezTo>
                    <a:pt x="2787" y="1143"/>
                    <a:pt x="2739" y="905"/>
                    <a:pt x="2620" y="691"/>
                  </a:cubicBezTo>
                  <a:cubicBezTo>
                    <a:pt x="2579" y="640"/>
                    <a:pt x="2517" y="611"/>
                    <a:pt x="2457" y="611"/>
                  </a:cubicBezTo>
                  <a:cubicBezTo>
                    <a:pt x="2376" y="611"/>
                    <a:pt x="2300"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1" y="1143"/>
                  </a:cubicBezTo>
                  <a:cubicBezTo>
                    <a:pt x="2170" y="1135"/>
                    <a:pt x="2150" y="1131"/>
                    <a:pt x="2132" y="1131"/>
                  </a:cubicBezTo>
                  <a:cubicBezTo>
                    <a:pt x="2049" y="1131"/>
                    <a:pt x="2001" y="1212"/>
                    <a:pt x="2001" y="1310"/>
                  </a:cubicBezTo>
                  <a:lnTo>
                    <a:pt x="2001" y="2048"/>
                  </a:lnTo>
                  <a:lnTo>
                    <a:pt x="2001" y="2096"/>
                  </a:lnTo>
                  <a:cubicBezTo>
                    <a:pt x="2025" y="2262"/>
                    <a:pt x="2144" y="2405"/>
                    <a:pt x="2310" y="2453"/>
                  </a:cubicBezTo>
                  <a:lnTo>
                    <a:pt x="2310" y="2524"/>
                  </a:lnTo>
                  <a:lnTo>
                    <a:pt x="572" y="2524"/>
                  </a:lnTo>
                  <a:lnTo>
                    <a:pt x="572" y="2453"/>
                  </a:lnTo>
                  <a:cubicBezTo>
                    <a:pt x="739" y="2405"/>
                    <a:pt x="881" y="2262"/>
                    <a:pt x="881" y="2048"/>
                  </a:cubicBezTo>
                  <a:lnTo>
                    <a:pt x="881" y="2024"/>
                  </a:lnTo>
                  <a:lnTo>
                    <a:pt x="881" y="1286"/>
                  </a:lnTo>
                  <a:cubicBezTo>
                    <a:pt x="881" y="1191"/>
                    <a:pt x="834" y="1143"/>
                    <a:pt x="739" y="1096"/>
                  </a:cubicBezTo>
                  <a:cubicBezTo>
                    <a:pt x="726" y="1093"/>
                    <a:pt x="714" y="1092"/>
                    <a:pt x="702" y="1092"/>
                  </a:cubicBezTo>
                  <a:cubicBezTo>
                    <a:pt x="601" y="1092"/>
                    <a:pt x="524" y="1179"/>
                    <a:pt x="524" y="1286"/>
                  </a:cubicBezTo>
                  <a:lnTo>
                    <a:pt x="524" y="2024"/>
                  </a:lnTo>
                  <a:cubicBezTo>
                    <a:pt x="524" y="2024"/>
                    <a:pt x="500" y="2096"/>
                    <a:pt x="477" y="2096"/>
                  </a:cubicBezTo>
                  <a:cubicBezTo>
                    <a:pt x="429" y="2096"/>
                    <a:pt x="405" y="2048"/>
                    <a:pt x="405" y="2024"/>
                  </a:cubicBezTo>
                  <a:lnTo>
                    <a:pt x="405" y="1334"/>
                  </a:lnTo>
                  <a:cubicBezTo>
                    <a:pt x="405" y="786"/>
                    <a:pt x="858" y="333"/>
                    <a:pt x="1429" y="333"/>
                  </a:cubicBezTo>
                  <a:cubicBezTo>
                    <a:pt x="1548" y="333"/>
                    <a:pt x="1667" y="357"/>
                    <a:pt x="1739" y="381"/>
                  </a:cubicBezTo>
                  <a:cubicBezTo>
                    <a:pt x="1760" y="392"/>
                    <a:pt x="1781" y="396"/>
                    <a:pt x="1801" y="396"/>
                  </a:cubicBezTo>
                  <a:cubicBezTo>
                    <a:pt x="1872" y="396"/>
                    <a:pt x="1935" y="336"/>
                    <a:pt x="1953" y="262"/>
                  </a:cubicBezTo>
                  <a:cubicBezTo>
                    <a:pt x="1977" y="191"/>
                    <a:pt x="1929" y="95"/>
                    <a:pt x="1834" y="71"/>
                  </a:cubicBezTo>
                  <a:cubicBezTo>
                    <a:pt x="1691"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7"/>
            <p:cNvSpPr/>
            <p:nvPr/>
          </p:nvSpPr>
          <p:spPr>
            <a:xfrm>
              <a:off x="7425929"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7"/>
            <p:cNvSpPr/>
            <p:nvPr/>
          </p:nvSpPr>
          <p:spPr>
            <a:xfrm>
              <a:off x="7425929" y="3573060"/>
              <a:ext cx="41204" cy="41204"/>
            </a:xfrm>
            <a:custGeom>
              <a:avLst/>
              <a:gdLst/>
              <a:ahLst/>
              <a:cxnLst/>
              <a:rect l="l" t="t" r="r" b="b"/>
              <a:pathLst>
                <a:path w="1382" h="1382" extrusionOk="0">
                  <a:moveTo>
                    <a:pt x="691" y="334"/>
                  </a:moveTo>
                  <a:cubicBezTo>
                    <a:pt x="882" y="334"/>
                    <a:pt x="1024" y="500"/>
                    <a:pt x="1048" y="691"/>
                  </a:cubicBezTo>
                  <a:cubicBezTo>
                    <a:pt x="1048" y="905"/>
                    <a:pt x="858" y="1048"/>
                    <a:pt x="691" y="1048"/>
                  </a:cubicBezTo>
                  <a:cubicBezTo>
                    <a:pt x="477"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7"/>
            <p:cNvSpPr/>
            <p:nvPr/>
          </p:nvSpPr>
          <p:spPr>
            <a:xfrm>
              <a:off x="7403926" y="3622047"/>
              <a:ext cx="82379" cy="122868"/>
            </a:xfrm>
            <a:custGeom>
              <a:avLst/>
              <a:gdLst/>
              <a:ahLst/>
              <a:cxnLst/>
              <a:rect l="l" t="t" r="r" b="b"/>
              <a:pathLst>
                <a:path w="2763" h="4121" extrusionOk="0">
                  <a:moveTo>
                    <a:pt x="1334" y="1"/>
                  </a:moveTo>
                  <a:cubicBezTo>
                    <a:pt x="953" y="1"/>
                    <a:pt x="619" y="120"/>
                    <a:pt x="357" y="405"/>
                  </a:cubicBezTo>
                  <a:cubicBezTo>
                    <a:pt x="191" y="620"/>
                    <a:pt x="95" y="882"/>
                    <a:pt x="24" y="1144"/>
                  </a:cubicBezTo>
                  <a:cubicBezTo>
                    <a:pt x="0" y="1358"/>
                    <a:pt x="0" y="1572"/>
                    <a:pt x="0" y="1787"/>
                  </a:cubicBezTo>
                  <a:lnTo>
                    <a:pt x="0" y="1977"/>
                  </a:lnTo>
                  <a:lnTo>
                    <a:pt x="0" y="2453"/>
                  </a:lnTo>
                  <a:cubicBezTo>
                    <a:pt x="0" y="2501"/>
                    <a:pt x="24" y="2549"/>
                    <a:pt x="72" y="2549"/>
                  </a:cubicBezTo>
                  <a:cubicBezTo>
                    <a:pt x="214" y="2668"/>
                    <a:pt x="357" y="2692"/>
                    <a:pt x="476" y="2692"/>
                  </a:cubicBezTo>
                  <a:lnTo>
                    <a:pt x="476" y="3597"/>
                  </a:lnTo>
                  <a:cubicBezTo>
                    <a:pt x="476" y="3882"/>
                    <a:pt x="691" y="4120"/>
                    <a:pt x="977" y="4120"/>
                  </a:cubicBezTo>
                  <a:cubicBezTo>
                    <a:pt x="1143" y="4120"/>
                    <a:pt x="1262" y="4073"/>
                    <a:pt x="1381" y="3978"/>
                  </a:cubicBezTo>
                  <a:cubicBezTo>
                    <a:pt x="1453" y="4073"/>
                    <a:pt x="1620" y="4120"/>
                    <a:pt x="1762" y="4120"/>
                  </a:cubicBezTo>
                  <a:cubicBezTo>
                    <a:pt x="2048" y="4120"/>
                    <a:pt x="2263" y="3859"/>
                    <a:pt x="2263" y="3597"/>
                  </a:cubicBezTo>
                  <a:lnTo>
                    <a:pt x="2263" y="2692"/>
                  </a:lnTo>
                  <a:lnTo>
                    <a:pt x="2405" y="2692"/>
                  </a:lnTo>
                  <a:cubicBezTo>
                    <a:pt x="2596" y="2668"/>
                    <a:pt x="2739" y="2453"/>
                    <a:pt x="2739" y="2287"/>
                  </a:cubicBezTo>
                  <a:lnTo>
                    <a:pt x="2739" y="1620"/>
                  </a:lnTo>
                  <a:lnTo>
                    <a:pt x="2763" y="1310"/>
                  </a:lnTo>
                  <a:cubicBezTo>
                    <a:pt x="2763" y="1096"/>
                    <a:pt x="2739" y="953"/>
                    <a:pt x="2691" y="810"/>
                  </a:cubicBezTo>
                  <a:lnTo>
                    <a:pt x="2596" y="620"/>
                  </a:lnTo>
                  <a:cubicBezTo>
                    <a:pt x="2555" y="569"/>
                    <a:pt x="2493" y="540"/>
                    <a:pt x="2433" y="540"/>
                  </a:cubicBezTo>
                  <a:cubicBezTo>
                    <a:pt x="2352" y="540"/>
                    <a:pt x="2276"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05" y="2311"/>
                    <a:pt x="2358" y="2311"/>
                  </a:cubicBezTo>
                  <a:cubicBezTo>
                    <a:pt x="2334" y="2311"/>
                    <a:pt x="2334" y="2287"/>
                    <a:pt x="2334" y="2263"/>
                  </a:cubicBezTo>
                  <a:lnTo>
                    <a:pt x="2334" y="2215"/>
                  </a:lnTo>
                  <a:lnTo>
                    <a:pt x="2334" y="1215"/>
                  </a:lnTo>
                  <a:cubicBezTo>
                    <a:pt x="2334" y="1120"/>
                    <a:pt x="2263" y="1072"/>
                    <a:pt x="2167" y="1025"/>
                  </a:cubicBezTo>
                  <a:cubicBezTo>
                    <a:pt x="2155" y="1022"/>
                    <a:pt x="2143" y="1021"/>
                    <a:pt x="2132" y="1021"/>
                  </a:cubicBezTo>
                  <a:cubicBezTo>
                    <a:pt x="2034" y="1021"/>
                    <a:pt x="1977" y="1108"/>
                    <a:pt x="1977" y="1215"/>
                  </a:cubicBezTo>
                  <a:lnTo>
                    <a:pt x="1977" y="3525"/>
                  </a:lnTo>
                  <a:cubicBezTo>
                    <a:pt x="1977" y="3632"/>
                    <a:pt x="1881" y="3719"/>
                    <a:pt x="1776" y="3719"/>
                  </a:cubicBezTo>
                  <a:cubicBezTo>
                    <a:pt x="1763" y="3719"/>
                    <a:pt x="1751" y="3718"/>
                    <a:pt x="1739" y="3716"/>
                  </a:cubicBezTo>
                  <a:cubicBezTo>
                    <a:pt x="1643" y="3692"/>
                    <a:pt x="1620" y="3620"/>
                    <a:pt x="1620" y="3525"/>
                  </a:cubicBezTo>
                  <a:lnTo>
                    <a:pt x="1620" y="3501"/>
                  </a:lnTo>
                  <a:lnTo>
                    <a:pt x="1620" y="2025"/>
                  </a:lnTo>
                  <a:cubicBezTo>
                    <a:pt x="1620" y="1930"/>
                    <a:pt x="1548" y="1858"/>
                    <a:pt x="1453" y="1834"/>
                  </a:cubicBezTo>
                  <a:cubicBezTo>
                    <a:pt x="1440" y="1832"/>
                    <a:pt x="1428" y="1831"/>
                    <a:pt x="1417" y="1831"/>
                  </a:cubicBezTo>
                  <a:cubicBezTo>
                    <a:pt x="1320" y="1831"/>
                    <a:pt x="1262" y="1918"/>
                    <a:pt x="1262" y="2025"/>
                  </a:cubicBezTo>
                  <a:lnTo>
                    <a:pt x="1262" y="3501"/>
                  </a:lnTo>
                  <a:lnTo>
                    <a:pt x="1262" y="3525"/>
                  </a:lnTo>
                  <a:cubicBezTo>
                    <a:pt x="1262" y="3620"/>
                    <a:pt x="1191" y="3692"/>
                    <a:pt x="1143" y="3716"/>
                  </a:cubicBezTo>
                  <a:cubicBezTo>
                    <a:pt x="1131" y="3718"/>
                    <a:pt x="1118" y="3719"/>
                    <a:pt x="1106" y="3719"/>
                  </a:cubicBezTo>
                  <a:cubicBezTo>
                    <a:pt x="1001" y="3719"/>
                    <a:pt x="905" y="3632"/>
                    <a:pt x="905" y="3525"/>
                  </a:cubicBezTo>
                  <a:lnTo>
                    <a:pt x="905" y="1215"/>
                  </a:lnTo>
                  <a:cubicBezTo>
                    <a:pt x="905" y="1120"/>
                    <a:pt x="834" y="1072"/>
                    <a:pt x="738" y="1025"/>
                  </a:cubicBezTo>
                  <a:cubicBezTo>
                    <a:pt x="726" y="1022"/>
                    <a:pt x="714" y="1021"/>
                    <a:pt x="703" y="1021"/>
                  </a:cubicBezTo>
                  <a:cubicBezTo>
                    <a:pt x="605" y="1021"/>
                    <a:pt x="548" y="1108"/>
                    <a:pt x="548" y="1215"/>
                  </a:cubicBezTo>
                  <a:lnTo>
                    <a:pt x="548" y="2263"/>
                  </a:lnTo>
                  <a:cubicBezTo>
                    <a:pt x="548" y="2287"/>
                    <a:pt x="500" y="2311"/>
                    <a:pt x="476" y="2311"/>
                  </a:cubicBezTo>
                  <a:cubicBezTo>
                    <a:pt x="453" y="2311"/>
                    <a:pt x="429" y="2287"/>
                    <a:pt x="429" y="2263"/>
                  </a:cubicBezTo>
                  <a:lnTo>
                    <a:pt x="429" y="1906"/>
                  </a:lnTo>
                  <a:lnTo>
                    <a:pt x="429" y="1429"/>
                  </a:lnTo>
                  <a:cubicBezTo>
                    <a:pt x="429" y="1310"/>
                    <a:pt x="429" y="1144"/>
                    <a:pt x="453" y="1025"/>
                  </a:cubicBezTo>
                  <a:cubicBezTo>
                    <a:pt x="476" y="906"/>
                    <a:pt x="548" y="834"/>
                    <a:pt x="595" y="739"/>
                  </a:cubicBezTo>
                  <a:cubicBezTo>
                    <a:pt x="715" y="548"/>
                    <a:pt x="929" y="405"/>
                    <a:pt x="1143" y="358"/>
                  </a:cubicBezTo>
                  <a:cubicBezTo>
                    <a:pt x="1215" y="310"/>
                    <a:pt x="1334" y="310"/>
                    <a:pt x="1429" y="310"/>
                  </a:cubicBezTo>
                  <a:cubicBezTo>
                    <a:pt x="1548" y="310"/>
                    <a:pt x="1667" y="358"/>
                    <a:pt x="1762" y="382"/>
                  </a:cubicBezTo>
                  <a:cubicBezTo>
                    <a:pt x="1775" y="386"/>
                    <a:pt x="1788" y="388"/>
                    <a:pt x="1801" y="388"/>
                  </a:cubicBezTo>
                  <a:cubicBezTo>
                    <a:pt x="1865" y="388"/>
                    <a:pt x="1937" y="341"/>
                    <a:pt x="1977" y="263"/>
                  </a:cubicBezTo>
                  <a:cubicBezTo>
                    <a:pt x="2001" y="167"/>
                    <a:pt x="1929" y="72"/>
                    <a:pt x="1834" y="48"/>
                  </a:cubicBezTo>
                  <a:cubicBezTo>
                    <a:pt x="1691"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7"/>
            <p:cNvSpPr/>
            <p:nvPr/>
          </p:nvSpPr>
          <p:spPr>
            <a:xfrm>
              <a:off x="7491970" y="3803831"/>
              <a:ext cx="83094" cy="121436"/>
            </a:xfrm>
            <a:custGeom>
              <a:avLst/>
              <a:gdLst/>
              <a:ahLst/>
              <a:cxnLst/>
              <a:rect l="l" t="t" r="r" b="b"/>
              <a:pathLst>
                <a:path w="2787" h="4073" extrusionOk="0">
                  <a:moveTo>
                    <a:pt x="1286" y="2882"/>
                  </a:moveTo>
                  <a:lnTo>
                    <a:pt x="1286" y="3572"/>
                  </a:lnTo>
                  <a:lnTo>
                    <a:pt x="1286" y="3667"/>
                  </a:lnTo>
                  <a:cubicBezTo>
                    <a:pt x="1238" y="3763"/>
                    <a:pt x="1167" y="3787"/>
                    <a:pt x="1096" y="3787"/>
                  </a:cubicBezTo>
                  <a:cubicBezTo>
                    <a:pt x="1000" y="3787"/>
                    <a:pt x="929" y="3691"/>
                    <a:pt x="929" y="3596"/>
                  </a:cubicBezTo>
                  <a:lnTo>
                    <a:pt x="929" y="2882"/>
                  </a:lnTo>
                  <a:close/>
                  <a:moveTo>
                    <a:pt x="2001" y="2882"/>
                  </a:moveTo>
                  <a:lnTo>
                    <a:pt x="2001" y="3596"/>
                  </a:lnTo>
                  <a:cubicBezTo>
                    <a:pt x="2001" y="3691"/>
                    <a:pt x="1905" y="3787"/>
                    <a:pt x="1810" y="3787"/>
                  </a:cubicBezTo>
                  <a:cubicBezTo>
                    <a:pt x="1715" y="3787"/>
                    <a:pt x="1667" y="3763"/>
                    <a:pt x="1643" y="3667"/>
                  </a:cubicBezTo>
                  <a:lnTo>
                    <a:pt x="1643" y="3596"/>
                  </a:lnTo>
                  <a:lnTo>
                    <a:pt x="1643" y="3572"/>
                  </a:lnTo>
                  <a:lnTo>
                    <a:pt x="1643" y="2882"/>
                  </a:lnTo>
                  <a:close/>
                  <a:moveTo>
                    <a:pt x="1334" y="0"/>
                  </a:moveTo>
                  <a:cubicBezTo>
                    <a:pt x="953" y="0"/>
                    <a:pt x="619" y="119"/>
                    <a:pt x="357"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6" y="2834"/>
                  </a:lnTo>
                  <a:lnTo>
                    <a:pt x="476" y="3548"/>
                  </a:lnTo>
                  <a:cubicBezTo>
                    <a:pt x="476" y="3834"/>
                    <a:pt x="667" y="4072"/>
                    <a:pt x="977" y="4072"/>
                  </a:cubicBezTo>
                  <a:cubicBezTo>
                    <a:pt x="1119" y="4072"/>
                    <a:pt x="1238" y="4048"/>
                    <a:pt x="1358" y="3929"/>
                  </a:cubicBezTo>
                  <a:cubicBezTo>
                    <a:pt x="1453" y="4025"/>
                    <a:pt x="1572" y="4072"/>
                    <a:pt x="1715" y="4072"/>
                  </a:cubicBezTo>
                  <a:lnTo>
                    <a:pt x="1739" y="4072"/>
                  </a:lnTo>
                  <a:cubicBezTo>
                    <a:pt x="2024" y="4072"/>
                    <a:pt x="2263" y="3834"/>
                    <a:pt x="2263" y="3548"/>
                  </a:cubicBezTo>
                  <a:lnTo>
                    <a:pt x="2263" y="2834"/>
                  </a:lnTo>
                  <a:lnTo>
                    <a:pt x="2334" y="2834"/>
                  </a:lnTo>
                  <a:cubicBezTo>
                    <a:pt x="2524" y="2763"/>
                    <a:pt x="2620" y="2620"/>
                    <a:pt x="2620" y="2453"/>
                  </a:cubicBezTo>
                  <a:lnTo>
                    <a:pt x="2572" y="2286"/>
                  </a:lnTo>
                  <a:lnTo>
                    <a:pt x="2620" y="2262"/>
                  </a:lnTo>
                  <a:cubicBezTo>
                    <a:pt x="2691" y="2167"/>
                    <a:pt x="2739" y="2096"/>
                    <a:pt x="2739" y="1977"/>
                  </a:cubicBezTo>
                  <a:lnTo>
                    <a:pt x="2739" y="1286"/>
                  </a:lnTo>
                  <a:cubicBezTo>
                    <a:pt x="2786" y="1143"/>
                    <a:pt x="2739" y="905"/>
                    <a:pt x="2620" y="691"/>
                  </a:cubicBezTo>
                  <a:cubicBezTo>
                    <a:pt x="2579" y="640"/>
                    <a:pt x="2517" y="611"/>
                    <a:pt x="2457" y="611"/>
                  </a:cubicBezTo>
                  <a:cubicBezTo>
                    <a:pt x="2376" y="611"/>
                    <a:pt x="2300" y="663"/>
                    <a:pt x="2286" y="786"/>
                  </a:cubicBezTo>
                  <a:lnTo>
                    <a:pt x="2286" y="810"/>
                  </a:lnTo>
                  <a:cubicBezTo>
                    <a:pt x="2405" y="976"/>
                    <a:pt x="2477" y="1167"/>
                    <a:pt x="2477" y="1381"/>
                  </a:cubicBezTo>
                  <a:lnTo>
                    <a:pt x="2477" y="2024"/>
                  </a:lnTo>
                  <a:cubicBezTo>
                    <a:pt x="2477" y="2048"/>
                    <a:pt x="2405" y="2096"/>
                    <a:pt x="2382" y="2096"/>
                  </a:cubicBezTo>
                  <a:cubicBezTo>
                    <a:pt x="2358" y="2096"/>
                    <a:pt x="2358" y="2048"/>
                    <a:pt x="2358" y="2024"/>
                  </a:cubicBezTo>
                  <a:lnTo>
                    <a:pt x="2358" y="2000"/>
                  </a:lnTo>
                  <a:lnTo>
                    <a:pt x="2358" y="1310"/>
                  </a:lnTo>
                  <a:cubicBezTo>
                    <a:pt x="2358" y="1215"/>
                    <a:pt x="2286" y="1167"/>
                    <a:pt x="2191" y="1143"/>
                  </a:cubicBezTo>
                  <a:cubicBezTo>
                    <a:pt x="2170" y="1135"/>
                    <a:pt x="2150" y="1131"/>
                    <a:pt x="2131" y="1131"/>
                  </a:cubicBezTo>
                  <a:cubicBezTo>
                    <a:pt x="2049" y="1131"/>
                    <a:pt x="2001" y="1212"/>
                    <a:pt x="2001" y="1310"/>
                  </a:cubicBezTo>
                  <a:lnTo>
                    <a:pt x="2001" y="2048"/>
                  </a:lnTo>
                  <a:lnTo>
                    <a:pt x="2001" y="2096"/>
                  </a:lnTo>
                  <a:cubicBezTo>
                    <a:pt x="2024" y="2262"/>
                    <a:pt x="2143" y="2405"/>
                    <a:pt x="2310" y="2453"/>
                  </a:cubicBezTo>
                  <a:lnTo>
                    <a:pt x="2310" y="2524"/>
                  </a:lnTo>
                  <a:lnTo>
                    <a:pt x="572" y="2524"/>
                  </a:lnTo>
                  <a:lnTo>
                    <a:pt x="572" y="2453"/>
                  </a:lnTo>
                  <a:cubicBezTo>
                    <a:pt x="738" y="2405"/>
                    <a:pt x="881" y="2262"/>
                    <a:pt x="881" y="2048"/>
                  </a:cubicBezTo>
                  <a:lnTo>
                    <a:pt x="881" y="2024"/>
                  </a:lnTo>
                  <a:lnTo>
                    <a:pt x="881" y="1286"/>
                  </a:lnTo>
                  <a:cubicBezTo>
                    <a:pt x="881" y="1191"/>
                    <a:pt x="834" y="1143"/>
                    <a:pt x="738" y="1096"/>
                  </a:cubicBezTo>
                  <a:cubicBezTo>
                    <a:pt x="726" y="1093"/>
                    <a:pt x="714" y="1092"/>
                    <a:pt x="702" y="1092"/>
                  </a:cubicBezTo>
                  <a:cubicBezTo>
                    <a:pt x="600" y="1092"/>
                    <a:pt x="524" y="1179"/>
                    <a:pt x="524" y="1286"/>
                  </a:cubicBezTo>
                  <a:lnTo>
                    <a:pt x="524" y="2024"/>
                  </a:lnTo>
                  <a:cubicBezTo>
                    <a:pt x="524" y="2024"/>
                    <a:pt x="500" y="2096"/>
                    <a:pt x="476" y="2096"/>
                  </a:cubicBezTo>
                  <a:cubicBezTo>
                    <a:pt x="429" y="2096"/>
                    <a:pt x="405" y="2048"/>
                    <a:pt x="405" y="2024"/>
                  </a:cubicBezTo>
                  <a:lnTo>
                    <a:pt x="405" y="1334"/>
                  </a:lnTo>
                  <a:cubicBezTo>
                    <a:pt x="405" y="786"/>
                    <a:pt x="857" y="333"/>
                    <a:pt x="1429" y="333"/>
                  </a:cubicBezTo>
                  <a:cubicBezTo>
                    <a:pt x="1548" y="333"/>
                    <a:pt x="1667" y="357"/>
                    <a:pt x="1739" y="381"/>
                  </a:cubicBezTo>
                  <a:cubicBezTo>
                    <a:pt x="1759" y="392"/>
                    <a:pt x="1780" y="396"/>
                    <a:pt x="1800" y="396"/>
                  </a:cubicBezTo>
                  <a:cubicBezTo>
                    <a:pt x="1872" y="396"/>
                    <a:pt x="1934" y="336"/>
                    <a:pt x="1953" y="262"/>
                  </a:cubicBezTo>
                  <a:cubicBezTo>
                    <a:pt x="1977" y="191"/>
                    <a:pt x="1929" y="95"/>
                    <a:pt x="1834" y="71"/>
                  </a:cubicBezTo>
                  <a:cubicBezTo>
                    <a:pt x="1691" y="0"/>
                    <a:pt x="1381" y="0"/>
                    <a:pt x="1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7"/>
            <p:cNvSpPr/>
            <p:nvPr/>
          </p:nvSpPr>
          <p:spPr>
            <a:xfrm>
              <a:off x="7514690" y="3757677"/>
              <a:ext cx="41204" cy="41204"/>
            </a:xfrm>
            <a:custGeom>
              <a:avLst/>
              <a:gdLst/>
              <a:ahLst/>
              <a:cxnLst/>
              <a:rect l="l" t="t" r="r" b="b"/>
              <a:pathLst>
                <a:path w="1382" h="1382" extrusionOk="0">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7"/>
            <p:cNvSpPr/>
            <p:nvPr/>
          </p:nvSpPr>
          <p:spPr>
            <a:xfrm>
              <a:off x="7514690" y="3573060"/>
              <a:ext cx="41204" cy="41204"/>
            </a:xfrm>
            <a:custGeom>
              <a:avLst/>
              <a:gdLst/>
              <a:ahLst/>
              <a:cxnLst/>
              <a:rect l="l" t="t" r="r" b="b"/>
              <a:pathLst>
                <a:path w="1382" h="1382" extrusionOk="0">
                  <a:moveTo>
                    <a:pt x="691" y="334"/>
                  </a:moveTo>
                  <a:cubicBezTo>
                    <a:pt x="881" y="334"/>
                    <a:pt x="1024" y="500"/>
                    <a:pt x="1048" y="691"/>
                  </a:cubicBezTo>
                  <a:cubicBezTo>
                    <a:pt x="1048" y="905"/>
                    <a:pt x="905" y="1048"/>
                    <a:pt x="691" y="1048"/>
                  </a:cubicBezTo>
                  <a:cubicBezTo>
                    <a:pt x="476"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1" y="1072"/>
                    <a:pt x="1381" y="691"/>
                  </a:cubicBezTo>
                  <a:cubicBezTo>
                    <a:pt x="1381"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7"/>
            <p:cNvSpPr/>
            <p:nvPr/>
          </p:nvSpPr>
          <p:spPr>
            <a:xfrm>
              <a:off x="7492656" y="3622047"/>
              <a:ext cx="82409" cy="122868"/>
            </a:xfrm>
            <a:custGeom>
              <a:avLst/>
              <a:gdLst/>
              <a:ahLst/>
              <a:cxnLst/>
              <a:rect l="l" t="t" r="r" b="b"/>
              <a:pathLst>
                <a:path w="2764" h="4121" extrusionOk="0">
                  <a:moveTo>
                    <a:pt x="1335" y="1"/>
                  </a:moveTo>
                  <a:cubicBezTo>
                    <a:pt x="954" y="1"/>
                    <a:pt x="620" y="120"/>
                    <a:pt x="358" y="405"/>
                  </a:cubicBezTo>
                  <a:cubicBezTo>
                    <a:pt x="191" y="620"/>
                    <a:pt x="96" y="882"/>
                    <a:pt x="25" y="1144"/>
                  </a:cubicBezTo>
                  <a:cubicBezTo>
                    <a:pt x="1" y="1358"/>
                    <a:pt x="1" y="1572"/>
                    <a:pt x="1" y="1787"/>
                  </a:cubicBezTo>
                  <a:lnTo>
                    <a:pt x="1" y="1977"/>
                  </a:lnTo>
                  <a:lnTo>
                    <a:pt x="1" y="2453"/>
                  </a:lnTo>
                  <a:cubicBezTo>
                    <a:pt x="1" y="2501"/>
                    <a:pt x="25" y="2549"/>
                    <a:pt x="72" y="2549"/>
                  </a:cubicBezTo>
                  <a:cubicBezTo>
                    <a:pt x="215" y="2668"/>
                    <a:pt x="358" y="2692"/>
                    <a:pt x="477" y="2692"/>
                  </a:cubicBezTo>
                  <a:lnTo>
                    <a:pt x="477" y="3597"/>
                  </a:lnTo>
                  <a:cubicBezTo>
                    <a:pt x="477" y="3882"/>
                    <a:pt x="692" y="4120"/>
                    <a:pt x="977" y="4120"/>
                  </a:cubicBezTo>
                  <a:cubicBezTo>
                    <a:pt x="1144" y="4120"/>
                    <a:pt x="1263" y="4073"/>
                    <a:pt x="1382" y="3978"/>
                  </a:cubicBezTo>
                  <a:cubicBezTo>
                    <a:pt x="1454" y="4073"/>
                    <a:pt x="1620" y="4120"/>
                    <a:pt x="1763" y="4120"/>
                  </a:cubicBezTo>
                  <a:cubicBezTo>
                    <a:pt x="2049" y="4120"/>
                    <a:pt x="2263" y="3859"/>
                    <a:pt x="2263" y="3597"/>
                  </a:cubicBezTo>
                  <a:lnTo>
                    <a:pt x="2263" y="2692"/>
                  </a:lnTo>
                  <a:lnTo>
                    <a:pt x="2406" y="2692"/>
                  </a:lnTo>
                  <a:cubicBezTo>
                    <a:pt x="2597" y="2668"/>
                    <a:pt x="2740" y="2453"/>
                    <a:pt x="2740" y="2287"/>
                  </a:cubicBezTo>
                  <a:lnTo>
                    <a:pt x="2740" y="1620"/>
                  </a:lnTo>
                  <a:lnTo>
                    <a:pt x="2763" y="1310"/>
                  </a:lnTo>
                  <a:cubicBezTo>
                    <a:pt x="2763" y="1096"/>
                    <a:pt x="2740" y="953"/>
                    <a:pt x="2692" y="810"/>
                  </a:cubicBezTo>
                  <a:lnTo>
                    <a:pt x="2597" y="620"/>
                  </a:lnTo>
                  <a:cubicBezTo>
                    <a:pt x="2556" y="569"/>
                    <a:pt x="2494" y="540"/>
                    <a:pt x="2434" y="540"/>
                  </a:cubicBezTo>
                  <a:cubicBezTo>
                    <a:pt x="2353" y="540"/>
                    <a:pt x="2277" y="592"/>
                    <a:pt x="2263" y="715"/>
                  </a:cubicBezTo>
                  <a:lnTo>
                    <a:pt x="2263" y="739"/>
                  </a:lnTo>
                  <a:cubicBezTo>
                    <a:pt x="2335" y="834"/>
                    <a:pt x="2359" y="882"/>
                    <a:pt x="2382" y="977"/>
                  </a:cubicBezTo>
                  <a:cubicBezTo>
                    <a:pt x="2454" y="1120"/>
                    <a:pt x="2454" y="1239"/>
                    <a:pt x="2454" y="1382"/>
                  </a:cubicBezTo>
                  <a:lnTo>
                    <a:pt x="2454" y="1858"/>
                  </a:lnTo>
                  <a:lnTo>
                    <a:pt x="2454" y="2263"/>
                  </a:lnTo>
                  <a:cubicBezTo>
                    <a:pt x="2454" y="2287"/>
                    <a:pt x="2406" y="2311"/>
                    <a:pt x="2359" y="2311"/>
                  </a:cubicBezTo>
                  <a:cubicBezTo>
                    <a:pt x="2335" y="2311"/>
                    <a:pt x="2335" y="2287"/>
                    <a:pt x="2335" y="2263"/>
                  </a:cubicBezTo>
                  <a:lnTo>
                    <a:pt x="2335" y="2215"/>
                  </a:lnTo>
                  <a:lnTo>
                    <a:pt x="2335" y="1215"/>
                  </a:lnTo>
                  <a:cubicBezTo>
                    <a:pt x="2335" y="1120"/>
                    <a:pt x="2263" y="1072"/>
                    <a:pt x="2168" y="1025"/>
                  </a:cubicBezTo>
                  <a:cubicBezTo>
                    <a:pt x="2156" y="1022"/>
                    <a:pt x="2144" y="1021"/>
                    <a:pt x="2132" y="1021"/>
                  </a:cubicBezTo>
                  <a:cubicBezTo>
                    <a:pt x="2035" y="1021"/>
                    <a:pt x="1978" y="1108"/>
                    <a:pt x="1978" y="1215"/>
                  </a:cubicBezTo>
                  <a:lnTo>
                    <a:pt x="1978" y="3525"/>
                  </a:lnTo>
                  <a:cubicBezTo>
                    <a:pt x="1978" y="3632"/>
                    <a:pt x="1882" y="3719"/>
                    <a:pt x="1777" y="3719"/>
                  </a:cubicBezTo>
                  <a:cubicBezTo>
                    <a:pt x="1764" y="3719"/>
                    <a:pt x="1752" y="3718"/>
                    <a:pt x="1739" y="3716"/>
                  </a:cubicBezTo>
                  <a:cubicBezTo>
                    <a:pt x="1644" y="3692"/>
                    <a:pt x="1620" y="3620"/>
                    <a:pt x="1620" y="3525"/>
                  </a:cubicBezTo>
                  <a:lnTo>
                    <a:pt x="1620" y="3501"/>
                  </a:lnTo>
                  <a:lnTo>
                    <a:pt x="1620" y="2025"/>
                  </a:lnTo>
                  <a:cubicBezTo>
                    <a:pt x="1620" y="1930"/>
                    <a:pt x="1549" y="1858"/>
                    <a:pt x="1454" y="1834"/>
                  </a:cubicBezTo>
                  <a:cubicBezTo>
                    <a:pt x="1441" y="1832"/>
                    <a:pt x="1429" y="1831"/>
                    <a:pt x="1418" y="1831"/>
                  </a:cubicBezTo>
                  <a:cubicBezTo>
                    <a:pt x="1320" y="1831"/>
                    <a:pt x="1263" y="1918"/>
                    <a:pt x="1263" y="2025"/>
                  </a:cubicBezTo>
                  <a:lnTo>
                    <a:pt x="1263" y="3501"/>
                  </a:lnTo>
                  <a:lnTo>
                    <a:pt x="1263" y="3525"/>
                  </a:lnTo>
                  <a:cubicBezTo>
                    <a:pt x="1263" y="3620"/>
                    <a:pt x="1192" y="3692"/>
                    <a:pt x="1144" y="3716"/>
                  </a:cubicBezTo>
                  <a:cubicBezTo>
                    <a:pt x="1132" y="3718"/>
                    <a:pt x="1119" y="3719"/>
                    <a:pt x="1107" y="3719"/>
                  </a:cubicBezTo>
                  <a:cubicBezTo>
                    <a:pt x="1001" y="3719"/>
                    <a:pt x="906" y="3632"/>
                    <a:pt x="906" y="3525"/>
                  </a:cubicBezTo>
                  <a:lnTo>
                    <a:pt x="906" y="1215"/>
                  </a:lnTo>
                  <a:cubicBezTo>
                    <a:pt x="906" y="1120"/>
                    <a:pt x="834" y="1072"/>
                    <a:pt x="739" y="1025"/>
                  </a:cubicBezTo>
                  <a:cubicBezTo>
                    <a:pt x="727" y="1022"/>
                    <a:pt x="715" y="1021"/>
                    <a:pt x="703" y="1021"/>
                  </a:cubicBezTo>
                  <a:cubicBezTo>
                    <a:pt x="606" y="1021"/>
                    <a:pt x="549" y="1108"/>
                    <a:pt x="549" y="1215"/>
                  </a:cubicBezTo>
                  <a:lnTo>
                    <a:pt x="549" y="2263"/>
                  </a:lnTo>
                  <a:cubicBezTo>
                    <a:pt x="549" y="2287"/>
                    <a:pt x="501" y="2311"/>
                    <a:pt x="477" y="2311"/>
                  </a:cubicBezTo>
                  <a:cubicBezTo>
                    <a:pt x="453" y="2311"/>
                    <a:pt x="430" y="2287"/>
                    <a:pt x="430" y="2263"/>
                  </a:cubicBezTo>
                  <a:lnTo>
                    <a:pt x="430" y="1906"/>
                  </a:lnTo>
                  <a:lnTo>
                    <a:pt x="430" y="1429"/>
                  </a:lnTo>
                  <a:cubicBezTo>
                    <a:pt x="430" y="1310"/>
                    <a:pt x="430" y="1144"/>
                    <a:pt x="453" y="1025"/>
                  </a:cubicBezTo>
                  <a:cubicBezTo>
                    <a:pt x="477" y="906"/>
                    <a:pt x="549" y="834"/>
                    <a:pt x="596" y="739"/>
                  </a:cubicBezTo>
                  <a:cubicBezTo>
                    <a:pt x="715" y="548"/>
                    <a:pt x="930" y="405"/>
                    <a:pt x="1144" y="358"/>
                  </a:cubicBezTo>
                  <a:cubicBezTo>
                    <a:pt x="1215" y="310"/>
                    <a:pt x="1335" y="310"/>
                    <a:pt x="1430" y="310"/>
                  </a:cubicBezTo>
                  <a:cubicBezTo>
                    <a:pt x="1549" y="310"/>
                    <a:pt x="1668" y="358"/>
                    <a:pt x="1763" y="382"/>
                  </a:cubicBezTo>
                  <a:cubicBezTo>
                    <a:pt x="1775" y="386"/>
                    <a:pt x="1788" y="388"/>
                    <a:pt x="1802" y="388"/>
                  </a:cubicBezTo>
                  <a:cubicBezTo>
                    <a:pt x="1866" y="388"/>
                    <a:pt x="1938" y="341"/>
                    <a:pt x="1978" y="263"/>
                  </a:cubicBezTo>
                  <a:cubicBezTo>
                    <a:pt x="2001" y="167"/>
                    <a:pt x="1930" y="72"/>
                    <a:pt x="1835" y="48"/>
                  </a:cubicBezTo>
                  <a:cubicBezTo>
                    <a:pt x="1692"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7"/>
            <p:cNvSpPr/>
            <p:nvPr/>
          </p:nvSpPr>
          <p:spPr>
            <a:xfrm>
              <a:off x="758070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6" y="3787"/>
                    <a:pt x="1668" y="3763"/>
                    <a:pt x="1644" y="3667"/>
                  </a:cubicBezTo>
                  <a:lnTo>
                    <a:pt x="1644" y="3596"/>
                  </a:lnTo>
                  <a:lnTo>
                    <a:pt x="1644" y="3572"/>
                  </a:lnTo>
                  <a:lnTo>
                    <a:pt x="1644" y="2882"/>
                  </a:lnTo>
                  <a:close/>
                  <a:moveTo>
                    <a:pt x="1335" y="0"/>
                  </a:moveTo>
                  <a:cubicBezTo>
                    <a:pt x="954" y="0"/>
                    <a:pt x="620" y="119"/>
                    <a:pt x="358" y="429"/>
                  </a:cubicBezTo>
                  <a:cubicBezTo>
                    <a:pt x="1" y="810"/>
                    <a:pt x="1" y="1310"/>
                    <a:pt x="1" y="1786"/>
                  </a:cubicBezTo>
                  <a:lnTo>
                    <a:pt x="1" y="2024"/>
                  </a:lnTo>
                  <a:lnTo>
                    <a:pt x="1" y="2048"/>
                  </a:lnTo>
                  <a:cubicBezTo>
                    <a:pt x="1" y="2120"/>
                    <a:pt x="25" y="2167"/>
                    <a:pt x="49" y="2239"/>
                  </a:cubicBezTo>
                  <a:cubicBezTo>
                    <a:pt x="49"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4" y="4025"/>
                    <a:pt x="1573" y="4072"/>
                    <a:pt x="1716" y="4072"/>
                  </a:cubicBezTo>
                  <a:lnTo>
                    <a:pt x="1739" y="4072"/>
                  </a:lnTo>
                  <a:cubicBezTo>
                    <a:pt x="2025" y="4072"/>
                    <a:pt x="2263" y="3834"/>
                    <a:pt x="2263" y="3548"/>
                  </a:cubicBezTo>
                  <a:lnTo>
                    <a:pt x="2263" y="2834"/>
                  </a:lnTo>
                  <a:lnTo>
                    <a:pt x="2335" y="2834"/>
                  </a:lnTo>
                  <a:cubicBezTo>
                    <a:pt x="2525" y="2763"/>
                    <a:pt x="2621" y="2620"/>
                    <a:pt x="2621" y="2453"/>
                  </a:cubicBezTo>
                  <a:lnTo>
                    <a:pt x="2573" y="2286"/>
                  </a:lnTo>
                  <a:lnTo>
                    <a:pt x="2621" y="2262"/>
                  </a:lnTo>
                  <a:cubicBezTo>
                    <a:pt x="2692" y="2167"/>
                    <a:pt x="2740" y="2096"/>
                    <a:pt x="2740" y="1977"/>
                  </a:cubicBezTo>
                  <a:lnTo>
                    <a:pt x="2740" y="1286"/>
                  </a:lnTo>
                  <a:cubicBezTo>
                    <a:pt x="2835" y="1143"/>
                    <a:pt x="2740" y="905"/>
                    <a:pt x="2621" y="691"/>
                  </a:cubicBezTo>
                  <a:cubicBezTo>
                    <a:pt x="2580" y="640"/>
                    <a:pt x="2517" y="611"/>
                    <a:pt x="2457" y="611"/>
                  </a:cubicBezTo>
                  <a:cubicBezTo>
                    <a:pt x="2377" y="611"/>
                    <a:pt x="2301" y="663"/>
                    <a:pt x="2287" y="786"/>
                  </a:cubicBezTo>
                  <a:lnTo>
                    <a:pt x="2287" y="810"/>
                  </a:lnTo>
                  <a:cubicBezTo>
                    <a:pt x="2406" y="976"/>
                    <a:pt x="2478" y="1167"/>
                    <a:pt x="2478" y="1381"/>
                  </a:cubicBezTo>
                  <a:lnTo>
                    <a:pt x="2478" y="2024"/>
                  </a:lnTo>
                  <a:cubicBezTo>
                    <a:pt x="2478" y="2048"/>
                    <a:pt x="2406" y="2096"/>
                    <a:pt x="2382" y="2096"/>
                  </a:cubicBezTo>
                  <a:cubicBezTo>
                    <a:pt x="2359" y="2096"/>
                    <a:pt x="2359" y="2048"/>
                    <a:pt x="2359" y="2024"/>
                  </a:cubicBezTo>
                  <a:lnTo>
                    <a:pt x="2359" y="2000"/>
                  </a:lnTo>
                  <a:lnTo>
                    <a:pt x="2359" y="1310"/>
                  </a:lnTo>
                  <a:cubicBezTo>
                    <a:pt x="2359" y="1215"/>
                    <a:pt x="2287" y="1167"/>
                    <a:pt x="2192" y="1143"/>
                  </a:cubicBezTo>
                  <a:cubicBezTo>
                    <a:pt x="2170" y="1135"/>
                    <a:pt x="2151"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5" y="1092"/>
                    <a:pt x="703" y="1092"/>
                  </a:cubicBezTo>
                  <a:cubicBezTo>
                    <a:pt x="601" y="1092"/>
                    <a:pt x="525" y="1179"/>
                    <a:pt x="525" y="1286"/>
                  </a:cubicBezTo>
                  <a:lnTo>
                    <a:pt x="525" y="2024"/>
                  </a:lnTo>
                  <a:cubicBezTo>
                    <a:pt x="525" y="2024"/>
                    <a:pt x="501" y="2096"/>
                    <a:pt x="477" y="2096"/>
                  </a:cubicBezTo>
                  <a:cubicBezTo>
                    <a:pt x="430"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8" y="191"/>
                    <a:pt x="1930" y="95"/>
                    <a:pt x="1835"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7"/>
            <p:cNvSpPr/>
            <p:nvPr/>
          </p:nvSpPr>
          <p:spPr>
            <a:xfrm>
              <a:off x="7603420" y="3757677"/>
              <a:ext cx="41234" cy="41204"/>
            </a:xfrm>
            <a:custGeom>
              <a:avLst/>
              <a:gdLst/>
              <a:ahLst/>
              <a:cxnLst/>
              <a:rect l="l" t="t" r="r" b="b"/>
              <a:pathLst>
                <a:path w="1383" h="1382" extrusionOk="0">
                  <a:moveTo>
                    <a:pt x="692" y="334"/>
                  </a:moveTo>
                  <a:cubicBezTo>
                    <a:pt x="858" y="334"/>
                    <a:pt x="1049" y="476"/>
                    <a:pt x="1049" y="691"/>
                  </a:cubicBezTo>
                  <a:cubicBezTo>
                    <a:pt x="1049" y="857"/>
                    <a:pt x="906" y="1048"/>
                    <a:pt x="692" y="1048"/>
                  </a:cubicBezTo>
                  <a:cubicBezTo>
                    <a:pt x="477" y="1048"/>
                    <a:pt x="334" y="905"/>
                    <a:pt x="334" y="691"/>
                  </a:cubicBezTo>
                  <a:cubicBezTo>
                    <a:pt x="334" y="476"/>
                    <a:pt x="525" y="334"/>
                    <a:pt x="692" y="334"/>
                  </a:cubicBezTo>
                  <a:close/>
                  <a:moveTo>
                    <a:pt x="692" y="0"/>
                  </a:moveTo>
                  <a:cubicBezTo>
                    <a:pt x="311" y="0"/>
                    <a:pt x="1" y="310"/>
                    <a:pt x="1" y="691"/>
                  </a:cubicBezTo>
                  <a:cubicBezTo>
                    <a:pt x="1" y="1072"/>
                    <a:pt x="311" y="1381"/>
                    <a:pt x="692" y="1381"/>
                  </a:cubicBezTo>
                  <a:cubicBezTo>
                    <a:pt x="1073" y="1381"/>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7"/>
            <p:cNvSpPr/>
            <p:nvPr/>
          </p:nvSpPr>
          <p:spPr>
            <a:xfrm>
              <a:off x="7603420" y="3573060"/>
              <a:ext cx="41234" cy="41204"/>
            </a:xfrm>
            <a:custGeom>
              <a:avLst/>
              <a:gdLst/>
              <a:ahLst/>
              <a:cxnLst/>
              <a:rect l="l" t="t" r="r" b="b"/>
              <a:pathLst>
                <a:path w="1383" h="1382" extrusionOk="0">
                  <a:moveTo>
                    <a:pt x="692" y="334"/>
                  </a:moveTo>
                  <a:cubicBezTo>
                    <a:pt x="882" y="334"/>
                    <a:pt x="1049" y="500"/>
                    <a:pt x="1049" y="691"/>
                  </a:cubicBezTo>
                  <a:cubicBezTo>
                    <a:pt x="1049" y="905"/>
                    <a:pt x="858" y="1048"/>
                    <a:pt x="692" y="1048"/>
                  </a:cubicBezTo>
                  <a:cubicBezTo>
                    <a:pt x="477" y="1048"/>
                    <a:pt x="334" y="858"/>
                    <a:pt x="334" y="691"/>
                  </a:cubicBezTo>
                  <a:cubicBezTo>
                    <a:pt x="334" y="477"/>
                    <a:pt x="525" y="334"/>
                    <a:pt x="692" y="334"/>
                  </a:cubicBezTo>
                  <a:close/>
                  <a:moveTo>
                    <a:pt x="692" y="0"/>
                  </a:moveTo>
                  <a:cubicBezTo>
                    <a:pt x="311" y="0"/>
                    <a:pt x="1" y="310"/>
                    <a:pt x="1" y="691"/>
                  </a:cubicBezTo>
                  <a:cubicBezTo>
                    <a:pt x="1" y="1072"/>
                    <a:pt x="311" y="1382"/>
                    <a:pt x="692" y="1382"/>
                  </a:cubicBezTo>
                  <a:cubicBezTo>
                    <a:pt x="1073" y="1382"/>
                    <a:pt x="1382" y="1072"/>
                    <a:pt x="1382" y="691"/>
                  </a:cubicBezTo>
                  <a:cubicBezTo>
                    <a:pt x="1382" y="310"/>
                    <a:pt x="1073" y="0"/>
                    <a:pt x="6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7"/>
            <p:cNvSpPr/>
            <p:nvPr/>
          </p:nvSpPr>
          <p:spPr>
            <a:xfrm>
              <a:off x="758213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1" y="1358"/>
                    <a:pt x="1" y="1572"/>
                    <a:pt x="1" y="1787"/>
                  </a:cubicBezTo>
                  <a:lnTo>
                    <a:pt x="1" y="1977"/>
                  </a:lnTo>
                  <a:lnTo>
                    <a:pt x="1" y="2453"/>
                  </a:lnTo>
                  <a:cubicBezTo>
                    <a:pt x="1" y="2501"/>
                    <a:pt x="48" y="2549"/>
                    <a:pt x="72" y="2549"/>
                  </a:cubicBezTo>
                  <a:cubicBezTo>
                    <a:pt x="215" y="2668"/>
                    <a:pt x="358" y="2692"/>
                    <a:pt x="477" y="2692"/>
                  </a:cubicBezTo>
                  <a:lnTo>
                    <a:pt x="477" y="3597"/>
                  </a:lnTo>
                  <a:cubicBezTo>
                    <a:pt x="477" y="3882"/>
                    <a:pt x="691" y="4120"/>
                    <a:pt x="1001" y="4120"/>
                  </a:cubicBezTo>
                  <a:cubicBezTo>
                    <a:pt x="1144" y="4120"/>
                    <a:pt x="1263" y="4073"/>
                    <a:pt x="1382" y="3978"/>
                  </a:cubicBezTo>
                  <a:cubicBezTo>
                    <a:pt x="1477" y="4073"/>
                    <a:pt x="1620" y="4120"/>
                    <a:pt x="1763" y="4120"/>
                  </a:cubicBezTo>
                  <a:cubicBezTo>
                    <a:pt x="2072" y="4120"/>
                    <a:pt x="2263" y="3859"/>
                    <a:pt x="2263" y="3597"/>
                  </a:cubicBezTo>
                  <a:lnTo>
                    <a:pt x="2263" y="2692"/>
                  </a:lnTo>
                  <a:lnTo>
                    <a:pt x="2430" y="2692"/>
                  </a:lnTo>
                  <a:cubicBezTo>
                    <a:pt x="2596" y="2668"/>
                    <a:pt x="2739" y="2453"/>
                    <a:pt x="2739" y="2287"/>
                  </a:cubicBezTo>
                  <a:lnTo>
                    <a:pt x="2739" y="1620"/>
                  </a:lnTo>
                  <a:lnTo>
                    <a:pt x="2787" y="1310"/>
                  </a:lnTo>
                  <a:cubicBezTo>
                    <a:pt x="2787" y="1096"/>
                    <a:pt x="2739" y="953"/>
                    <a:pt x="2692" y="810"/>
                  </a:cubicBezTo>
                  <a:lnTo>
                    <a:pt x="2596" y="620"/>
                  </a:lnTo>
                  <a:cubicBezTo>
                    <a:pt x="2556" y="569"/>
                    <a:pt x="2498"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30"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4" y="1021"/>
                    <a:pt x="1977" y="1108"/>
                    <a:pt x="1977" y="1215"/>
                  </a:cubicBezTo>
                  <a:lnTo>
                    <a:pt x="1977" y="3525"/>
                  </a:lnTo>
                  <a:cubicBezTo>
                    <a:pt x="1977" y="3632"/>
                    <a:pt x="1882" y="3719"/>
                    <a:pt x="1776" y="3719"/>
                  </a:cubicBezTo>
                  <a:cubicBezTo>
                    <a:pt x="1764" y="3719"/>
                    <a:pt x="1751" y="3718"/>
                    <a:pt x="1739" y="3716"/>
                  </a:cubicBezTo>
                  <a:cubicBezTo>
                    <a:pt x="1644" y="3692"/>
                    <a:pt x="1620" y="3620"/>
                    <a:pt x="1620" y="3525"/>
                  </a:cubicBezTo>
                  <a:lnTo>
                    <a:pt x="1620" y="3501"/>
                  </a:lnTo>
                  <a:lnTo>
                    <a:pt x="1620" y="2025"/>
                  </a:lnTo>
                  <a:cubicBezTo>
                    <a:pt x="1620" y="1930"/>
                    <a:pt x="1549" y="1858"/>
                    <a:pt x="1477" y="1834"/>
                  </a:cubicBezTo>
                  <a:cubicBezTo>
                    <a:pt x="1465" y="1832"/>
                    <a:pt x="1452" y="1831"/>
                    <a:pt x="1441" y="1831"/>
                  </a:cubicBezTo>
                  <a:cubicBezTo>
                    <a:pt x="1339" y="1831"/>
                    <a:pt x="1263" y="1918"/>
                    <a:pt x="1263" y="2025"/>
                  </a:cubicBezTo>
                  <a:lnTo>
                    <a:pt x="1263" y="3501"/>
                  </a:lnTo>
                  <a:lnTo>
                    <a:pt x="1263" y="3525"/>
                  </a:lnTo>
                  <a:cubicBezTo>
                    <a:pt x="1263" y="3620"/>
                    <a:pt x="1191" y="3692"/>
                    <a:pt x="1144" y="3716"/>
                  </a:cubicBezTo>
                  <a:cubicBezTo>
                    <a:pt x="1131" y="3718"/>
                    <a:pt x="1119" y="3719"/>
                    <a:pt x="1107" y="3719"/>
                  </a:cubicBezTo>
                  <a:cubicBezTo>
                    <a:pt x="1001" y="3719"/>
                    <a:pt x="906" y="3632"/>
                    <a:pt x="906" y="3525"/>
                  </a:cubicBezTo>
                  <a:lnTo>
                    <a:pt x="906" y="1215"/>
                  </a:lnTo>
                  <a:cubicBezTo>
                    <a:pt x="906" y="1120"/>
                    <a:pt x="834" y="1072"/>
                    <a:pt x="763"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4" y="358"/>
                  </a:cubicBezTo>
                  <a:cubicBezTo>
                    <a:pt x="1239" y="310"/>
                    <a:pt x="1358" y="310"/>
                    <a:pt x="1429" y="310"/>
                  </a:cubicBezTo>
                  <a:cubicBezTo>
                    <a:pt x="1549" y="310"/>
                    <a:pt x="1668" y="358"/>
                    <a:pt x="1763" y="382"/>
                  </a:cubicBezTo>
                  <a:cubicBezTo>
                    <a:pt x="1779" y="386"/>
                    <a:pt x="1796" y="388"/>
                    <a:pt x="1812" y="388"/>
                  </a:cubicBezTo>
                  <a:cubicBezTo>
                    <a:pt x="1889" y="388"/>
                    <a:pt x="1957" y="341"/>
                    <a:pt x="1977" y="263"/>
                  </a:cubicBezTo>
                  <a:cubicBezTo>
                    <a:pt x="2001" y="167"/>
                    <a:pt x="1953" y="72"/>
                    <a:pt x="1858" y="48"/>
                  </a:cubicBezTo>
                  <a:cubicBezTo>
                    <a:pt x="1715" y="1"/>
                    <a:pt x="1406" y="1"/>
                    <a:pt x="1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7"/>
            <p:cNvSpPr/>
            <p:nvPr/>
          </p:nvSpPr>
          <p:spPr>
            <a:xfrm>
              <a:off x="7669461" y="3803831"/>
              <a:ext cx="84526" cy="121436"/>
            </a:xfrm>
            <a:custGeom>
              <a:avLst/>
              <a:gdLst/>
              <a:ahLst/>
              <a:cxnLst/>
              <a:rect l="l" t="t" r="r" b="b"/>
              <a:pathLst>
                <a:path w="2835" h="4073" extrusionOk="0">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5" y="3787"/>
                    <a:pt x="1668" y="3763"/>
                    <a:pt x="1644" y="3667"/>
                  </a:cubicBezTo>
                  <a:lnTo>
                    <a:pt x="1644" y="3596"/>
                  </a:lnTo>
                  <a:lnTo>
                    <a:pt x="1644" y="3572"/>
                  </a:lnTo>
                  <a:lnTo>
                    <a:pt x="1644" y="2882"/>
                  </a:lnTo>
                  <a:close/>
                  <a:moveTo>
                    <a:pt x="1334" y="0"/>
                  </a:moveTo>
                  <a:cubicBezTo>
                    <a:pt x="953" y="0"/>
                    <a:pt x="620" y="119"/>
                    <a:pt x="358" y="429"/>
                  </a:cubicBezTo>
                  <a:cubicBezTo>
                    <a:pt x="1" y="810"/>
                    <a:pt x="1" y="1310"/>
                    <a:pt x="1" y="1786"/>
                  </a:cubicBezTo>
                  <a:lnTo>
                    <a:pt x="1" y="2024"/>
                  </a:lnTo>
                  <a:lnTo>
                    <a:pt x="1" y="2048"/>
                  </a:lnTo>
                  <a:cubicBezTo>
                    <a:pt x="1" y="2120"/>
                    <a:pt x="25" y="2167"/>
                    <a:pt x="48" y="2239"/>
                  </a:cubicBezTo>
                  <a:cubicBezTo>
                    <a:pt x="48"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3" y="4025"/>
                    <a:pt x="1573" y="4072"/>
                    <a:pt x="1715" y="4072"/>
                  </a:cubicBezTo>
                  <a:lnTo>
                    <a:pt x="1739" y="4072"/>
                  </a:lnTo>
                  <a:cubicBezTo>
                    <a:pt x="2025" y="4072"/>
                    <a:pt x="2263" y="3834"/>
                    <a:pt x="2263" y="3548"/>
                  </a:cubicBezTo>
                  <a:lnTo>
                    <a:pt x="2263" y="2834"/>
                  </a:lnTo>
                  <a:lnTo>
                    <a:pt x="2335" y="2834"/>
                  </a:lnTo>
                  <a:cubicBezTo>
                    <a:pt x="2525" y="2763"/>
                    <a:pt x="2620" y="2620"/>
                    <a:pt x="2620" y="2453"/>
                  </a:cubicBezTo>
                  <a:lnTo>
                    <a:pt x="2573" y="2286"/>
                  </a:lnTo>
                  <a:lnTo>
                    <a:pt x="2620" y="2262"/>
                  </a:lnTo>
                  <a:cubicBezTo>
                    <a:pt x="2692" y="2167"/>
                    <a:pt x="2739" y="2096"/>
                    <a:pt x="2739" y="1977"/>
                  </a:cubicBezTo>
                  <a:lnTo>
                    <a:pt x="2739" y="1286"/>
                  </a:lnTo>
                  <a:cubicBezTo>
                    <a:pt x="2835" y="1143"/>
                    <a:pt x="2739" y="905"/>
                    <a:pt x="2620" y="691"/>
                  </a:cubicBezTo>
                  <a:cubicBezTo>
                    <a:pt x="2580" y="640"/>
                    <a:pt x="2517" y="611"/>
                    <a:pt x="2457" y="611"/>
                  </a:cubicBezTo>
                  <a:cubicBezTo>
                    <a:pt x="2377" y="611"/>
                    <a:pt x="2301"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2" y="1143"/>
                  </a:cubicBezTo>
                  <a:cubicBezTo>
                    <a:pt x="2170" y="1135"/>
                    <a:pt x="2150"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4" y="1092"/>
                    <a:pt x="703" y="1092"/>
                  </a:cubicBezTo>
                  <a:cubicBezTo>
                    <a:pt x="601" y="1092"/>
                    <a:pt x="525" y="1179"/>
                    <a:pt x="525" y="1286"/>
                  </a:cubicBezTo>
                  <a:lnTo>
                    <a:pt x="525" y="2024"/>
                  </a:lnTo>
                  <a:cubicBezTo>
                    <a:pt x="525" y="2024"/>
                    <a:pt x="501" y="2096"/>
                    <a:pt x="477" y="2096"/>
                  </a:cubicBezTo>
                  <a:cubicBezTo>
                    <a:pt x="429"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7" y="191"/>
                    <a:pt x="1930" y="95"/>
                    <a:pt x="1834" y="71"/>
                  </a:cubicBezTo>
                  <a:cubicBezTo>
                    <a:pt x="1692" y="0"/>
                    <a:pt x="1382" y="0"/>
                    <a:pt x="13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7"/>
            <p:cNvSpPr/>
            <p:nvPr/>
          </p:nvSpPr>
          <p:spPr>
            <a:xfrm>
              <a:off x="7692180" y="3757677"/>
              <a:ext cx="41204" cy="41204"/>
            </a:xfrm>
            <a:custGeom>
              <a:avLst/>
              <a:gdLst/>
              <a:ahLst/>
              <a:cxnLst/>
              <a:rect l="l" t="t" r="r" b="b"/>
              <a:pathLst>
                <a:path w="1382" h="1382" extrusionOk="0">
                  <a:moveTo>
                    <a:pt x="691" y="334"/>
                  </a:moveTo>
                  <a:cubicBezTo>
                    <a:pt x="858" y="334"/>
                    <a:pt x="1049" y="476"/>
                    <a:pt x="1049" y="691"/>
                  </a:cubicBezTo>
                  <a:cubicBezTo>
                    <a:pt x="1049" y="857"/>
                    <a:pt x="906" y="1048"/>
                    <a:pt x="691" y="1048"/>
                  </a:cubicBezTo>
                  <a:cubicBezTo>
                    <a:pt x="525" y="1048"/>
                    <a:pt x="334" y="905"/>
                    <a:pt x="334" y="691"/>
                  </a:cubicBezTo>
                  <a:cubicBezTo>
                    <a:pt x="334" y="476"/>
                    <a:pt x="525" y="334"/>
                    <a:pt x="691" y="334"/>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7"/>
            <p:cNvSpPr/>
            <p:nvPr/>
          </p:nvSpPr>
          <p:spPr>
            <a:xfrm>
              <a:off x="7692180" y="3573060"/>
              <a:ext cx="41204" cy="41204"/>
            </a:xfrm>
            <a:custGeom>
              <a:avLst/>
              <a:gdLst/>
              <a:ahLst/>
              <a:cxnLst/>
              <a:rect l="l" t="t" r="r" b="b"/>
              <a:pathLst>
                <a:path w="1382" h="1382" extrusionOk="0">
                  <a:moveTo>
                    <a:pt x="691" y="334"/>
                  </a:moveTo>
                  <a:cubicBezTo>
                    <a:pt x="882" y="334"/>
                    <a:pt x="1049" y="500"/>
                    <a:pt x="1049" y="691"/>
                  </a:cubicBezTo>
                  <a:cubicBezTo>
                    <a:pt x="1049" y="905"/>
                    <a:pt x="858" y="1048"/>
                    <a:pt x="691" y="1048"/>
                  </a:cubicBezTo>
                  <a:cubicBezTo>
                    <a:pt x="477" y="1048"/>
                    <a:pt x="334" y="858"/>
                    <a:pt x="334" y="691"/>
                  </a:cubicBezTo>
                  <a:cubicBezTo>
                    <a:pt x="334" y="477"/>
                    <a:pt x="525" y="334"/>
                    <a:pt x="691" y="334"/>
                  </a:cubicBezTo>
                  <a:close/>
                  <a:moveTo>
                    <a:pt x="691" y="0"/>
                  </a:moveTo>
                  <a:cubicBezTo>
                    <a:pt x="310" y="0"/>
                    <a:pt x="1" y="310"/>
                    <a:pt x="1" y="691"/>
                  </a:cubicBezTo>
                  <a:cubicBezTo>
                    <a:pt x="1"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7"/>
            <p:cNvSpPr/>
            <p:nvPr/>
          </p:nvSpPr>
          <p:spPr>
            <a:xfrm>
              <a:off x="7670892" y="3622047"/>
              <a:ext cx="83094" cy="122868"/>
            </a:xfrm>
            <a:custGeom>
              <a:avLst/>
              <a:gdLst/>
              <a:ahLst/>
              <a:cxnLst/>
              <a:rect l="l" t="t" r="r" b="b"/>
              <a:pathLst>
                <a:path w="2787" h="4121" extrusionOk="0">
                  <a:moveTo>
                    <a:pt x="1358" y="1"/>
                  </a:moveTo>
                  <a:cubicBezTo>
                    <a:pt x="953" y="1"/>
                    <a:pt x="620" y="120"/>
                    <a:pt x="358" y="405"/>
                  </a:cubicBezTo>
                  <a:cubicBezTo>
                    <a:pt x="191" y="620"/>
                    <a:pt x="96" y="882"/>
                    <a:pt x="48" y="1144"/>
                  </a:cubicBezTo>
                  <a:cubicBezTo>
                    <a:pt x="0" y="1358"/>
                    <a:pt x="0" y="1572"/>
                    <a:pt x="0" y="1787"/>
                  </a:cubicBezTo>
                  <a:lnTo>
                    <a:pt x="0" y="1977"/>
                  </a:lnTo>
                  <a:lnTo>
                    <a:pt x="0" y="2453"/>
                  </a:lnTo>
                  <a:cubicBezTo>
                    <a:pt x="0" y="2501"/>
                    <a:pt x="48" y="2549"/>
                    <a:pt x="72" y="2549"/>
                  </a:cubicBezTo>
                  <a:cubicBezTo>
                    <a:pt x="215" y="2668"/>
                    <a:pt x="358" y="2692"/>
                    <a:pt x="477" y="2692"/>
                  </a:cubicBezTo>
                  <a:lnTo>
                    <a:pt x="477" y="3597"/>
                  </a:lnTo>
                  <a:cubicBezTo>
                    <a:pt x="477" y="3882"/>
                    <a:pt x="691" y="4120"/>
                    <a:pt x="1001" y="4120"/>
                  </a:cubicBezTo>
                  <a:cubicBezTo>
                    <a:pt x="1143" y="4120"/>
                    <a:pt x="1263" y="4073"/>
                    <a:pt x="1382" y="3978"/>
                  </a:cubicBezTo>
                  <a:cubicBezTo>
                    <a:pt x="1477" y="4073"/>
                    <a:pt x="1620" y="4120"/>
                    <a:pt x="1763" y="4120"/>
                  </a:cubicBezTo>
                  <a:cubicBezTo>
                    <a:pt x="2072" y="4120"/>
                    <a:pt x="2263" y="3859"/>
                    <a:pt x="2263" y="3597"/>
                  </a:cubicBezTo>
                  <a:lnTo>
                    <a:pt x="2263" y="2692"/>
                  </a:lnTo>
                  <a:lnTo>
                    <a:pt x="2429" y="2692"/>
                  </a:lnTo>
                  <a:cubicBezTo>
                    <a:pt x="2596" y="2668"/>
                    <a:pt x="2739" y="2453"/>
                    <a:pt x="2739" y="2287"/>
                  </a:cubicBezTo>
                  <a:lnTo>
                    <a:pt x="2739" y="1620"/>
                  </a:lnTo>
                  <a:lnTo>
                    <a:pt x="2787" y="1310"/>
                  </a:lnTo>
                  <a:cubicBezTo>
                    <a:pt x="2787" y="1096"/>
                    <a:pt x="2739" y="953"/>
                    <a:pt x="2691" y="810"/>
                  </a:cubicBezTo>
                  <a:lnTo>
                    <a:pt x="2596" y="620"/>
                  </a:lnTo>
                  <a:cubicBezTo>
                    <a:pt x="2555" y="569"/>
                    <a:pt x="2497"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29"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3" y="1021"/>
                    <a:pt x="1977" y="1108"/>
                    <a:pt x="1977" y="1215"/>
                  </a:cubicBezTo>
                  <a:lnTo>
                    <a:pt x="1977" y="3525"/>
                  </a:lnTo>
                  <a:cubicBezTo>
                    <a:pt x="1977" y="3632"/>
                    <a:pt x="1881" y="3719"/>
                    <a:pt x="1776" y="3719"/>
                  </a:cubicBezTo>
                  <a:cubicBezTo>
                    <a:pt x="1764" y="3719"/>
                    <a:pt x="1751" y="3718"/>
                    <a:pt x="1739" y="3716"/>
                  </a:cubicBezTo>
                  <a:cubicBezTo>
                    <a:pt x="1644" y="3692"/>
                    <a:pt x="1620" y="3620"/>
                    <a:pt x="1620" y="3525"/>
                  </a:cubicBezTo>
                  <a:lnTo>
                    <a:pt x="1620" y="3501"/>
                  </a:lnTo>
                  <a:lnTo>
                    <a:pt x="1620" y="2025"/>
                  </a:lnTo>
                  <a:cubicBezTo>
                    <a:pt x="1620" y="1930"/>
                    <a:pt x="1548" y="1858"/>
                    <a:pt x="1477" y="1834"/>
                  </a:cubicBezTo>
                  <a:cubicBezTo>
                    <a:pt x="1464" y="1832"/>
                    <a:pt x="1452" y="1831"/>
                    <a:pt x="1440" y="1831"/>
                  </a:cubicBezTo>
                  <a:cubicBezTo>
                    <a:pt x="1339" y="1831"/>
                    <a:pt x="1263" y="1918"/>
                    <a:pt x="1263" y="2025"/>
                  </a:cubicBezTo>
                  <a:lnTo>
                    <a:pt x="1263" y="3501"/>
                  </a:lnTo>
                  <a:lnTo>
                    <a:pt x="1263" y="3525"/>
                  </a:lnTo>
                  <a:cubicBezTo>
                    <a:pt x="1263" y="3620"/>
                    <a:pt x="1191" y="3692"/>
                    <a:pt x="1143" y="3716"/>
                  </a:cubicBezTo>
                  <a:cubicBezTo>
                    <a:pt x="1131" y="3718"/>
                    <a:pt x="1119" y="3719"/>
                    <a:pt x="1106" y="3719"/>
                  </a:cubicBezTo>
                  <a:cubicBezTo>
                    <a:pt x="1001" y="3719"/>
                    <a:pt x="905" y="3632"/>
                    <a:pt x="905" y="3525"/>
                  </a:cubicBezTo>
                  <a:lnTo>
                    <a:pt x="905" y="1215"/>
                  </a:lnTo>
                  <a:cubicBezTo>
                    <a:pt x="905" y="1120"/>
                    <a:pt x="834" y="1072"/>
                    <a:pt x="762"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3" y="358"/>
                  </a:cubicBezTo>
                  <a:cubicBezTo>
                    <a:pt x="1239" y="310"/>
                    <a:pt x="1358" y="310"/>
                    <a:pt x="1429" y="310"/>
                  </a:cubicBezTo>
                  <a:cubicBezTo>
                    <a:pt x="1548" y="310"/>
                    <a:pt x="1667" y="358"/>
                    <a:pt x="1763" y="382"/>
                  </a:cubicBezTo>
                  <a:cubicBezTo>
                    <a:pt x="1779" y="386"/>
                    <a:pt x="1795" y="388"/>
                    <a:pt x="1811" y="388"/>
                  </a:cubicBezTo>
                  <a:cubicBezTo>
                    <a:pt x="1888" y="388"/>
                    <a:pt x="1957" y="341"/>
                    <a:pt x="1977" y="263"/>
                  </a:cubicBezTo>
                  <a:cubicBezTo>
                    <a:pt x="2001" y="167"/>
                    <a:pt x="1953" y="72"/>
                    <a:pt x="1858" y="48"/>
                  </a:cubicBezTo>
                  <a:cubicBezTo>
                    <a:pt x="1715" y="1"/>
                    <a:pt x="1405"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77"/>
          <p:cNvGrpSpPr/>
          <p:nvPr/>
        </p:nvGrpSpPr>
        <p:grpSpPr>
          <a:xfrm>
            <a:off x="1048518" y="1922930"/>
            <a:ext cx="362163" cy="354351"/>
            <a:chOff x="1696206" y="1922930"/>
            <a:chExt cx="362163" cy="354351"/>
          </a:xfrm>
        </p:grpSpPr>
        <p:sp>
          <p:nvSpPr>
            <p:cNvPr id="13365" name="Google Shape;13365;p77"/>
            <p:cNvSpPr/>
            <p:nvPr/>
          </p:nvSpPr>
          <p:spPr>
            <a:xfrm>
              <a:off x="1701185" y="1927909"/>
              <a:ext cx="342962" cy="342276"/>
            </a:xfrm>
            <a:custGeom>
              <a:avLst/>
              <a:gdLst/>
              <a:ahLst/>
              <a:cxnLst/>
              <a:rect l="l" t="t" r="r" b="b"/>
              <a:pathLst>
                <a:path w="11503" h="11480" extrusionOk="0">
                  <a:moveTo>
                    <a:pt x="5740" y="1596"/>
                  </a:moveTo>
                  <a:cubicBezTo>
                    <a:pt x="8050" y="1596"/>
                    <a:pt x="9884" y="3454"/>
                    <a:pt x="9884" y="5740"/>
                  </a:cubicBezTo>
                  <a:cubicBezTo>
                    <a:pt x="9884" y="8026"/>
                    <a:pt x="8050" y="9883"/>
                    <a:pt x="5740" y="9883"/>
                  </a:cubicBezTo>
                  <a:cubicBezTo>
                    <a:pt x="3454" y="9883"/>
                    <a:pt x="1596" y="8026"/>
                    <a:pt x="1596" y="5740"/>
                  </a:cubicBezTo>
                  <a:cubicBezTo>
                    <a:pt x="1596" y="3454"/>
                    <a:pt x="3454" y="1596"/>
                    <a:pt x="5740" y="1596"/>
                  </a:cubicBezTo>
                  <a:close/>
                  <a:moveTo>
                    <a:pt x="5740" y="1"/>
                  </a:moveTo>
                  <a:cubicBezTo>
                    <a:pt x="2573" y="1"/>
                    <a:pt x="1" y="2572"/>
                    <a:pt x="1" y="5740"/>
                  </a:cubicBezTo>
                  <a:cubicBezTo>
                    <a:pt x="1" y="8883"/>
                    <a:pt x="2596" y="11479"/>
                    <a:pt x="5740" y="11479"/>
                  </a:cubicBezTo>
                  <a:cubicBezTo>
                    <a:pt x="8907" y="11479"/>
                    <a:pt x="11503" y="8883"/>
                    <a:pt x="11503" y="5740"/>
                  </a:cubicBezTo>
                  <a:cubicBezTo>
                    <a:pt x="11503" y="2572"/>
                    <a:pt x="8931" y="1"/>
                    <a:pt x="574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7"/>
            <p:cNvSpPr/>
            <p:nvPr/>
          </p:nvSpPr>
          <p:spPr>
            <a:xfrm>
              <a:off x="1792778" y="1940700"/>
              <a:ext cx="252086" cy="329486"/>
            </a:xfrm>
            <a:custGeom>
              <a:avLst/>
              <a:gdLst/>
              <a:ahLst/>
              <a:cxnLst/>
              <a:rect l="l" t="t" r="r" b="b"/>
              <a:pathLst>
                <a:path w="8455" h="11051" extrusionOk="0">
                  <a:moveTo>
                    <a:pt x="4906" y="0"/>
                  </a:moveTo>
                  <a:lnTo>
                    <a:pt x="4906" y="0"/>
                  </a:lnTo>
                  <a:cubicBezTo>
                    <a:pt x="6716" y="953"/>
                    <a:pt x="7978" y="2906"/>
                    <a:pt x="7978" y="5096"/>
                  </a:cubicBezTo>
                  <a:cubicBezTo>
                    <a:pt x="7978" y="8288"/>
                    <a:pt x="5383" y="10836"/>
                    <a:pt x="2239" y="10836"/>
                  </a:cubicBezTo>
                  <a:cubicBezTo>
                    <a:pt x="1429" y="10836"/>
                    <a:pt x="691" y="10693"/>
                    <a:pt x="1" y="10407"/>
                  </a:cubicBezTo>
                  <a:lnTo>
                    <a:pt x="1" y="10407"/>
                  </a:lnTo>
                  <a:cubicBezTo>
                    <a:pt x="810" y="10812"/>
                    <a:pt x="1715" y="11050"/>
                    <a:pt x="2668" y="11050"/>
                  </a:cubicBezTo>
                  <a:cubicBezTo>
                    <a:pt x="5859" y="11050"/>
                    <a:pt x="8431" y="8454"/>
                    <a:pt x="8431" y="5311"/>
                  </a:cubicBezTo>
                  <a:cubicBezTo>
                    <a:pt x="8455" y="2929"/>
                    <a:pt x="7002" y="881"/>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7"/>
            <p:cNvSpPr/>
            <p:nvPr/>
          </p:nvSpPr>
          <p:spPr>
            <a:xfrm>
              <a:off x="1871610" y="1927909"/>
              <a:ext cx="172539" cy="171138"/>
            </a:xfrm>
            <a:custGeom>
              <a:avLst/>
              <a:gdLst/>
              <a:ahLst/>
              <a:cxnLst/>
              <a:rect l="l" t="t" r="r" b="b"/>
              <a:pathLst>
                <a:path w="5787" h="5740" extrusionOk="0">
                  <a:moveTo>
                    <a:pt x="24" y="1"/>
                  </a:moveTo>
                  <a:lnTo>
                    <a:pt x="0" y="1596"/>
                  </a:lnTo>
                  <a:cubicBezTo>
                    <a:pt x="2286" y="1596"/>
                    <a:pt x="4144" y="3430"/>
                    <a:pt x="4144" y="5740"/>
                  </a:cubicBezTo>
                  <a:lnTo>
                    <a:pt x="5787" y="5740"/>
                  </a:lnTo>
                  <a:cubicBezTo>
                    <a:pt x="5787" y="2572"/>
                    <a:pt x="3215" y="1"/>
                    <a:pt x="2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7"/>
            <p:cNvSpPr/>
            <p:nvPr/>
          </p:nvSpPr>
          <p:spPr>
            <a:xfrm>
              <a:off x="1939052" y="1940700"/>
              <a:ext cx="105813" cy="158347"/>
            </a:xfrm>
            <a:custGeom>
              <a:avLst/>
              <a:gdLst/>
              <a:ahLst/>
              <a:cxnLst/>
              <a:rect l="l" t="t" r="r" b="b"/>
              <a:pathLst>
                <a:path w="3549" h="5311" extrusionOk="0">
                  <a:moveTo>
                    <a:pt x="0" y="0"/>
                  </a:moveTo>
                  <a:lnTo>
                    <a:pt x="0" y="0"/>
                  </a:lnTo>
                  <a:cubicBezTo>
                    <a:pt x="1810" y="953"/>
                    <a:pt x="3072" y="2906"/>
                    <a:pt x="3072" y="5096"/>
                  </a:cubicBezTo>
                  <a:lnTo>
                    <a:pt x="3072" y="5311"/>
                  </a:lnTo>
                  <a:lnTo>
                    <a:pt x="3549" y="5311"/>
                  </a:lnTo>
                  <a:lnTo>
                    <a:pt x="3549" y="5168"/>
                  </a:lnTo>
                  <a:lnTo>
                    <a:pt x="3549" y="5096"/>
                  </a:lnTo>
                  <a:cubicBezTo>
                    <a:pt x="3549" y="4858"/>
                    <a:pt x="3525" y="4644"/>
                    <a:pt x="3477" y="4406"/>
                  </a:cubicBezTo>
                  <a:lnTo>
                    <a:pt x="3406" y="3977"/>
                  </a:lnTo>
                  <a:cubicBezTo>
                    <a:pt x="3215" y="3167"/>
                    <a:pt x="2858" y="2453"/>
                    <a:pt x="2382" y="1810"/>
                  </a:cubicBezTo>
                  <a:cubicBezTo>
                    <a:pt x="2191" y="1620"/>
                    <a:pt x="2025" y="1381"/>
                    <a:pt x="1810" y="1191"/>
                  </a:cubicBezTo>
                  <a:cubicBezTo>
                    <a:pt x="1667" y="1048"/>
                    <a:pt x="1525" y="929"/>
                    <a:pt x="1358" y="810"/>
                  </a:cubicBezTo>
                  <a:cubicBezTo>
                    <a:pt x="953" y="476"/>
                    <a:pt x="477" y="214"/>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7"/>
            <p:cNvSpPr/>
            <p:nvPr/>
          </p:nvSpPr>
          <p:spPr>
            <a:xfrm>
              <a:off x="1739528" y="1927194"/>
              <a:ext cx="133512" cy="95169"/>
            </a:xfrm>
            <a:custGeom>
              <a:avLst/>
              <a:gdLst/>
              <a:ahLst/>
              <a:cxnLst/>
              <a:rect l="l" t="t" r="r" b="b"/>
              <a:pathLst>
                <a:path w="4478" h="3192" extrusionOk="0">
                  <a:moveTo>
                    <a:pt x="4478" y="1"/>
                  </a:moveTo>
                  <a:cubicBezTo>
                    <a:pt x="2668" y="1"/>
                    <a:pt x="1048" y="858"/>
                    <a:pt x="1" y="2168"/>
                  </a:cubicBezTo>
                  <a:lnTo>
                    <a:pt x="1287" y="3192"/>
                  </a:lnTo>
                  <a:cubicBezTo>
                    <a:pt x="2025" y="2239"/>
                    <a:pt x="3168" y="1644"/>
                    <a:pt x="4478" y="1644"/>
                  </a:cubicBezTo>
                  <a:lnTo>
                    <a:pt x="4478"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7"/>
            <p:cNvSpPr/>
            <p:nvPr/>
          </p:nvSpPr>
          <p:spPr>
            <a:xfrm>
              <a:off x="1696206" y="1922930"/>
              <a:ext cx="362163" cy="354351"/>
            </a:xfrm>
            <a:custGeom>
              <a:avLst/>
              <a:gdLst/>
              <a:ahLst/>
              <a:cxnLst/>
              <a:rect l="l" t="t" r="r" b="b"/>
              <a:pathLst>
                <a:path w="12147" h="11885" extrusionOk="0">
                  <a:moveTo>
                    <a:pt x="5788" y="334"/>
                  </a:moveTo>
                  <a:lnTo>
                    <a:pt x="5788" y="1620"/>
                  </a:lnTo>
                  <a:cubicBezTo>
                    <a:pt x="5669" y="1620"/>
                    <a:pt x="5550" y="1620"/>
                    <a:pt x="5431" y="1644"/>
                  </a:cubicBezTo>
                  <a:cubicBezTo>
                    <a:pt x="4407" y="1763"/>
                    <a:pt x="3502" y="2216"/>
                    <a:pt x="2859" y="2930"/>
                  </a:cubicBezTo>
                  <a:lnTo>
                    <a:pt x="2692" y="3073"/>
                  </a:lnTo>
                  <a:lnTo>
                    <a:pt x="1715" y="2263"/>
                  </a:lnTo>
                  <a:lnTo>
                    <a:pt x="2025" y="1977"/>
                  </a:lnTo>
                  <a:cubicBezTo>
                    <a:pt x="2906" y="1072"/>
                    <a:pt x="4049" y="525"/>
                    <a:pt x="5288" y="358"/>
                  </a:cubicBezTo>
                  <a:cubicBezTo>
                    <a:pt x="5431" y="334"/>
                    <a:pt x="5597" y="334"/>
                    <a:pt x="5740" y="334"/>
                  </a:cubicBezTo>
                  <a:close/>
                  <a:moveTo>
                    <a:pt x="6097" y="429"/>
                  </a:moveTo>
                  <a:cubicBezTo>
                    <a:pt x="7526" y="453"/>
                    <a:pt x="8860" y="1049"/>
                    <a:pt x="9884" y="2073"/>
                  </a:cubicBezTo>
                  <a:cubicBezTo>
                    <a:pt x="10884" y="3073"/>
                    <a:pt x="11456" y="4406"/>
                    <a:pt x="11503" y="5835"/>
                  </a:cubicBezTo>
                  <a:lnTo>
                    <a:pt x="10241" y="5835"/>
                  </a:lnTo>
                  <a:cubicBezTo>
                    <a:pt x="10170" y="4454"/>
                    <a:pt x="9455" y="3192"/>
                    <a:pt x="8288" y="2430"/>
                  </a:cubicBezTo>
                  <a:cubicBezTo>
                    <a:pt x="8260" y="2402"/>
                    <a:pt x="8228" y="2388"/>
                    <a:pt x="8196" y="2388"/>
                  </a:cubicBezTo>
                  <a:cubicBezTo>
                    <a:pt x="8145" y="2388"/>
                    <a:pt x="8093" y="2420"/>
                    <a:pt x="8050" y="2478"/>
                  </a:cubicBezTo>
                  <a:cubicBezTo>
                    <a:pt x="8003" y="2573"/>
                    <a:pt x="8026" y="2668"/>
                    <a:pt x="8122" y="2716"/>
                  </a:cubicBezTo>
                  <a:cubicBezTo>
                    <a:pt x="9241" y="3454"/>
                    <a:pt x="9908" y="4692"/>
                    <a:pt x="9908" y="6026"/>
                  </a:cubicBezTo>
                  <a:cubicBezTo>
                    <a:pt x="9908" y="8098"/>
                    <a:pt x="8122" y="9884"/>
                    <a:pt x="5931" y="9884"/>
                  </a:cubicBezTo>
                  <a:cubicBezTo>
                    <a:pt x="3764" y="9884"/>
                    <a:pt x="1977" y="8098"/>
                    <a:pt x="1977" y="5931"/>
                  </a:cubicBezTo>
                  <a:cubicBezTo>
                    <a:pt x="1977" y="5073"/>
                    <a:pt x="2287" y="4240"/>
                    <a:pt x="2787" y="3549"/>
                  </a:cubicBezTo>
                  <a:cubicBezTo>
                    <a:pt x="3287" y="2859"/>
                    <a:pt x="4049" y="2382"/>
                    <a:pt x="4835" y="2144"/>
                  </a:cubicBezTo>
                  <a:cubicBezTo>
                    <a:pt x="5192" y="2073"/>
                    <a:pt x="5550" y="2001"/>
                    <a:pt x="5954" y="2001"/>
                  </a:cubicBezTo>
                  <a:cubicBezTo>
                    <a:pt x="6455" y="2001"/>
                    <a:pt x="6955" y="2096"/>
                    <a:pt x="7431" y="2311"/>
                  </a:cubicBezTo>
                  <a:cubicBezTo>
                    <a:pt x="7444" y="2314"/>
                    <a:pt x="7457" y="2315"/>
                    <a:pt x="7470" y="2315"/>
                  </a:cubicBezTo>
                  <a:cubicBezTo>
                    <a:pt x="7556" y="2315"/>
                    <a:pt x="7648" y="2254"/>
                    <a:pt x="7669" y="2192"/>
                  </a:cubicBezTo>
                  <a:cubicBezTo>
                    <a:pt x="7669" y="2096"/>
                    <a:pt x="7645" y="2025"/>
                    <a:pt x="7550" y="2001"/>
                  </a:cubicBezTo>
                  <a:cubicBezTo>
                    <a:pt x="7098" y="1811"/>
                    <a:pt x="6597" y="1715"/>
                    <a:pt x="6097" y="1715"/>
                  </a:cubicBezTo>
                  <a:lnTo>
                    <a:pt x="6097" y="429"/>
                  </a:lnTo>
                  <a:close/>
                  <a:moveTo>
                    <a:pt x="5502" y="1"/>
                  </a:moveTo>
                  <a:cubicBezTo>
                    <a:pt x="5264" y="48"/>
                    <a:pt x="4978" y="72"/>
                    <a:pt x="4740" y="96"/>
                  </a:cubicBezTo>
                  <a:cubicBezTo>
                    <a:pt x="4454" y="168"/>
                    <a:pt x="4121" y="239"/>
                    <a:pt x="3835" y="358"/>
                  </a:cubicBezTo>
                  <a:cubicBezTo>
                    <a:pt x="3049" y="668"/>
                    <a:pt x="2311" y="1144"/>
                    <a:pt x="1715" y="1739"/>
                  </a:cubicBezTo>
                  <a:cubicBezTo>
                    <a:pt x="596" y="2859"/>
                    <a:pt x="1" y="4359"/>
                    <a:pt x="1" y="5931"/>
                  </a:cubicBezTo>
                  <a:cubicBezTo>
                    <a:pt x="1" y="7431"/>
                    <a:pt x="549" y="8884"/>
                    <a:pt x="1573" y="9979"/>
                  </a:cubicBezTo>
                  <a:cubicBezTo>
                    <a:pt x="1598" y="10017"/>
                    <a:pt x="1644" y="10042"/>
                    <a:pt x="1692" y="10042"/>
                  </a:cubicBezTo>
                  <a:cubicBezTo>
                    <a:pt x="1734" y="10042"/>
                    <a:pt x="1778" y="10023"/>
                    <a:pt x="1811" y="9979"/>
                  </a:cubicBezTo>
                  <a:cubicBezTo>
                    <a:pt x="1858" y="9931"/>
                    <a:pt x="1858" y="9812"/>
                    <a:pt x="1811" y="9741"/>
                  </a:cubicBezTo>
                  <a:cubicBezTo>
                    <a:pt x="858" y="8693"/>
                    <a:pt x="310" y="7359"/>
                    <a:pt x="310" y="5931"/>
                  </a:cubicBezTo>
                  <a:cubicBezTo>
                    <a:pt x="310" y="4716"/>
                    <a:pt x="715" y="3525"/>
                    <a:pt x="1454" y="2573"/>
                  </a:cubicBezTo>
                  <a:lnTo>
                    <a:pt x="2430" y="3382"/>
                  </a:lnTo>
                  <a:cubicBezTo>
                    <a:pt x="1906" y="4121"/>
                    <a:pt x="1573" y="5002"/>
                    <a:pt x="1573" y="6026"/>
                  </a:cubicBezTo>
                  <a:cubicBezTo>
                    <a:pt x="1596" y="8336"/>
                    <a:pt x="3502" y="10217"/>
                    <a:pt x="5812" y="10241"/>
                  </a:cubicBezTo>
                  <a:cubicBezTo>
                    <a:pt x="5841" y="10242"/>
                    <a:pt x="5871" y="10242"/>
                    <a:pt x="5900" y="10242"/>
                  </a:cubicBezTo>
                  <a:cubicBezTo>
                    <a:pt x="8217" y="10242"/>
                    <a:pt x="10099" y="8402"/>
                    <a:pt x="10193" y="6121"/>
                  </a:cubicBezTo>
                  <a:lnTo>
                    <a:pt x="11479" y="6121"/>
                  </a:lnTo>
                  <a:cubicBezTo>
                    <a:pt x="11456" y="7550"/>
                    <a:pt x="10860" y="8884"/>
                    <a:pt x="9836" y="9884"/>
                  </a:cubicBezTo>
                  <a:cubicBezTo>
                    <a:pt x="8788" y="10932"/>
                    <a:pt x="7360" y="11527"/>
                    <a:pt x="5883" y="11527"/>
                  </a:cubicBezTo>
                  <a:cubicBezTo>
                    <a:pt x="4597" y="11527"/>
                    <a:pt x="3359" y="11074"/>
                    <a:pt x="2358" y="10289"/>
                  </a:cubicBezTo>
                  <a:cubicBezTo>
                    <a:pt x="2336" y="10255"/>
                    <a:pt x="2299" y="10238"/>
                    <a:pt x="2260" y="10238"/>
                  </a:cubicBezTo>
                  <a:cubicBezTo>
                    <a:pt x="2216" y="10238"/>
                    <a:pt x="2170" y="10261"/>
                    <a:pt x="2144" y="10312"/>
                  </a:cubicBezTo>
                  <a:cubicBezTo>
                    <a:pt x="2073" y="10360"/>
                    <a:pt x="2073" y="10479"/>
                    <a:pt x="2168" y="10551"/>
                  </a:cubicBezTo>
                  <a:cubicBezTo>
                    <a:pt x="3192" y="11408"/>
                    <a:pt x="4549" y="11884"/>
                    <a:pt x="5907" y="11884"/>
                  </a:cubicBezTo>
                  <a:cubicBezTo>
                    <a:pt x="7883" y="11884"/>
                    <a:pt x="9717" y="10932"/>
                    <a:pt x="10860" y="9241"/>
                  </a:cubicBezTo>
                  <a:cubicBezTo>
                    <a:pt x="11265" y="8622"/>
                    <a:pt x="11575" y="7907"/>
                    <a:pt x="11718" y="7145"/>
                  </a:cubicBezTo>
                  <a:cubicBezTo>
                    <a:pt x="12146" y="5097"/>
                    <a:pt x="11503" y="3144"/>
                    <a:pt x="10098" y="1739"/>
                  </a:cubicBezTo>
                  <a:cubicBezTo>
                    <a:pt x="8979" y="596"/>
                    <a:pt x="7502"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1" name="Google Shape;13371;p77"/>
          <p:cNvGrpSpPr/>
          <p:nvPr/>
        </p:nvGrpSpPr>
        <p:grpSpPr>
          <a:xfrm>
            <a:off x="1805872" y="1922125"/>
            <a:ext cx="354351" cy="354441"/>
            <a:chOff x="2377359" y="1922125"/>
            <a:chExt cx="354351" cy="354441"/>
          </a:xfrm>
        </p:grpSpPr>
        <p:sp>
          <p:nvSpPr>
            <p:cNvPr id="13372" name="Google Shape;13372;p77"/>
            <p:cNvSpPr/>
            <p:nvPr/>
          </p:nvSpPr>
          <p:spPr>
            <a:xfrm>
              <a:off x="2632996" y="1957009"/>
              <a:ext cx="69588" cy="290428"/>
            </a:xfrm>
            <a:custGeom>
              <a:avLst/>
              <a:gdLst/>
              <a:ahLst/>
              <a:cxnLst/>
              <a:rect l="l" t="t" r="r" b="b"/>
              <a:pathLst>
                <a:path w="2334" h="9741" extrusionOk="0">
                  <a:moveTo>
                    <a:pt x="71" y="1"/>
                  </a:moveTo>
                  <a:cubicBezTo>
                    <a:pt x="24" y="1"/>
                    <a:pt x="0" y="25"/>
                    <a:pt x="0" y="49"/>
                  </a:cubicBezTo>
                  <a:lnTo>
                    <a:pt x="0" y="9741"/>
                  </a:lnTo>
                  <a:lnTo>
                    <a:pt x="2334" y="9741"/>
                  </a:lnTo>
                  <a:lnTo>
                    <a:pt x="2286" y="49"/>
                  </a:lnTo>
                  <a:cubicBezTo>
                    <a:pt x="2286" y="25"/>
                    <a:pt x="2262"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7"/>
            <p:cNvSpPr/>
            <p:nvPr/>
          </p:nvSpPr>
          <p:spPr>
            <a:xfrm>
              <a:off x="2529328" y="2068488"/>
              <a:ext cx="68187" cy="178950"/>
            </a:xfrm>
            <a:custGeom>
              <a:avLst/>
              <a:gdLst/>
              <a:ahLst/>
              <a:cxnLst/>
              <a:rect l="l" t="t" r="r" b="b"/>
              <a:pathLst>
                <a:path w="2287" h="6002" extrusionOk="0">
                  <a:moveTo>
                    <a:pt x="48" y="1"/>
                  </a:moveTo>
                  <a:cubicBezTo>
                    <a:pt x="24" y="1"/>
                    <a:pt x="0" y="48"/>
                    <a:pt x="0" y="72"/>
                  </a:cubicBezTo>
                  <a:lnTo>
                    <a:pt x="0" y="6002"/>
                  </a:lnTo>
                  <a:lnTo>
                    <a:pt x="2286" y="6002"/>
                  </a:lnTo>
                  <a:lnTo>
                    <a:pt x="2286" y="72"/>
                  </a:lnTo>
                  <a:cubicBezTo>
                    <a:pt x="2286" y="48"/>
                    <a:pt x="2262"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7"/>
            <p:cNvSpPr/>
            <p:nvPr/>
          </p:nvSpPr>
          <p:spPr>
            <a:xfrm>
              <a:off x="2426346" y="2144458"/>
              <a:ext cx="68217" cy="102981"/>
            </a:xfrm>
            <a:custGeom>
              <a:avLst/>
              <a:gdLst/>
              <a:ahLst/>
              <a:cxnLst/>
              <a:rect l="l" t="t" r="r" b="b"/>
              <a:pathLst>
                <a:path w="2288" h="3454" extrusionOk="0">
                  <a:moveTo>
                    <a:pt x="49" y="1"/>
                  </a:moveTo>
                  <a:cubicBezTo>
                    <a:pt x="25" y="1"/>
                    <a:pt x="1" y="25"/>
                    <a:pt x="1" y="49"/>
                  </a:cubicBezTo>
                  <a:lnTo>
                    <a:pt x="1" y="3454"/>
                  </a:lnTo>
                  <a:lnTo>
                    <a:pt x="2287" y="3454"/>
                  </a:lnTo>
                  <a:lnTo>
                    <a:pt x="2287" y="49"/>
                  </a:lnTo>
                  <a:cubicBezTo>
                    <a:pt x="2287" y="25"/>
                    <a:pt x="2263" y="1"/>
                    <a:pt x="224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7"/>
            <p:cNvSpPr/>
            <p:nvPr/>
          </p:nvSpPr>
          <p:spPr>
            <a:xfrm>
              <a:off x="2686246" y="1957009"/>
              <a:ext cx="16339" cy="290428"/>
            </a:xfrm>
            <a:custGeom>
              <a:avLst/>
              <a:gdLst/>
              <a:ahLst/>
              <a:cxnLst/>
              <a:rect l="l" t="t" r="r" b="b"/>
              <a:pathLst>
                <a:path w="548" h="9741" extrusionOk="0">
                  <a:moveTo>
                    <a:pt x="0" y="1"/>
                  </a:moveTo>
                  <a:cubicBezTo>
                    <a:pt x="24" y="1"/>
                    <a:pt x="72" y="25"/>
                    <a:pt x="72" y="49"/>
                  </a:cubicBezTo>
                  <a:lnTo>
                    <a:pt x="72" y="9741"/>
                  </a:lnTo>
                  <a:lnTo>
                    <a:pt x="548" y="9741"/>
                  </a:lnTo>
                  <a:lnTo>
                    <a:pt x="548" y="49"/>
                  </a:lnTo>
                  <a:cubicBezTo>
                    <a:pt x="548" y="25"/>
                    <a:pt x="500"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7"/>
            <p:cNvSpPr/>
            <p:nvPr/>
          </p:nvSpPr>
          <p:spPr>
            <a:xfrm>
              <a:off x="2582578" y="2068488"/>
              <a:ext cx="15653" cy="178264"/>
            </a:xfrm>
            <a:custGeom>
              <a:avLst/>
              <a:gdLst/>
              <a:ahLst/>
              <a:cxnLst/>
              <a:rect l="l" t="t" r="r" b="b"/>
              <a:pathLst>
                <a:path w="525" h="5979" extrusionOk="0">
                  <a:moveTo>
                    <a:pt x="0" y="1"/>
                  </a:moveTo>
                  <a:cubicBezTo>
                    <a:pt x="24" y="1"/>
                    <a:pt x="48" y="25"/>
                    <a:pt x="48" y="72"/>
                  </a:cubicBezTo>
                  <a:lnTo>
                    <a:pt x="48" y="5978"/>
                  </a:lnTo>
                  <a:lnTo>
                    <a:pt x="524" y="5978"/>
                  </a:lnTo>
                  <a:lnTo>
                    <a:pt x="524" y="72"/>
                  </a:lnTo>
                  <a:cubicBezTo>
                    <a:pt x="524" y="48"/>
                    <a:pt x="500"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7"/>
            <p:cNvSpPr/>
            <p:nvPr/>
          </p:nvSpPr>
          <p:spPr>
            <a:xfrm>
              <a:off x="2479626" y="2143057"/>
              <a:ext cx="15623" cy="102981"/>
            </a:xfrm>
            <a:custGeom>
              <a:avLst/>
              <a:gdLst/>
              <a:ahLst/>
              <a:cxnLst/>
              <a:rect l="l" t="t" r="r" b="b"/>
              <a:pathLst>
                <a:path w="524" h="3454" extrusionOk="0">
                  <a:moveTo>
                    <a:pt x="0" y="0"/>
                  </a:moveTo>
                  <a:cubicBezTo>
                    <a:pt x="24" y="0"/>
                    <a:pt x="48" y="48"/>
                    <a:pt x="48" y="72"/>
                  </a:cubicBezTo>
                  <a:lnTo>
                    <a:pt x="48" y="3453"/>
                  </a:lnTo>
                  <a:lnTo>
                    <a:pt x="524" y="3453"/>
                  </a:lnTo>
                  <a:lnTo>
                    <a:pt x="524" y="72"/>
                  </a:lnTo>
                  <a:cubicBezTo>
                    <a:pt x="524" y="48"/>
                    <a:pt x="500"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7"/>
            <p:cNvSpPr/>
            <p:nvPr/>
          </p:nvSpPr>
          <p:spPr>
            <a:xfrm>
              <a:off x="2424229" y="1929340"/>
              <a:ext cx="193171" cy="156171"/>
            </a:xfrm>
            <a:custGeom>
              <a:avLst/>
              <a:gdLst/>
              <a:ahLst/>
              <a:cxnLst/>
              <a:rect l="l" t="t" r="r" b="b"/>
              <a:pathLst>
                <a:path w="6479" h="5238" extrusionOk="0">
                  <a:moveTo>
                    <a:pt x="6002" y="0"/>
                  </a:moveTo>
                  <a:lnTo>
                    <a:pt x="4859" y="143"/>
                  </a:lnTo>
                  <a:cubicBezTo>
                    <a:pt x="4621" y="167"/>
                    <a:pt x="4478" y="381"/>
                    <a:pt x="4501" y="595"/>
                  </a:cubicBezTo>
                  <a:cubicBezTo>
                    <a:pt x="4501" y="738"/>
                    <a:pt x="4644" y="881"/>
                    <a:pt x="4811" y="929"/>
                  </a:cubicBezTo>
                  <a:lnTo>
                    <a:pt x="215" y="4525"/>
                  </a:lnTo>
                  <a:cubicBezTo>
                    <a:pt x="48" y="4668"/>
                    <a:pt x="1" y="4906"/>
                    <a:pt x="167" y="5096"/>
                  </a:cubicBezTo>
                  <a:cubicBezTo>
                    <a:pt x="247" y="5189"/>
                    <a:pt x="356" y="5238"/>
                    <a:pt x="466" y="5238"/>
                  </a:cubicBezTo>
                  <a:cubicBezTo>
                    <a:pt x="553" y="5238"/>
                    <a:pt x="641" y="5207"/>
                    <a:pt x="715" y="5144"/>
                  </a:cubicBezTo>
                  <a:lnTo>
                    <a:pt x="5406" y="1453"/>
                  </a:lnTo>
                  <a:cubicBezTo>
                    <a:pt x="5406" y="1667"/>
                    <a:pt x="5526" y="1834"/>
                    <a:pt x="5716" y="1881"/>
                  </a:cubicBezTo>
                  <a:cubicBezTo>
                    <a:pt x="5744" y="1888"/>
                    <a:pt x="5772" y="1891"/>
                    <a:pt x="5799" y="1891"/>
                  </a:cubicBezTo>
                  <a:cubicBezTo>
                    <a:pt x="5983" y="1891"/>
                    <a:pt x="6151" y="1758"/>
                    <a:pt x="6192" y="1572"/>
                  </a:cubicBezTo>
                  <a:lnTo>
                    <a:pt x="6430" y="453"/>
                  </a:lnTo>
                  <a:cubicBezTo>
                    <a:pt x="6478" y="334"/>
                    <a:pt x="6430" y="191"/>
                    <a:pt x="6359" y="119"/>
                  </a:cubicBezTo>
                  <a:cubicBezTo>
                    <a:pt x="6264" y="48"/>
                    <a:pt x="6168" y="0"/>
                    <a:pt x="604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7"/>
            <p:cNvSpPr/>
            <p:nvPr/>
          </p:nvSpPr>
          <p:spPr>
            <a:xfrm>
              <a:off x="2427061" y="1967921"/>
              <a:ext cx="153398" cy="117889"/>
            </a:xfrm>
            <a:custGeom>
              <a:avLst/>
              <a:gdLst/>
              <a:ahLst/>
              <a:cxnLst/>
              <a:rect l="l" t="t" r="r" b="b"/>
              <a:pathLst>
                <a:path w="5145" h="3954" extrusionOk="0">
                  <a:moveTo>
                    <a:pt x="4897" y="0"/>
                  </a:moveTo>
                  <a:cubicBezTo>
                    <a:pt x="4871" y="0"/>
                    <a:pt x="4841" y="6"/>
                    <a:pt x="4811" y="16"/>
                  </a:cubicBezTo>
                  <a:lnTo>
                    <a:pt x="263" y="3588"/>
                  </a:lnTo>
                  <a:cubicBezTo>
                    <a:pt x="168" y="3660"/>
                    <a:pt x="96" y="3683"/>
                    <a:pt x="1" y="3683"/>
                  </a:cubicBezTo>
                  <a:cubicBezTo>
                    <a:pt x="1" y="3731"/>
                    <a:pt x="25" y="3779"/>
                    <a:pt x="48" y="3802"/>
                  </a:cubicBezTo>
                  <a:cubicBezTo>
                    <a:pt x="143" y="3897"/>
                    <a:pt x="262" y="3954"/>
                    <a:pt x="377" y="3954"/>
                  </a:cubicBezTo>
                  <a:cubicBezTo>
                    <a:pt x="463" y="3954"/>
                    <a:pt x="548" y="3922"/>
                    <a:pt x="620" y="3850"/>
                  </a:cubicBezTo>
                  <a:lnTo>
                    <a:pt x="5145" y="278"/>
                  </a:lnTo>
                  <a:cubicBezTo>
                    <a:pt x="5073" y="230"/>
                    <a:pt x="5002" y="135"/>
                    <a:pt x="4978" y="40"/>
                  </a:cubicBezTo>
                  <a:cubicBezTo>
                    <a:pt x="4964" y="12"/>
                    <a:pt x="4934" y="0"/>
                    <a:pt x="489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7"/>
            <p:cNvSpPr/>
            <p:nvPr/>
          </p:nvSpPr>
          <p:spPr>
            <a:xfrm>
              <a:off x="2586126" y="1926478"/>
              <a:ext cx="31276" cy="59242"/>
            </a:xfrm>
            <a:custGeom>
              <a:avLst/>
              <a:gdLst/>
              <a:ahLst/>
              <a:cxnLst/>
              <a:rect l="l" t="t" r="r" b="b"/>
              <a:pathLst>
                <a:path w="1049" h="1987" extrusionOk="0">
                  <a:moveTo>
                    <a:pt x="643" y="1"/>
                  </a:moveTo>
                  <a:cubicBezTo>
                    <a:pt x="643" y="96"/>
                    <a:pt x="691" y="168"/>
                    <a:pt x="643" y="239"/>
                  </a:cubicBezTo>
                  <a:lnTo>
                    <a:pt x="405" y="1382"/>
                  </a:lnTo>
                  <a:cubicBezTo>
                    <a:pt x="381" y="1596"/>
                    <a:pt x="215" y="1692"/>
                    <a:pt x="0" y="1692"/>
                  </a:cubicBezTo>
                  <a:cubicBezTo>
                    <a:pt x="48" y="1858"/>
                    <a:pt x="143" y="1930"/>
                    <a:pt x="286" y="1977"/>
                  </a:cubicBezTo>
                  <a:cubicBezTo>
                    <a:pt x="314" y="1984"/>
                    <a:pt x="342" y="1987"/>
                    <a:pt x="369" y="1987"/>
                  </a:cubicBezTo>
                  <a:cubicBezTo>
                    <a:pt x="553" y="1987"/>
                    <a:pt x="721" y="1854"/>
                    <a:pt x="762" y="1668"/>
                  </a:cubicBezTo>
                  <a:lnTo>
                    <a:pt x="1000" y="549"/>
                  </a:lnTo>
                  <a:cubicBezTo>
                    <a:pt x="1048" y="430"/>
                    <a:pt x="1000" y="287"/>
                    <a:pt x="929" y="120"/>
                  </a:cubicBezTo>
                  <a:cubicBezTo>
                    <a:pt x="858" y="72"/>
                    <a:pt x="762" y="1"/>
                    <a:pt x="64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7"/>
            <p:cNvSpPr/>
            <p:nvPr/>
          </p:nvSpPr>
          <p:spPr>
            <a:xfrm>
              <a:off x="2381623" y="2247410"/>
              <a:ext cx="343678" cy="23464"/>
            </a:xfrm>
            <a:custGeom>
              <a:avLst/>
              <a:gdLst/>
              <a:ahLst/>
              <a:cxnLst/>
              <a:rect l="l" t="t" r="r" b="b"/>
              <a:pathLst>
                <a:path w="11527" h="787" extrusionOk="0">
                  <a:moveTo>
                    <a:pt x="120" y="1"/>
                  </a:moveTo>
                  <a:cubicBezTo>
                    <a:pt x="72" y="1"/>
                    <a:pt x="1" y="49"/>
                    <a:pt x="1" y="120"/>
                  </a:cubicBezTo>
                  <a:lnTo>
                    <a:pt x="1" y="668"/>
                  </a:lnTo>
                  <a:cubicBezTo>
                    <a:pt x="1" y="739"/>
                    <a:pt x="72" y="787"/>
                    <a:pt x="120" y="787"/>
                  </a:cubicBezTo>
                  <a:lnTo>
                    <a:pt x="11408" y="787"/>
                  </a:lnTo>
                  <a:cubicBezTo>
                    <a:pt x="11479" y="787"/>
                    <a:pt x="11527" y="739"/>
                    <a:pt x="11527" y="668"/>
                  </a:cubicBezTo>
                  <a:lnTo>
                    <a:pt x="11527" y="120"/>
                  </a:lnTo>
                  <a:cubicBezTo>
                    <a:pt x="11527" y="49"/>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7"/>
            <p:cNvSpPr/>
            <p:nvPr/>
          </p:nvSpPr>
          <p:spPr>
            <a:xfrm>
              <a:off x="2708250" y="2247410"/>
              <a:ext cx="17770" cy="23464"/>
            </a:xfrm>
            <a:custGeom>
              <a:avLst/>
              <a:gdLst/>
              <a:ahLst/>
              <a:cxnLst/>
              <a:rect l="l" t="t" r="r" b="b"/>
              <a:pathLst>
                <a:path w="596" h="787" extrusionOk="0">
                  <a:moveTo>
                    <a:pt x="0" y="1"/>
                  </a:moveTo>
                  <a:cubicBezTo>
                    <a:pt x="72" y="1"/>
                    <a:pt x="119" y="49"/>
                    <a:pt x="119" y="120"/>
                  </a:cubicBezTo>
                  <a:lnTo>
                    <a:pt x="119" y="668"/>
                  </a:lnTo>
                  <a:cubicBezTo>
                    <a:pt x="119" y="739"/>
                    <a:pt x="72" y="787"/>
                    <a:pt x="0" y="787"/>
                  </a:cubicBezTo>
                  <a:lnTo>
                    <a:pt x="477" y="787"/>
                  </a:lnTo>
                  <a:cubicBezTo>
                    <a:pt x="548" y="787"/>
                    <a:pt x="596" y="739"/>
                    <a:pt x="596" y="668"/>
                  </a:cubicBezTo>
                  <a:lnTo>
                    <a:pt x="596" y="120"/>
                  </a:lnTo>
                  <a:cubicBezTo>
                    <a:pt x="596" y="25"/>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7"/>
            <p:cNvSpPr/>
            <p:nvPr/>
          </p:nvSpPr>
          <p:spPr>
            <a:xfrm>
              <a:off x="2419250" y="1922930"/>
              <a:ext cx="202384" cy="168455"/>
            </a:xfrm>
            <a:custGeom>
              <a:avLst/>
              <a:gdLst/>
              <a:ahLst/>
              <a:cxnLst/>
              <a:rect l="l" t="t" r="r" b="b"/>
              <a:pathLst>
                <a:path w="6788" h="5650" extrusionOk="0">
                  <a:moveTo>
                    <a:pt x="6193" y="334"/>
                  </a:moveTo>
                  <a:cubicBezTo>
                    <a:pt x="6240" y="334"/>
                    <a:pt x="6335" y="358"/>
                    <a:pt x="6407" y="406"/>
                  </a:cubicBezTo>
                  <a:cubicBezTo>
                    <a:pt x="6455" y="453"/>
                    <a:pt x="6455" y="525"/>
                    <a:pt x="6455" y="596"/>
                  </a:cubicBezTo>
                  <a:lnTo>
                    <a:pt x="6216" y="1739"/>
                  </a:lnTo>
                  <a:cubicBezTo>
                    <a:pt x="6195" y="1856"/>
                    <a:pt x="6098" y="1911"/>
                    <a:pt x="5999" y="1911"/>
                  </a:cubicBezTo>
                  <a:cubicBezTo>
                    <a:pt x="5876" y="1911"/>
                    <a:pt x="5751" y="1826"/>
                    <a:pt x="5764" y="1668"/>
                  </a:cubicBezTo>
                  <a:cubicBezTo>
                    <a:pt x="5764" y="1620"/>
                    <a:pt x="5740" y="1549"/>
                    <a:pt x="5693" y="1525"/>
                  </a:cubicBezTo>
                  <a:cubicBezTo>
                    <a:pt x="5663" y="1515"/>
                    <a:pt x="5637" y="1509"/>
                    <a:pt x="5613" y="1509"/>
                  </a:cubicBezTo>
                  <a:cubicBezTo>
                    <a:pt x="5578" y="1509"/>
                    <a:pt x="5544" y="1521"/>
                    <a:pt x="5502" y="1549"/>
                  </a:cubicBezTo>
                  <a:lnTo>
                    <a:pt x="834" y="5240"/>
                  </a:lnTo>
                  <a:cubicBezTo>
                    <a:pt x="763" y="5288"/>
                    <a:pt x="715" y="5311"/>
                    <a:pt x="644" y="5311"/>
                  </a:cubicBezTo>
                  <a:cubicBezTo>
                    <a:pt x="596" y="5311"/>
                    <a:pt x="525" y="5288"/>
                    <a:pt x="501" y="5216"/>
                  </a:cubicBezTo>
                  <a:cubicBezTo>
                    <a:pt x="406" y="5121"/>
                    <a:pt x="406" y="5073"/>
                    <a:pt x="406" y="5002"/>
                  </a:cubicBezTo>
                  <a:cubicBezTo>
                    <a:pt x="406" y="4954"/>
                    <a:pt x="453" y="4883"/>
                    <a:pt x="501" y="4859"/>
                  </a:cubicBezTo>
                  <a:lnTo>
                    <a:pt x="5097" y="1263"/>
                  </a:lnTo>
                  <a:cubicBezTo>
                    <a:pt x="5145" y="1215"/>
                    <a:pt x="5169" y="1144"/>
                    <a:pt x="5145" y="1072"/>
                  </a:cubicBezTo>
                  <a:cubicBezTo>
                    <a:pt x="5145" y="1025"/>
                    <a:pt x="5097" y="953"/>
                    <a:pt x="5026" y="953"/>
                  </a:cubicBezTo>
                  <a:cubicBezTo>
                    <a:pt x="4930" y="930"/>
                    <a:pt x="4883" y="882"/>
                    <a:pt x="4859" y="739"/>
                  </a:cubicBezTo>
                  <a:cubicBezTo>
                    <a:pt x="4811" y="620"/>
                    <a:pt x="4930" y="525"/>
                    <a:pt x="5050" y="477"/>
                  </a:cubicBezTo>
                  <a:lnTo>
                    <a:pt x="6193" y="334"/>
                  </a:lnTo>
                  <a:close/>
                  <a:moveTo>
                    <a:pt x="6121" y="1"/>
                  </a:moveTo>
                  <a:lnTo>
                    <a:pt x="5002" y="168"/>
                  </a:lnTo>
                  <a:cubicBezTo>
                    <a:pt x="4859" y="191"/>
                    <a:pt x="4692" y="239"/>
                    <a:pt x="4621" y="358"/>
                  </a:cubicBezTo>
                  <a:cubicBezTo>
                    <a:pt x="4526" y="477"/>
                    <a:pt x="4454" y="644"/>
                    <a:pt x="4478" y="787"/>
                  </a:cubicBezTo>
                  <a:cubicBezTo>
                    <a:pt x="4526" y="906"/>
                    <a:pt x="4573" y="1025"/>
                    <a:pt x="4668" y="1120"/>
                  </a:cubicBezTo>
                  <a:lnTo>
                    <a:pt x="287" y="4573"/>
                  </a:lnTo>
                  <a:cubicBezTo>
                    <a:pt x="48" y="4764"/>
                    <a:pt x="1" y="5121"/>
                    <a:pt x="191" y="5359"/>
                  </a:cubicBezTo>
                  <a:cubicBezTo>
                    <a:pt x="263" y="5526"/>
                    <a:pt x="406" y="5597"/>
                    <a:pt x="572" y="5645"/>
                  </a:cubicBezTo>
                  <a:cubicBezTo>
                    <a:pt x="592" y="5648"/>
                    <a:pt x="611" y="5649"/>
                    <a:pt x="630" y="5649"/>
                  </a:cubicBezTo>
                  <a:cubicBezTo>
                    <a:pt x="753" y="5649"/>
                    <a:pt x="874" y="5588"/>
                    <a:pt x="977" y="5526"/>
                  </a:cubicBezTo>
                  <a:lnTo>
                    <a:pt x="5454" y="2001"/>
                  </a:lnTo>
                  <a:cubicBezTo>
                    <a:pt x="5526" y="2144"/>
                    <a:pt x="5645" y="2239"/>
                    <a:pt x="5835" y="2263"/>
                  </a:cubicBezTo>
                  <a:cubicBezTo>
                    <a:pt x="5876" y="2273"/>
                    <a:pt x="5917" y="2278"/>
                    <a:pt x="5959" y="2278"/>
                  </a:cubicBezTo>
                  <a:cubicBezTo>
                    <a:pt x="6210" y="2278"/>
                    <a:pt x="6465" y="2100"/>
                    <a:pt x="6526" y="1835"/>
                  </a:cubicBezTo>
                  <a:lnTo>
                    <a:pt x="6764" y="691"/>
                  </a:lnTo>
                  <a:cubicBezTo>
                    <a:pt x="6788" y="525"/>
                    <a:pt x="6764" y="310"/>
                    <a:pt x="6597" y="191"/>
                  </a:cubicBezTo>
                  <a:cubicBezTo>
                    <a:pt x="6478" y="72"/>
                    <a:pt x="6335" y="1"/>
                    <a:pt x="61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7"/>
            <p:cNvSpPr/>
            <p:nvPr/>
          </p:nvSpPr>
          <p:spPr>
            <a:xfrm>
              <a:off x="2377359" y="1922125"/>
              <a:ext cx="354351" cy="354441"/>
            </a:xfrm>
            <a:custGeom>
              <a:avLst/>
              <a:gdLst/>
              <a:ahLst/>
              <a:cxnLst/>
              <a:rect l="l" t="t" r="r" b="b"/>
              <a:pathLst>
                <a:path w="11885" h="11888" extrusionOk="0">
                  <a:moveTo>
                    <a:pt x="7264" y="5076"/>
                  </a:moveTo>
                  <a:lnTo>
                    <a:pt x="7264" y="10697"/>
                  </a:lnTo>
                  <a:lnTo>
                    <a:pt x="5288" y="10697"/>
                  </a:lnTo>
                  <a:lnTo>
                    <a:pt x="5288" y="5076"/>
                  </a:lnTo>
                  <a:close/>
                  <a:moveTo>
                    <a:pt x="11503" y="11054"/>
                  </a:moveTo>
                  <a:lnTo>
                    <a:pt x="11503" y="11530"/>
                  </a:lnTo>
                  <a:lnTo>
                    <a:pt x="334" y="11530"/>
                  </a:lnTo>
                  <a:lnTo>
                    <a:pt x="334" y="11054"/>
                  </a:lnTo>
                  <a:close/>
                  <a:moveTo>
                    <a:pt x="893" y="0"/>
                  </a:moveTo>
                  <a:cubicBezTo>
                    <a:pt x="792" y="0"/>
                    <a:pt x="715" y="88"/>
                    <a:pt x="715" y="195"/>
                  </a:cubicBezTo>
                  <a:lnTo>
                    <a:pt x="715" y="980"/>
                  </a:lnTo>
                  <a:lnTo>
                    <a:pt x="501" y="980"/>
                  </a:lnTo>
                  <a:cubicBezTo>
                    <a:pt x="429" y="980"/>
                    <a:pt x="334" y="1052"/>
                    <a:pt x="334" y="1147"/>
                  </a:cubicBezTo>
                  <a:cubicBezTo>
                    <a:pt x="334" y="1266"/>
                    <a:pt x="382" y="1338"/>
                    <a:pt x="501" y="1338"/>
                  </a:cubicBezTo>
                  <a:lnTo>
                    <a:pt x="715" y="1338"/>
                  </a:lnTo>
                  <a:lnTo>
                    <a:pt x="715" y="2243"/>
                  </a:lnTo>
                  <a:lnTo>
                    <a:pt x="501" y="2243"/>
                  </a:lnTo>
                  <a:cubicBezTo>
                    <a:pt x="429" y="2243"/>
                    <a:pt x="358" y="2290"/>
                    <a:pt x="334" y="2385"/>
                  </a:cubicBezTo>
                  <a:cubicBezTo>
                    <a:pt x="310" y="2505"/>
                    <a:pt x="382" y="2600"/>
                    <a:pt x="501" y="2600"/>
                  </a:cubicBezTo>
                  <a:lnTo>
                    <a:pt x="715" y="2600"/>
                  </a:lnTo>
                  <a:lnTo>
                    <a:pt x="715" y="3481"/>
                  </a:lnTo>
                  <a:lnTo>
                    <a:pt x="501" y="3481"/>
                  </a:lnTo>
                  <a:cubicBezTo>
                    <a:pt x="429" y="3481"/>
                    <a:pt x="358" y="3552"/>
                    <a:pt x="334" y="3648"/>
                  </a:cubicBezTo>
                  <a:cubicBezTo>
                    <a:pt x="310" y="3767"/>
                    <a:pt x="382" y="3838"/>
                    <a:pt x="501" y="3838"/>
                  </a:cubicBezTo>
                  <a:lnTo>
                    <a:pt x="715" y="3838"/>
                  </a:lnTo>
                  <a:lnTo>
                    <a:pt x="715" y="4743"/>
                  </a:lnTo>
                  <a:lnTo>
                    <a:pt x="501" y="4743"/>
                  </a:lnTo>
                  <a:cubicBezTo>
                    <a:pt x="429" y="4743"/>
                    <a:pt x="334" y="4791"/>
                    <a:pt x="334" y="4886"/>
                  </a:cubicBezTo>
                  <a:cubicBezTo>
                    <a:pt x="334" y="5005"/>
                    <a:pt x="382" y="5100"/>
                    <a:pt x="501" y="5100"/>
                  </a:cubicBezTo>
                  <a:lnTo>
                    <a:pt x="715" y="5100"/>
                  </a:lnTo>
                  <a:lnTo>
                    <a:pt x="715" y="5981"/>
                  </a:lnTo>
                  <a:lnTo>
                    <a:pt x="501" y="5981"/>
                  </a:lnTo>
                  <a:cubicBezTo>
                    <a:pt x="429" y="5981"/>
                    <a:pt x="334" y="6053"/>
                    <a:pt x="334" y="6148"/>
                  </a:cubicBezTo>
                  <a:cubicBezTo>
                    <a:pt x="334" y="6267"/>
                    <a:pt x="382" y="6339"/>
                    <a:pt x="501" y="6339"/>
                  </a:cubicBezTo>
                  <a:lnTo>
                    <a:pt x="715" y="6339"/>
                  </a:lnTo>
                  <a:lnTo>
                    <a:pt x="715" y="7244"/>
                  </a:lnTo>
                  <a:lnTo>
                    <a:pt x="501" y="7244"/>
                  </a:lnTo>
                  <a:cubicBezTo>
                    <a:pt x="429" y="7244"/>
                    <a:pt x="358" y="7291"/>
                    <a:pt x="334" y="7386"/>
                  </a:cubicBezTo>
                  <a:cubicBezTo>
                    <a:pt x="310" y="7506"/>
                    <a:pt x="382" y="7601"/>
                    <a:pt x="501" y="7601"/>
                  </a:cubicBezTo>
                  <a:lnTo>
                    <a:pt x="715" y="7601"/>
                  </a:lnTo>
                  <a:lnTo>
                    <a:pt x="715" y="8482"/>
                  </a:lnTo>
                  <a:lnTo>
                    <a:pt x="501" y="8482"/>
                  </a:lnTo>
                  <a:cubicBezTo>
                    <a:pt x="429" y="8482"/>
                    <a:pt x="358" y="8553"/>
                    <a:pt x="334" y="8649"/>
                  </a:cubicBezTo>
                  <a:cubicBezTo>
                    <a:pt x="310" y="8768"/>
                    <a:pt x="382" y="8839"/>
                    <a:pt x="501" y="8839"/>
                  </a:cubicBezTo>
                  <a:lnTo>
                    <a:pt x="715" y="8839"/>
                  </a:lnTo>
                  <a:lnTo>
                    <a:pt x="715" y="9744"/>
                  </a:lnTo>
                  <a:lnTo>
                    <a:pt x="501" y="9744"/>
                  </a:lnTo>
                  <a:cubicBezTo>
                    <a:pt x="429" y="9744"/>
                    <a:pt x="334" y="9792"/>
                    <a:pt x="334" y="9887"/>
                  </a:cubicBezTo>
                  <a:cubicBezTo>
                    <a:pt x="334" y="10006"/>
                    <a:pt x="382" y="10101"/>
                    <a:pt x="501" y="10101"/>
                  </a:cubicBezTo>
                  <a:lnTo>
                    <a:pt x="715" y="10101"/>
                  </a:lnTo>
                  <a:lnTo>
                    <a:pt x="715" y="10720"/>
                  </a:lnTo>
                  <a:lnTo>
                    <a:pt x="310" y="10720"/>
                  </a:lnTo>
                  <a:cubicBezTo>
                    <a:pt x="144" y="10720"/>
                    <a:pt x="1" y="10840"/>
                    <a:pt x="1" y="11030"/>
                  </a:cubicBezTo>
                  <a:lnTo>
                    <a:pt x="1" y="11578"/>
                  </a:lnTo>
                  <a:cubicBezTo>
                    <a:pt x="1" y="11744"/>
                    <a:pt x="120" y="11887"/>
                    <a:pt x="310" y="11887"/>
                  </a:cubicBezTo>
                  <a:lnTo>
                    <a:pt x="11575" y="11887"/>
                  </a:lnTo>
                  <a:cubicBezTo>
                    <a:pt x="11741" y="11887"/>
                    <a:pt x="11884" y="11768"/>
                    <a:pt x="11884" y="11578"/>
                  </a:cubicBezTo>
                  <a:lnTo>
                    <a:pt x="11884" y="11030"/>
                  </a:lnTo>
                  <a:cubicBezTo>
                    <a:pt x="11837" y="10840"/>
                    <a:pt x="11741" y="10720"/>
                    <a:pt x="11551" y="10720"/>
                  </a:cubicBezTo>
                  <a:lnTo>
                    <a:pt x="11051" y="10720"/>
                  </a:lnTo>
                  <a:lnTo>
                    <a:pt x="11051" y="3171"/>
                  </a:lnTo>
                  <a:cubicBezTo>
                    <a:pt x="11051" y="3076"/>
                    <a:pt x="10979" y="2981"/>
                    <a:pt x="10884" y="2981"/>
                  </a:cubicBezTo>
                  <a:cubicBezTo>
                    <a:pt x="10765" y="2981"/>
                    <a:pt x="10693" y="3052"/>
                    <a:pt x="10693" y="3171"/>
                  </a:cubicBezTo>
                  <a:lnTo>
                    <a:pt x="10693" y="10720"/>
                  </a:lnTo>
                  <a:lnTo>
                    <a:pt x="8717" y="10720"/>
                  </a:lnTo>
                  <a:lnTo>
                    <a:pt x="8717" y="1314"/>
                  </a:lnTo>
                  <a:lnTo>
                    <a:pt x="10693" y="1314"/>
                  </a:lnTo>
                  <a:lnTo>
                    <a:pt x="10693" y="2338"/>
                  </a:lnTo>
                  <a:cubicBezTo>
                    <a:pt x="10693" y="2409"/>
                    <a:pt x="10741" y="2505"/>
                    <a:pt x="10836" y="2505"/>
                  </a:cubicBezTo>
                  <a:cubicBezTo>
                    <a:pt x="10955" y="2505"/>
                    <a:pt x="11051" y="2433"/>
                    <a:pt x="11051" y="2338"/>
                  </a:cubicBezTo>
                  <a:lnTo>
                    <a:pt x="11051" y="1195"/>
                  </a:lnTo>
                  <a:cubicBezTo>
                    <a:pt x="11051" y="1052"/>
                    <a:pt x="10932" y="957"/>
                    <a:pt x="10813" y="957"/>
                  </a:cubicBezTo>
                  <a:lnTo>
                    <a:pt x="8645" y="957"/>
                  </a:lnTo>
                  <a:cubicBezTo>
                    <a:pt x="8479" y="957"/>
                    <a:pt x="8407" y="1076"/>
                    <a:pt x="8407" y="1195"/>
                  </a:cubicBezTo>
                  <a:lnTo>
                    <a:pt x="8407" y="10697"/>
                  </a:lnTo>
                  <a:lnTo>
                    <a:pt x="7621" y="10697"/>
                  </a:lnTo>
                  <a:lnTo>
                    <a:pt x="7621" y="4957"/>
                  </a:lnTo>
                  <a:cubicBezTo>
                    <a:pt x="7621" y="4791"/>
                    <a:pt x="7502" y="4719"/>
                    <a:pt x="7383" y="4719"/>
                  </a:cubicBezTo>
                  <a:lnTo>
                    <a:pt x="5216" y="4719"/>
                  </a:lnTo>
                  <a:cubicBezTo>
                    <a:pt x="5073" y="4719"/>
                    <a:pt x="4978" y="4838"/>
                    <a:pt x="4978" y="4957"/>
                  </a:cubicBezTo>
                  <a:lnTo>
                    <a:pt x="4978" y="10697"/>
                  </a:lnTo>
                  <a:lnTo>
                    <a:pt x="4168" y="10697"/>
                  </a:lnTo>
                  <a:lnTo>
                    <a:pt x="4168" y="7458"/>
                  </a:lnTo>
                  <a:cubicBezTo>
                    <a:pt x="4168" y="7291"/>
                    <a:pt x="4049" y="7220"/>
                    <a:pt x="3930" y="7220"/>
                  </a:cubicBezTo>
                  <a:lnTo>
                    <a:pt x="1692" y="7220"/>
                  </a:lnTo>
                  <a:cubicBezTo>
                    <a:pt x="1620" y="7220"/>
                    <a:pt x="1525" y="7291"/>
                    <a:pt x="1525" y="7386"/>
                  </a:cubicBezTo>
                  <a:lnTo>
                    <a:pt x="1525" y="8672"/>
                  </a:lnTo>
                  <a:cubicBezTo>
                    <a:pt x="1525" y="8696"/>
                    <a:pt x="1549" y="8768"/>
                    <a:pt x="1573" y="8791"/>
                  </a:cubicBezTo>
                  <a:cubicBezTo>
                    <a:pt x="1619" y="8818"/>
                    <a:pt x="1664" y="8830"/>
                    <a:pt x="1704" y="8830"/>
                  </a:cubicBezTo>
                  <a:cubicBezTo>
                    <a:pt x="1808" y="8830"/>
                    <a:pt x="1882" y="8752"/>
                    <a:pt x="1882" y="8649"/>
                  </a:cubicBezTo>
                  <a:lnTo>
                    <a:pt x="1882" y="7577"/>
                  </a:lnTo>
                  <a:lnTo>
                    <a:pt x="3835" y="7577"/>
                  </a:lnTo>
                  <a:lnTo>
                    <a:pt x="3835" y="10697"/>
                  </a:lnTo>
                  <a:lnTo>
                    <a:pt x="1882" y="10697"/>
                  </a:lnTo>
                  <a:lnTo>
                    <a:pt x="1882" y="9482"/>
                  </a:lnTo>
                  <a:cubicBezTo>
                    <a:pt x="1882" y="9387"/>
                    <a:pt x="1811" y="9292"/>
                    <a:pt x="1739" y="9292"/>
                  </a:cubicBezTo>
                  <a:cubicBezTo>
                    <a:pt x="1620" y="9292"/>
                    <a:pt x="1525" y="9363"/>
                    <a:pt x="1525" y="9482"/>
                  </a:cubicBezTo>
                  <a:lnTo>
                    <a:pt x="1525" y="10697"/>
                  </a:lnTo>
                  <a:lnTo>
                    <a:pt x="1072" y="10697"/>
                  </a:lnTo>
                  <a:lnTo>
                    <a:pt x="1072" y="195"/>
                  </a:lnTo>
                  <a:cubicBezTo>
                    <a:pt x="1072" y="99"/>
                    <a:pt x="1025" y="28"/>
                    <a:pt x="930" y="4"/>
                  </a:cubicBezTo>
                  <a:cubicBezTo>
                    <a:pt x="917" y="2"/>
                    <a:pt x="905" y="0"/>
                    <a:pt x="8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77"/>
          <p:cNvGrpSpPr/>
          <p:nvPr/>
        </p:nvGrpSpPr>
        <p:grpSpPr>
          <a:xfrm>
            <a:off x="2547602" y="1922870"/>
            <a:ext cx="354354" cy="352980"/>
            <a:chOff x="2738089" y="1922870"/>
            <a:chExt cx="354354" cy="352980"/>
          </a:xfrm>
        </p:grpSpPr>
        <p:sp>
          <p:nvSpPr>
            <p:cNvPr id="13386" name="Google Shape;13386;p77"/>
            <p:cNvSpPr/>
            <p:nvPr/>
          </p:nvSpPr>
          <p:spPr>
            <a:xfrm>
              <a:off x="2990148" y="1976896"/>
              <a:ext cx="98747" cy="293290"/>
            </a:xfrm>
            <a:custGeom>
              <a:avLst/>
              <a:gdLst/>
              <a:ahLst/>
              <a:cxnLst/>
              <a:rect l="l" t="t" r="r" b="b"/>
              <a:pathLst>
                <a:path w="3312" h="9837" extrusionOk="0">
                  <a:moveTo>
                    <a:pt x="1" y="1"/>
                  </a:moveTo>
                  <a:lnTo>
                    <a:pt x="1" y="9622"/>
                  </a:lnTo>
                  <a:cubicBezTo>
                    <a:pt x="1" y="9741"/>
                    <a:pt x="96" y="9836"/>
                    <a:pt x="215" y="9836"/>
                  </a:cubicBezTo>
                  <a:lnTo>
                    <a:pt x="3073" y="9836"/>
                  </a:lnTo>
                  <a:cubicBezTo>
                    <a:pt x="3192" y="9836"/>
                    <a:pt x="3264" y="9717"/>
                    <a:pt x="3311" y="9598"/>
                  </a:cubicBezTo>
                  <a:lnTo>
                    <a:pt x="3311"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7"/>
            <p:cNvSpPr/>
            <p:nvPr/>
          </p:nvSpPr>
          <p:spPr>
            <a:xfrm>
              <a:off x="3068264" y="1976180"/>
              <a:ext cx="19201" cy="293290"/>
            </a:xfrm>
            <a:custGeom>
              <a:avLst/>
              <a:gdLst/>
              <a:ahLst/>
              <a:cxnLst/>
              <a:rect l="l" t="t" r="r" b="b"/>
              <a:pathLst>
                <a:path w="644" h="9837" extrusionOk="0">
                  <a:moveTo>
                    <a:pt x="215" y="1"/>
                  </a:moveTo>
                  <a:lnTo>
                    <a:pt x="215" y="9622"/>
                  </a:lnTo>
                  <a:cubicBezTo>
                    <a:pt x="215" y="9741"/>
                    <a:pt x="120" y="9836"/>
                    <a:pt x="1" y="9836"/>
                  </a:cubicBezTo>
                  <a:lnTo>
                    <a:pt x="453" y="9836"/>
                  </a:lnTo>
                  <a:cubicBezTo>
                    <a:pt x="572" y="9836"/>
                    <a:pt x="644" y="9741"/>
                    <a:pt x="644" y="9622"/>
                  </a:cubicBezTo>
                  <a:lnTo>
                    <a:pt x="644" y="25"/>
                  </a:lnTo>
                  <a:lnTo>
                    <a:pt x="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7"/>
            <p:cNvSpPr/>
            <p:nvPr/>
          </p:nvSpPr>
          <p:spPr>
            <a:xfrm>
              <a:off x="2865908" y="1927909"/>
              <a:ext cx="98717" cy="292575"/>
            </a:xfrm>
            <a:custGeom>
              <a:avLst/>
              <a:gdLst/>
              <a:ahLst/>
              <a:cxnLst/>
              <a:rect l="l" t="t" r="r" b="b"/>
              <a:pathLst>
                <a:path w="3311" h="9813" extrusionOk="0">
                  <a:moveTo>
                    <a:pt x="239" y="1"/>
                  </a:moveTo>
                  <a:cubicBezTo>
                    <a:pt x="119" y="1"/>
                    <a:pt x="24" y="120"/>
                    <a:pt x="0" y="239"/>
                  </a:cubicBezTo>
                  <a:lnTo>
                    <a:pt x="0" y="9812"/>
                  </a:lnTo>
                  <a:lnTo>
                    <a:pt x="3311" y="9812"/>
                  </a:lnTo>
                  <a:lnTo>
                    <a:pt x="3311" y="191"/>
                  </a:lnTo>
                  <a:cubicBezTo>
                    <a:pt x="3311" y="72"/>
                    <a:pt x="3215" y="1"/>
                    <a:pt x="3096"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7"/>
            <p:cNvSpPr/>
            <p:nvPr/>
          </p:nvSpPr>
          <p:spPr>
            <a:xfrm>
              <a:off x="2944024" y="1928535"/>
              <a:ext cx="20602" cy="292634"/>
            </a:xfrm>
            <a:custGeom>
              <a:avLst/>
              <a:gdLst/>
              <a:ahLst/>
              <a:cxnLst/>
              <a:rect l="l" t="t" r="r" b="b"/>
              <a:pathLst>
                <a:path w="691" h="9815" extrusionOk="0">
                  <a:moveTo>
                    <a:pt x="507" y="0"/>
                  </a:moveTo>
                  <a:cubicBezTo>
                    <a:pt x="497" y="0"/>
                    <a:pt x="487" y="1"/>
                    <a:pt x="476" y="3"/>
                  </a:cubicBezTo>
                  <a:lnTo>
                    <a:pt x="0" y="3"/>
                  </a:lnTo>
                  <a:cubicBezTo>
                    <a:pt x="119" y="3"/>
                    <a:pt x="214" y="99"/>
                    <a:pt x="214" y="218"/>
                  </a:cubicBezTo>
                  <a:lnTo>
                    <a:pt x="214" y="9815"/>
                  </a:lnTo>
                  <a:lnTo>
                    <a:pt x="691" y="9815"/>
                  </a:lnTo>
                  <a:lnTo>
                    <a:pt x="691" y="218"/>
                  </a:lnTo>
                  <a:cubicBezTo>
                    <a:pt x="691" y="109"/>
                    <a:pt x="611"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7"/>
            <p:cNvSpPr/>
            <p:nvPr/>
          </p:nvSpPr>
          <p:spPr>
            <a:xfrm>
              <a:off x="2744499" y="1976896"/>
              <a:ext cx="98717" cy="293290"/>
            </a:xfrm>
            <a:custGeom>
              <a:avLst/>
              <a:gdLst/>
              <a:ahLst/>
              <a:cxnLst/>
              <a:rect l="l" t="t" r="r" b="b"/>
              <a:pathLst>
                <a:path w="3311" h="9837" extrusionOk="0">
                  <a:moveTo>
                    <a:pt x="0" y="1"/>
                  </a:moveTo>
                  <a:lnTo>
                    <a:pt x="0" y="9622"/>
                  </a:lnTo>
                  <a:cubicBezTo>
                    <a:pt x="0" y="9741"/>
                    <a:pt x="95" y="9836"/>
                    <a:pt x="214" y="9836"/>
                  </a:cubicBezTo>
                  <a:lnTo>
                    <a:pt x="3072" y="9836"/>
                  </a:lnTo>
                  <a:cubicBezTo>
                    <a:pt x="3167" y="9836"/>
                    <a:pt x="3310" y="9717"/>
                    <a:pt x="3310" y="9598"/>
                  </a:cubicBezTo>
                  <a:lnTo>
                    <a:pt x="33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7"/>
            <p:cNvSpPr/>
            <p:nvPr/>
          </p:nvSpPr>
          <p:spPr>
            <a:xfrm>
              <a:off x="2822586" y="1976180"/>
              <a:ext cx="20632" cy="293290"/>
            </a:xfrm>
            <a:custGeom>
              <a:avLst/>
              <a:gdLst/>
              <a:ahLst/>
              <a:cxnLst/>
              <a:rect l="l" t="t" r="r" b="b"/>
              <a:pathLst>
                <a:path w="692" h="9837" extrusionOk="0">
                  <a:moveTo>
                    <a:pt x="215" y="1"/>
                  </a:moveTo>
                  <a:lnTo>
                    <a:pt x="215" y="9622"/>
                  </a:lnTo>
                  <a:cubicBezTo>
                    <a:pt x="215" y="9741"/>
                    <a:pt x="120" y="9836"/>
                    <a:pt x="1" y="9836"/>
                  </a:cubicBezTo>
                  <a:lnTo>
                    <a:pt x="477" y="9836"/>
                  </a:lnTo>
                  <a:cubicBezTo>
                    <a:pt x="596" y="9836"/>
                    <a:pt x="691" y="9741"/>
                    <a:pt x="691" y="9622"/>
                  </a:cubicBezTo>
                  <a:lnTo>
                    <a:pt x="691" y="25"/>
                  </a:lnTo>
                  <a:lnTo>
                    <a:pt x="691"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7"/>
            <p:cNvSpPr/>
            <p:nvPr/>
          </p:nvSpPr>
          <p:spPr>
            <a:xfrm>
              <a:off x="2743784" y="1928565"/>
              <a:ext cx="98002" cy="114221"/>
            </a:xfrm>
            <a:custGeom>
              <a:avLst/>
              <a:gdLst/>
              <a:ahLst/>
              <a:cxnLst/>
              <a:rect l="l" t="t" r="r" b="b"/>
              <a:pathLst>
                <a:path w="3287" h="3831" extrusionOk="0">
                  <a:moveTo>
                    <a:pt x="1702" y="0"/>
                  </a:moveTo>
                  <a:cubicBezTo>
                    <a:pt x="1675" y="0"/>
                    <a:pt x="1647" y="1"/>
                    <a:pt x="1620" y="2"/>
                  </a:cubicBezTo>
                  <a:cubicBezTo>
                    <a:pt x="762" y="26"/>
                    <a:pt x="48" y="717"/>
                    <a:pt x="24" y="1574"/>
                  </a:cubicBezTo>
                  <a:cubicBezTo>
                    <a:pt x="0" y="2312"/>
                    <a:pt x="500" y="2979"/>
                    <a:pt x="1143" y="3170"/>
                  </a:cubicBezTo>
                  <a:lnTo>
                    <a:pt x="1596" y="3813"/>
                  </a:lnTo>
                  <a:cubicBezTo>
                    <a:pt x="1608" y="3825"/>
                    <a:pt x="1632" y="3830"/>
                    <a:pt x="1655" y="3830"/>
                  </a:cubicBezTo>
                  <a:cubicBezTo>
                    <a:pt x="1679" y="3830"/>
                    <a:pt x="1703" y="3825"/>
                    <a:pt x="1715" y="3813"/>
                  </a:cubicBezTo>
                  <a:lnTo>
                    <a:pt x="2167" y="3170"/>
                  </a:lnTo>
                  <a:cubicBezTo>
                    <a:pt x="2810" y="2979"/>
                    <a:pt x="3287" y="2360"/>
                    <a:pt x="3287" y="1622"/>
                  </a:cubicBezTo>
                  <a:cubicBezTo>
                    <a:pt x="3287" y="744"/>
                    <a:pt x="2592" y="0"/>
                    <a:pt x="170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7"/>
            <p:cNvSpPr/>
            <p:nvPr/>
          </p:nvSpPr>
          <p:spPr>
            <a:xfrm>
              <a:off x="2784243" y="1935005"/>
              <a:ext cx="57543" cy="108497"/>
            </a:xfrm>
            <a:custGeom>
              <a:avLst/>
              <a:gdLst/>
              <a:ahLst/>
              <a:cxnLst/>
              <a:rect l="l" t="t" r="r" b="b"/>
              <a:pathLst>
                <a:path w="1930" h="3639" extrusionOk="0">
                  <a:moveTo>
                    <a:pt x="1096" y="1"/>
                  </a:moveTo>
                  <a:cubicBezTo>
                    <a:pt x="1382" y="286"/>
                    <a:pt x="1549" y="667"/>
                    <a:pt x="1549" y="1120"/>
                  </a:cubicBezTo>
                  <a:cubicBezTo>
                    <a:pt x="1549" y="1858"/>
                    <a:pt x="1072" y="2477"/>
                    <a:pt x="429" y="2692"/>
                  </a:cubicBezTo>
                  <a:lnTo>
                    <a:pt x="1" y="3287"/>
                  </a:lnTo>
                  <a:lnTo>
                    <a:pt x="239" y="3620"/>
                  </a:lnTo>
                  <a:cubicBezTo>
                    <a:pt x="251" y="3632"/>
                    <a:pt x="275" y="3638"/>
                    <a:pt x="298" y="3638"/>
                  </a:cubicBezTo>
                  <a:cubicBezTo>
                    <a:pt x="322" y="3638"/>
                    <a:pt x="346" y="3632"/>
                    <a:pt x="358" y="3620"/>
                  </a:cubicBezTo>
                  <a:lnTo>
                    <a:pt x="810" y="3001"/>
                  </a:lnTo>
                  <a:cubicBezTo>
                    <a:pt x="1453" y="2763"/>
                    <a:pt x="1930" y="2168"/>
                    <a:pt x="1930" y="1406"/>
                  </a:cubicBezTo>
                  <a:cubicBezTo>
                    <a:pt x="1930" y="787"/>
                    <a:pt x="1620" y="286"/>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7"/>
            <p:cNvSpPr/>
            <p:nvPr/>
          </p:nvSpPr>
          <p:spPr>
            <a:xfrm>
              <a:off x="2866623" y="2155996"/>
              <a:ext cx="98717" cy="114191"/>
            </a:xfrm>
            <a:custGeom>
              <a:avLst/>
              <a:gdLst/>
              <a:ahLst/>
              <a:cxnLst/>
              <a:rect l="l" t="t" r="r" b="b"/>
              <a:pathLst>
                <a:path w="3311" h="3830" extrusionOk="0">
                  <a:moveTo>
                    <a:pt x="1646" y="1"/>
                  </a:moveTo>
                  <a:cubicBezTo>
                    <a:pt x="1626" y="1"/>
                    <a:pt x="1608" y="7"/>
                    <a:pt x="1596" y="19"/>
                  </a:cubicBezTo>
                  <a:lnTo>
                    <a:pt x="1143" y="638"/>
                  </a:lnTo>
                  <a:cubicBezTo>
                    <a:pt x="477" y="828"/>
                    <a:pt x="0" y="1448"/>
                    <a:pt x="0" y="2186"/>
                  </a:cubicBezTo>
                  <a:cubicBezTo>
                    <a:pt x="0" y="3100"/>
                    <a:pt x="739" y="3830"/>
                    <a:pt x="1625" y="3830"/>
                  </a:cubicBezTo>
                  <a:cubicBezTo>
                    <a:pt x="1639" y="3830"/>
                    <a:pt x="1653" y="3829"/>
                    <a:pt x="1667" y="3829"/>
                  </a:cubicBezTo>
                  <a:cubicBezTo>
                    <a:pt x="2548" y="3805"/>
                    <a:pt x="3239" y="3115"/>
                    <a:pt x="3287" y="2257"/>
                  </a:cubicBezTo>
                  <a:cubicBezTo>
                    <a:pt x="3310" y="1519"/>
                    <a:pt x="2810" y="852"/>
                    <a:pt x="2144" y="638"/>
                  </a:cubicBezTo>
                  <a:lnTo>
                    <a:pt x="1715" y="19"/>
                  </a:lnTo>
                  <a:cubicBezTo>
                    <a:pt x="1691" y="7"/>
                    <a:pt x="1667" y="1"/>
                    <a:pt x="164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7"/>
            <p:cNvSpPr/>
            <p:nvPr/>
          </p:nvSpPr>
          <p:spPr>
            <a:xfrm>
              <a:off x="2907798" y="2154774"/>
              <a:ext cx="57543" cy="109004"/>
            </a:xfrm>
            <a:custGeom>
              <a:avLst/>
              <a:gdLst/>
              <a:ahLst/>
              <a:cxnLst/>
              <a:rect l="l" t="t" r="r" b="b"/>
              <a:pathLst>
                <a:path w="1930" h="3656" extrusionOk="0">
                  <a:moveTo>
                    <a:pt x="298" y="0"/>
                  </a:moveTo>
                  <a:cubicBezTo>
                    <a:pt x="274" y="0"/>
                    <a:pt x="251" y="12"/>
                    <a:pt x="239" y="36"/>
                  </a:cubicBezTo>
                  <a:lnTo>
                    <a:pt x="0" y="369"/>
                  </a:lnTo>
                  <a:lnTo>
                    <a:pt x="405" y="965"/>
                  </a:lnTo>
                  <a:cubicBezTo>
                    <a:pt x="1072" y="1155"/>
                    <a:pt x="1548" y="1774"/>
                    <a:pt x="1548" y="2536"/>
                  </a:cubicBezTo>
                  <a:cubicBezTo>
                    <a:pt x="1548" y="2965"/>
                    <a:pt x="1358" y="3370"/>
                    <a:pt x="1096" y="3656"/>
                  </a:cubicBezTo>
                  <a:cubicBezTo>
                    <a:pt x="1572" y="3370"/>
                    <a:pt x="1929" y="2822"/>
                    <a:pt x="1929" y="2227"/>
                  </a:cubicBezTo>
                  <a:cubicBezTo>
                    <a:pt x="1929" y="1489"/>
                    <a:pt x="1453" y="893"/>
                    <a:pt x="810" y="655"/>
                  </a:cubicBezTo>
                  <a:lnTo>
                    <a:pt x="358" y="36"/>
                  </a:lnTo>
                  <a:cubicBezTo>
                    <a:pt x="346" y="12"/>
                    <a:pt x="322" y="0"/>
                    <a:pt x="29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7"/>
            <p:cNvSpPr/>
            <p:nvPr/>
          </p:nvSpPr>
          <p:spPr>
            <a:xfrm>
              <a:off x="2989462" y="1928565"/>
              <a:ext cx="98002" cy="114221"/>
            </a:xfrm>
            <a:custGeom>
              <a:avLst/>
              <a:gdLst/>
              <a:ahLst/>
              <a:cxnLst/>
              <a:rect l="l" t="t" r="r" b="b"/>
              <a:pathLst>
                <a:path w="3287" h="3831" extrusionOk="0">
                  <a:moveTo>
                    <a:pt x="1724" y="0"/>
                  </a:moveTo>
                  <a:cubicBezTo>
                    <a:pt x="1697" y="0"/>
                    <a:pt x="1670" y="1"/>
                    <a:pt x="1643" y="2"/>
                  </a:cubicBezTo>
                  <a:cubicBezTo>
                    <a:pt x="762" y="26"/>
                    <a:pt x="48" y="717"/>
                    <a:pt x="24" y="1574"/>
                  </a:cubicBezTo>
                  <a:cubicBezTo>
                    <a:pt x="0" y="2312"/>
                    <a:pt x="500" y="2979"/>
                    <a:pt x="1143" y="3170"/>
                  </a:cubicBezTo>
                  <a:lnTo>
                    <a:pt x="1596" y="3813"/>
                  </a:lnTo>
                  <a:cubicBezTo>
                    <a:pt x="1608" y="3825"/>
                    <a:pt x="1631" y="3830"/>
                    <a:pt x="1655" y="3830"/>
                  </a:cubicBezTo>
                  <a:cubicBezTo>
                    <a:pt x="1679" y="3830"/>
                    <a:pt x="1703" y="3825"/>
                    <a:pt x="1715" y="3813"/>
                  </a:cubicBezTo>
                  <a:lnTo>
                    <a:pt x="2167" y="3170"/>
                  </a:lnTo>
                  <a:cubicBezTo>
                    <a:pt x="2834" y="2979"/>
                    <a:pt x="3287" y="2360"/>
                    <a:pt x="3287" y="1622"/>
                  </a:cubicBezTo>
                  <a:cubicBezTo>
                    <a:pt x="3287" y="744"/>
                    <a:pt x="2592" y="0"/>
                    <a:pt x="172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7"/>
            <p:cNvSpPr/>
            <p:nvPr/>
          </p:nvSpPr>
          <p:spPr>
            <a:xfrm>
              <a:off x="3029922" y="1935005"/>
              <a:ext cx="57543" cy="108497"/>
            </a:xfrm>
            <a:custGeom>
              <a:avLst/>
              <a:gdLst/>
              <a:ahLst/>
              <a:cxnLst/>
              <a:rect l="l" t="t" r="r" b="b"/>
              <a:pathLst>
                <a:path w="1930" h="3639" extrusionOk="0">
                  <a:moveTo>
                    <a:pt x="1120" y="1"/>
                  </a:moveTo>
                  <a:lnTo>
                    <a:pt x="1120" y="1"/>
                  </a:lnTo>
                  <a:cubicBezTo>
                    <a:pt x="1382" y="286"/>
                    <a:pt x="1549" y="667"/>
                    <a:pt x="1549" y="1120"/>
                  </a:cubicBezTo>
                  <a:cubicBezTo>
                    <a:pt x="1549" y="1858"/>
                    <a:pt x="1072" y="2477"/>
                    <a:pt x="429" y="2692"/>
                  </a:cubicBezTo>
                  <a:lnTo>
                    <a:pt x="1" y="3287"/>
                  </a:lnTo>
                  <a:lnTo>
                    <a:pt x="239" y="3620"/>
                  </a:lnTo>
                  <a:cubicBezTo>
                    <a:pt x="263" y="3632"/>
                    <a:pt x="286" y="3638"/>
                    <a:pt x="307" y="3638"/>
                  </a:cubicBezTo>
                  <a:cubicBezTo>
                    <a:pt x="328" y="3638"/>
                    <a:pt x="346" y="3632"/>
                    <a:pt x="358" y="3620"/>
                  </a:cubicBezTo>
                  <a:lnTo>
                    <a:pt x="810" y="3001"/>
                  </a:lnTo>
                  <a:cubicBezTo>
                    <a:pt x="1477" y="2763"/>
                    <a:pt x="1930" y="2168"/>
                    <a:pt x="1930" y="1406"/>
                  </a:cubicBezTo>
                  <a:cubicBezTo>
                    <a:pt x="1930" y="787"/>
                    <a:pt x="1620" y="286"/>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7"/>
            <p:cNvSpPr/>
            <p:nvPr/>
          </p:nvSpPr>
          <p:spPr>
            <a:xfrm>
              <a:off x="2738089" y="1922870"/>
              <a:ext cx="109391" cy="351549"/>
            </a:xfrm>
            <a:custGeom>
              <a:avLst/>
              <a:gdLst/>
              <a:ahLst/>
              <a:cxnLst/>
              <a:rect l="l" t="t" r="r" b="b"/>
              <a:pathLst>
                <a:path w="3669" h="11791" extrusionOk="0">
                  <a:moveTo>
                    <a:pt x="1835" y="336"/>
                  </a:moveTo>
                  <a:cubicBezTo>
                    <a:pt x="2239" y="336"/>
                    <a:pt x="2597" y="479"/>
                    <a:pt x="2859" y="765"/>
                  </a:cubicBezTo>
                  <a:cubicBezTo>
                    <a:pt x="3168" y="1027"/>
                    <a:pt x="3311" y="1408"/>
                    <a:pt x="3311" y="1789"/>
                  </a:cubicBezTo>
                  <a:cubicBezTo>
                    <a:pt x="3311" y="2456"/>
                    <a:pt x="2930" y="3003"/>
                    <a:pt x="2287" y="3218"/>
                  </a:cubicBezTo>
                  <a:cubicBezTo>
                    <a:pt x="2263" y="3218"/>
                    <a:pt x="2239" y="3265"/>
                    <a:pt x="2216" y="3289"/>
                  </a:cubicBezTo>
                  <a:lnTo>
                    <a:pt x="1858" y="3789"/>
                  </a:lnTo>
                  <a:lnTo>
                    <a:pt x="1501" y="3289"/>
                  </a:lnTo>
                  <a:cubicBezTo>
                    <a:pt x="1453" y="3265"/>
                    <a:pt x="1430" y="3218"/>
                    <a:pt x="1406" y="3218"/>
                  </a:cubicBezTo>
                  <a:cubicBezTo>
                    <a:pt x="787" y="3003"/>
                    <a:pt x="358" y="2408"/>
                    <a:pt x="382" y="1765"/>
                  </a:cubicBezTo>
                  <a:cubicBezTo>
                    <a:pt x="406" y="1003"/>
                    <a:pt x="1049" y="360"/>
                    <a:pt x="1811" y="336"/>
                  </a:cubicBezTo>
                  <a:close/>
                  <a:moveTo>
                    <a:pt x="1900" y="1"/>
                  </a:moveTo>
                  <a:cubicBezTo>
                    <a:pt x="1870" y="1"/>
                    <a:pt x="1840" y="1"/>
                    <a:pt x="1811" y="3"/>
                  </a:cubicBezTo>
                  <a:cubicBezTo>
                    <a:pt x="858" y="27"/>
                    <a:pt x="48" y="812"/>
                    <a:pt x="25" y="1765"/>
                  </a:cubicBezTo>
                  <a:lnTo>
                    <a:pt x="25" y="1813"/>
                  </a:lnTo>
                  <a:lnTo>
                    <a:pt x="25" y="5766"/>
                  </a:lnTo>
                  <a:cubicBezTo>
                    <a:pt x="25" y="5837"/>
                    <a:pt x="96" y="5933"/>
                    <a:pt x="191" y="5933"/>
                  </a:cubicBezTo>
                  <a:cubicBezTo>
                    <a:pt x="310" y="5933"/>
                    <a:pt x="382" y="5885"/>
                    <a:pt x="382" y="5766"/>
                  </a:cubicBezTo>
                  <a:lnTo>
                    <a:pt x="382" y="2861"/>
                  </a:lnTo>
                  <a:cubicBezTo>
                    <a:pt x="596" y="3170"/>
                    <a:pt x="906" y="3384"/>
                    <a:pt x="1263" y="3527"/>
                  </a:cubicBezTo>
                  <a:lnTo>
                    <a:pt x="1668" y="4099"/>
                  </a:lnTo>
                  <a:cubicBezTo>
                    <a:pt x="1721" y="4152"/>
                    <a:pt x="1815" y="4179"/>
                    <a:pt x="1899" y="4179"/>
                  </a:cubicBezTo>
                  <a:cubicBezTo>
                    <a:pt x="1927" y="4179"/>
                    <a:pt x="1954" y="4176"/>
                    <a:pt x="1977" y="4170"/>
                  </a:cubicBezTo>
                  <a:lnTo>
                    <a:pt x="2049" y="4099"/>
                  </a:lnTo>
                  <a:lnTo>
                    <a:pt x="2478" y="3527"/>
                  </a:lnTo>
                  <a:cubicBezTo>
                    <a:pt x="2835" y="3408"/>
                    <a:pt x="3121" y="3170"/>
                    <a:pt x="3335" y="2861"/>
                  </a:cubicBezTo>
                  <a:lnTo>
                    <a:pt x="3335" y="11410"/>
                  </a:lnTo>
                  <a:cubicBezTo>
                    <a:pt x="3335" y="11434"/>
                    <a:pt x="3311" y="11481"/>
                    <a:pt x="3287" y="11481"/>
                  </a:cubicBezTo>
                  <a:lnTo>
                    <a:pt x="429" y="11481"/>
                  </a:lnTo>
                  <a:cubicBezTo>
                    <a:pt x="382" y="11481"/>
                    <a:pt x="358" y="11434"/>
                    <a:pt x="358" y="11410"/>
                  </a:cubicBezTo>
                  <a:lnTo>
                    <a:pt x="358" y="6552"/>
                  </a:lnTo>
                  <a:cubicBezTo>
                    <a:pt x="358" y="6480"/>
                    <a:pt x="310" y="6385"/>
                    <a:pt x="215" y="6385"/>
                  </a:cubicBezTo>
                  <a:cubicBezTo>
                    <a:pt x="96" y="6385"/>
                    <a:pt x="1" y="6433"/>
                    <a:pt x="1" y="6552"/>
                  </a:cubicBezTo>
                  <a:lnTo>
                    <a:pt x="1" y="11410"/>
                  </a:lnTo>
                  <a:cubicBezTo>
                    <a:pt x="1" y="11624"/>
                    <a:pt x="191" y="11791"/>
                    <a:pt x="382" y="11791"/>
                  </a:cubicBezTo>
                  <a:lnTo>
                    <a:pt x="3240" y="11791"/>
                  </a:lnTo>
                  <a:cubicBezTo>
                    <a:pt x="3454" y="11791"/>
                    <a:pt x="3644" y="11624"/>
                    <a:pt x="3644" y="11410"/>
                  </a:cubicBezTo>
                  <a:lnTo>
                    <a:pt x="3644" y="1789"/>
                  </a:lnTo>
                  <a:cubicBezTo>
                    <a:pt x="3668" y="1360"/>
                    <a:pt x="3478" y="884"/>
                    <a:pt x="3121" y="527"/>
                  </a:cubicBezTo>
                  <a:cubicBezTo>
                    <a:pt x="2786" y="169"/>
                    <a:pt x="2346" y="1"/>
                    <a:pt x="19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7"/>
            <p:cNvSpPr/>
            <p:nvPr/>
          </p:nvSpPr>
          <p:spPr>
            <a:xfrm>
              <a:off x="2772884" y="1952209"/>
              <a:ext cx="37656" cy="44782"/>
            </a:xfrm>
            <a:custGeom>
              <a:avLst/>
              <a:gdLst/>
              <a:ahLst/>
              <a:cxnLst/>
              <a:rect l="l" t="t" r="r" b="b"/>
              <a:pathLst>
                <a:path w="1263" h="1502" extrusionOk="0">
                  <a:moveTo>
                    <a:pt x="668" y="614"/>
                  </a:moveTo>
                  <a:lnTo>
                    <a:pt x="763" y="876"/>
                  </a:lnTo>
                  <a:lnTo>
                    <a:pt x="596" y="876"/>
                  </a:lnTo>
                  <a:lnTo>
                    <a:pt x="668" y="614"/>
                  </a:lnTo>
                  <a:close/>
                  <a:moveTo>
                    <a:pt x="652" y="1"/>
                  </a:moveTo>
                  <a:cubicBezTo>
                    <a:pt x="574" y="1"/>
                    <a:pt x="512" y="50"/>
                    <a:pt x="477" y="138"/>
                  </a:cubicBezTo>
                  <a:lnTo>
                    <a:pt x="25" y="1257"/>
                  </a:lnTo>
                  <a:cubicBezTo>
                    <a:pt x="1" y="1353"/>
                    <a:pt x="48" y="1472"/>
                    <a:pt x="144" y="1496"/>
                  </a:cubicBezTo>
                  <a:cubicBezTo>
                    <a:pt x="160" y="1500"/>
                    <a:pt x="176" y="1502"/>
                    <a:pt x="191" y="1502"/>
                  </a:cubicBezTo>
                  <a:cubicBezTo>
                    <a:pt x="263" y="1502"/>
                    <a:pt x="318" y="1455"/>
                    <a:pt x="358" y="1376"/>
                  </a:cubicBezTo>
                  <a:lnTo>
                    <a:pt x="406" y="1186"/>
                  </a:lnTo>
                  <a:lnTo>
                    <a:pt x="858" y="1186"/>
                  </a:lnTo>
                  <a:lnTo>
                    <a:pt x="929" y="1376"/>
                  </a:lnTo>
                  <a:cubicBezTo>
                    <a:pt x="953" y="1472"/>
                    <a:pt x="1049" y="1496"/>
                    <a:pt x="1096" y="1496"/>
                  </a:cubicBezTo>
                  <a:cubicBezTo>
                    <a:pt x="1215" y="1472"/>
                    <a:pt x="1263" y="1376"/>
                    <a:pt x="1239" y="1257"/>
                  </a:cubicBezTo>
                  <a:lnTo>
                    <a:pt x="858" y="138"/>
                  </a:lnTo>
                  <a:cubicBezTo>
                    <a:pt x="834" y="67"/>
                    <a:pt x="810" y="43"/>
                    <a:pt x="739" y="19"/>
                  </a:cubicBezTo>
                  <a:cubicBezTo>
                    <a:pt x="708" y="7"/>
                    <a:pt x="679" y="1"/>
                    <a:pt x="6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7"/>
            <p:cNvSpPr/>
            <p:nvPr/>
          </p:nvSpPr>
          <p:spPr>
            <a:xfrm>
              <a:off x="2761524" y="2092639"/>
              <a:ext cx="63923" cy="10674"/>
            </a:xfrm>
            <a:custGeom>
              <a:avLst/>
              <a:gdLst/>
              <a:ahLst/>
              <a:cxnLst/>
              <a:rect l="l" t="t" r="r" b="b"/>
              <a:pathLst>
                <a:path w="2144" h="358" extrusionOk="0">
                  <a:moveTo>
                    <a:pt x="191" y="0"/>
                  </a:moveTo>
                  <a:cubicBezTo>
                    <a:pt x="120" y="0"/>
                    <a:pt x="25" y="72"/>
                    <a:pt x="25" y="143"/>
                  </a:cubicBezTo>
                  <a:cubicBezTo>
                    <a:pt x="1" y="262"/>
                    <a:pt x="72" y="358"/>
                    <a:pt x="191" y="358"/>
                  </a:cubicBezTo>
                  <a:lnTo>
                    <a:pt x="1953" y="358"/>
                  </a:lnTo>
                  <a:cubicBezTo>
                    <a:pt x="2049" y="358"/>
                    <a:pt x="2144" y="286"/>
                    <a:pt x="2144" y="215"/>
                  </a:cubicBezTo>
                  <a:cubicBezTo>
                    <a:pt x="2144" y="96"/>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7"/>
            <p:cNvSpPr/>
            <p:nvPr/>
          </p:nvSpPr>
          <p:spPr>
            <a:xfrm>
              <a:off x="2761524" y="2116789"/>
              <a:ext cx="63923" cy="10674"/>
            </a:xfrm>
            <a:custGeom>
              <a:avLst/>
              <a:gdLst/>
              <a:ahLst/>
              <a:cxnLst/>
              <a:rect l="l" t="t" r="r" b="b"/>
              <a:pathLst>
                <a:path w="2144" h="358" extrusionOk="0">
                  <a:moveTo>
                    <a:pt x="191" y="0"/>
                  </a:moveTo>
                  <a:cubicBezTo>
                    <a:pt x="120" y="0"/>
                    <a:pt x="25" y="48"/>
                    <a:pt x="25" y="143"/>
                  </a:cubicBezTo>
                  <a:cubicBezTo>
                    <a:pt x="1" y="262"/>
                    <a:pt x="72" y="357"/>
                    <a:pt x="191" y="357"/>
                  </a:cubicBezTo>
                  <a:lnTo>
                    <a:pt x="1953" y="357"/>
                  </a:lnTo>
                  <a:cubicBezTo>
                    <a:pt x="2049" y="357"/>
                    <a:pt x="2144" y="286"/>
                    <a:pt x="2144" y="214"/>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7"/>
            <p:cNvSpPr/>
            <p:nvPr/>
          </p:nvSpPr>
          <p:spPr>
            <a:xfrm>
              <a:off x="2761524" y="2139509"/>
              <a:ext cx="63923" cy="10674"/>
            </a:xfrm>
            <a:custGeom>
              <a:avLst/>
              <a:gdLst/>
              <a:ahLst/>
              <a:cxnLst/>
              <a:rect l="l" t="t" r="r" b="b"/>
              <a:pathLst>
                <a:path w="2144" h="358" extrusionOk="0">
                  <a:moveTo>
                    <a:pt x="191" y="0"/>
                  </a:moveTo>
                  <a:cubicBezTo>
                    <a:pt x="120" y="0"/>
                    <a:pt x="25" y="72"/>
                    <a:pt x="25" y="143"/>
                  </a:cubicBezTo>
                  <a:cubicBezTo>
                    <a:pt x="1" y="286"/>
                    <a:pt x="72" y="357"/>
                    <a:pt x="191" y="357"/>
                  </a:cubicBezTo>
                  <a:lnTo>
                    <a:pt x="1953" y="357"/>
                  </a:lnTo>
                  <a:cubicBezTo>
                    <a:pt x="2049" y="357"/>
                    <a:pt x="2144" y="310"/>
                    <a:pt x="2144" y="215"/>
                  </a:cubicBezTo>
                  <a:cubicBezTo>
                    <a:pt x="2144" y="95"/>
                    <a:pt x="2073"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7"/>
            <p:cNvSpPr/>
            <p:nvPr/>
          </p:nvSpPr>
          <p:spPr>
            <a:xfrm>
              <a:off x="2761524" y="2163629"/>
              <a:ext cx="63923" cy="10704"/>
            </a:xfrm>
            <a:custGeom>
              <a:avLst/>
              <a:gdLst/>
              <a:ahLst/>
              <a:cxnLst/>
              <a:rect l="l" t="t" r="r" b="b"/>
              <a:pathLst>
                <a:path w="2144" h="359" extrusionOk="0">
                  <a:moveTo>
                    <a:pt x="191" y="1"/>
                  </a:moveTo>
                  <a:cubicBezTo>
                    <a:pt x="120" y="1"/>
                    <a:pt x="25" y="72"/>
                    <a:pt x="25" y="144"/>
                  </a:cubicBezTo>
                  <a:cubicBezTo>
                    <a:pt x="1" y="263"/>
                    <a:pt x="72" y="358"/>
                    <a:pt x="191" y="358"/>
                  </a:cubicBezTo>
                  <a:lnTo>
                    <a:pt x="1953" y="358"/>
                  </a:lnTo>
                  <a:cubicBezTo>
                    <a:pt x="2049" y="358"/>
                    <a:pt x="2144" y="287"/>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7"/>
            <p:cNvSpPr/>
            <p:nvPr/>
          </p:nvSpPr>
          <p:spPr>
            <a:xfrm>
              <a:off x="2761524" y="2187780"/>
              <a:ext cx="63923" cy="10674"/>
            </a:xfrm>
            <a:custGeom>
              <a:avLst/>
              <a:gdLst/>
              <a:ahLst/>
              <a:cxnLst/>
              <a:rect l="l" t="t" r="r" b="b"/>
              <a:pathLst>
                <a:path w="2144" h="358" extrusionOk="0">
                  <a:moveTo>
                    <a:pt x="191" y="1"/>
                  </a:moveTo>
                  <a:cubicBezTo>
                    <a:pt x="120" y="1"/>
                    <a:pt x="25" y="48"/>
                    <a:pt x="25" y="143"/>
                  </a:cubicBezTo>
                  <a:cubicBezTo>
                    <a:pt x="1" y="263"/>
                    <a:pt x="72" y="358"/>
                    <a:pt x="191" y="358"/>
                  </a:cubicBezTo>
                  <a:lnTo>
                    <a:pt x="1953" y="358"/>
                  </a:lnTo>
                  <a:cubicBezTo>
                    <a:pt x="2049" y="358"/>
                    <a:pt x="2144" y="286"/>
                    <a:pt x="2144" y="215"/>
                  </a:cubicBezTo>
                  <a:cubicBezTo>
                    <a:pt x="2144" y="96"/>
                    <a:pt x="2073"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7"/>
            <p:cNvSpPr/>
            <p:nvPr/>
          </p:nvSpPr>
          <p:spPr>
            <a:xfrm>
              <a:off x="2761524" y="2210499"/>
              <a:ext cx="32707" cy="10674"/>
            </a:xfrm>
            <a:custGeom>
              <a:avLst/>
              <a:gdLst/>
              <a:ahLst/>
              <a:cxnLst/>
              <a:rect l="l" t="t" r="r" b="b"/>
              <a:pathLst>
                <a:path w="1097" h="358" extrusionOk="0">
                  <a:moveTo>
                    <a:pt x="191" y="1"/>
                  </a:moveTo>
                  <a:cubicBezTo>
                    <a:pt x="120" y="1"/>
                    <a:pt x="25" y="72"/>
                    <a:pt x="25" y="144"/>
                  </a:cubicBezTo>
                  <a:cubicBezTo>
                    <a:pt x="1" y="286"/>
                    <a:pt x="72" y="358"/>
                    <a:pt x="191" y="358"/>
                  </a:cubicBezTo>
                  <a:lnTo>
                    <a:pt x="906" y="358"/>
                  </a:lnTo>
                  <a:cubicBezTo>
                    <a:pt x="1001" y="358"/>
                    <a:pt x="1096" y="310"/>
                    <a:pt x="1096" y="215"/>
                  </a:cubicBezTo>
                  <a:cubicBezTo>
                    <a:pt x="1096"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7"/>
            <p:cNvSpPr/>
            <p:nvPr/>
          </p:nvSpPr>
          <p:spPr>
            <a:xfrm>
              <a:off x="2983768" y="1922870"/>
              <a:ext cx="108676" cy="352264"/>
            </a:xfrm>
            <a:custGeom>
              <a:avLst/>
              <a:gdLst/>
              <a:ahLst/>
              <a:cxnLst/>
              <a:rect l="l" t="t" r="r" b="b"/>
              <a:pathLst>
                <a:path w="3645" h="11815" extrusionOk="0">
                  <a:moveTo>
                    <a:pt x="1858" y="336"/>
                  </a:moveTo>
                  <a:cubicBezTo>
                    <a:pt x="2239" y="336"/>
                    <a:pt x="2596" y="479"/>
                    <a:pt x="2858" y="765"/>
                  </a:cubicBezTo>
                  <a:cubicBezTo>
                    <a:pt x="3168" y="1027"/>
                    <a:pt x="3311" y="1408"/>
                    <a:pt x="3311" y="1789"/>
                  </a:cubicBezTo>
                  <a:cubicBezTo>
                    <a:pt x="3311" y="2456"/>
                    <a:pt x="2882" y="3003"/>
                    <a:pt x="2287" y="3218"/>
                  </a:cubicBezTo>
                  <a:cubicBezTo>
                    <a:pt x="2263" y="3218"/>
                    <a:pt x="2239" y="3265"/>
                    <a:pt x="2215" y="3289"/>
                  </a:cubicBezTo>
                  <a:lnTo>
                    <a:pt x="1858" y="3789"/>
                  </a:lnTo>
                  <a:lnTo>
                    <a:pt x="1501" y="3289"/>
                  </a:lnTo>
                  <a:cubicBezTo>
                    <a:pt x="1477" y="3265"/>
                    <a:pt x="1429" y="3218"/>
                    <a:pt x="1406" y="3218"/>
                  </a:cubicBezTo>
                  <a:cubicBezTo>
                    <a:pt x="787" y="3003"/>
                    <a:pt x="358" y="2408"/>
                    <a:pt x="382" y="1765"/>
                  </a:cubicBezTo>
                  <a:cubicBezTo>
                    <a:pt x="429" y="1003"/>
                    <a:pt x="1048" y="360"/>
                    <a:pt x="1811" y="336"/>
                  </a:cubicBezTo>
                  <a:close/>
                  <a:moveTo>
                    <a:pt x="334" y="2861"/>
                  </a:moveTo>
                  <a:cubicBezTo>
                    <a:pt x="548" y="3170"/>
                    <a:pt x="834" y="3384"/>
                    <a:pt x="1191" y="3527"/>
                  </a:cubicBezTo>
                  <a:lnTo>
                    <a:pt x="1620" y="4099"/>
                  </a:lnTo>
                  <a:cubicBezTo>
                    <a:pt x="1668" y="4147"/>
                    <a:pt x="1739" y="4170"/>
                    <a:pt x="1834" y="4170"/>
                  </a:cubicBezTo>
                  <a:cubicBezTo>
                    <a:pt x="1906" y="4170"/>
                    <a:pt x="1977" y="4147"/>
                    <a:pt x="2025" y="4099"/>
                  </a:cubicBezTo>
                  <a:lnTo>
                    <a:pt x="2454" y="3527"/>
                  </a:lnTo>
                  <a:cubicBezTo>
                    <a:pt x="2811" y="3408"/>
                    <a:pt x="3097" y="3170"/>
                    <a:pt x="3311" y="2908"/>
                  </a:cubicBezTo>
                  <a:lnTo>
                    <a:pt x="3311" y="11410"/>
                  </a:lnTo>
                  <a:cubicBezTo>
                    <a:pt x="3311" y="11434"/>
                    <a:pt x="3287" y="11481"/>
                    <a:pt x="3263" y="11481"/>
                  </a:cubicBezTo>
                  <a:lnTo>
                    <a:pt x="405" y="11481"/>
                  </a:lnTo>
                  <a:cubicBezTo>
                    <a:pt x="358" y="11481"/>
                    <a:pt x="334" y="11434"/>
                    <a:pt x="334" y="11410"/>
                  </a:cubicBezTo>
                  <a:lnTo>
                    <a:pt x="334" y="2861"/>
                  </a:lnTo>
                  <a:close/>
                  <a:moveTo>
                    <a:pt x="1876" y="1"/>
                  </a:moveTo>
                  <a:cubicBezTo>
                    <a:pt x="1846" y="1"/>
                    <a:pt x="1816" y="1"/>
                    <a:pt x="1787" y="3"/>
                  </a:cubicBezTo>
                  <a:cubicBezTo>
                    <a:pt x="834" y="27"/>
                    <a:pt x="24" y="812"/>
                    <a:pt x="1" y="1765"/>
                  </a:cubicBezTo>
                  <a:lnTo>
                    <a:pt x="1" y="1813"/>
                  </a:lnTo>
                  <a:lnTo>
                    <a:pt x="1" y="11434"/>
                  </a:lnTo>
                  <a:cubicBezTo>
                    <a:pt x="1" y="11648"/>
                    <a:pt x="191" y="11815"/>
                    <a:pt x="382" y="11815"/>
                  </a:cubicBezTo>
                  <a:lnTo>
                    <a:pt x="3239" y="11815"/>
                  </a:lnTo>
                  <a:cubicBezTo>
                    <a:pt x="3454" y="11815"/>
                    <a:pt x="3644" y="11648"/>
                    <a:pt x="3644" y="11434"/>
                  </a:cubicBezTo>
                  <a:lnTo>
                    <a:pt x="3644" y="1813"/>
                  </a:lnTo>
                  <a:cubicBezTo>
                    <a:pt x="3644" y="1360"/>
                    <a:pt x="3454" y="884"/>
                    <a:pt x="3097" y="527"/>
                  </a:cubicBezTo>
                  <a:cubicBezTo>
                    <a:pt x="2762" y="169"/>
                    <a:pt x="2322" y="1"/>
                    <a:pt x="18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7"/>
            <p:cNvSpPr/>
            <p:nvPr/>
          </p:nvSpPr>
          <p:spPr>
            <a:xfrm>
              <a:off x="3019278" y="1951344"/>
              <a:ext cx="39087" cy="44752"/>
            </a:xfrm>
            <a:custGeom>
              <a:avLst/>
              <a:gdLst/>
              <a:ahLst/>
              <a:cxnLst/>
              <a:rect l="l" t="t" r="r" b="b"/>
              <a:pathLst>
                <a:path w="1311" h="1501" extrusionOk="0">
                  <a:moveTo>
                    <a:pt x="739" y="0"/>
                  </a:moveTo>
                  <a:cubicBezTo>
                    <a:pt x="334" y="0"/>
                    <a:pt x="0" y="334"/>
                    <a:pt x="0" y="762"/>
                  </a:cubicBezTo>
                  <a:cubicBezTo>
                    <a:pt x="0" y="1167"/>
                    <a:pt x="334" y="1501"/>
                    <a:pt x="739" y="1501"/>
                  </a:cubicBezTo>
                  <a:cubicBezTo>
                    <a:pt x="929" y="1501"/>
                    <a:pt x="1072" y="1429"/>
                    <a:pt x="1191" y="1358"/>
                  </a:cubicBezTo>
                  <a:lnTo>
                    <a:pt x="1263" y="1286"/>
                  </a:lnTo>
                  <a:cubicBezTo>
                    <a:pt x="1310" y="1239"/>
                    <a:pt x="1310" y="1143"/>
                    <a:pt x="1239" y="1072"/>
                  </a:cubicBezTo>
                  <a:cubicBezTo>
                    <a:pt x="1209" y="1052"/>
                    <a:pt x="1171" y="1041"/>
                    <a:pt x="1134" y="1041"/>
                  </a:cubicBezTo>
                  <a:cubicBezTo>
                    <a:pt x="1081" y="1041"/>
                    <a:pt x="1028" y="1064"/>
                    <a:pt x="1001" y="1120"/>
                  </a:cubicBezTo>
                  <a:lnTo>
                    <a:pt x="953" y="1143"/>
                  </a:lnTo>
                  <a:cubicBezTo>
                    <a:pt x="905" y="1191"/>
                    <a:pt x="834" y="1191"/>
                    <a:pt x="762" y="1191"/>
                  </a:cubicBezTo>
                  <a:cubicBezTo>
                    <a:pt x="524" y="1191"/>
                    <a:pt x="334" y="1024"/>
                    <a:pt x="334" y="786"/>
                  </a:cubicBezTo>
                  <a:cubicBezTo>
                    <a:pt x="334" y="548"/>
                    <a:pt x="500" y="358"/>
                    <a:pt x="762" y="358"/>
                  </a:cubicBezTo>
                  <a:cubicBezTo>
                    <a:pt x="834" y="358"/>
                    <a:pt x="905" y="405"/>
                    <a:pt x="1001" y="429"/>
                  </a:cubicBezTo>
                  <a:cubicBezTo>
                    <a:pt x="1024" y="445"/>
                    <a:pt x="1051" y="453"/>
                    <a:pt x="1078" y="453"/>
                  </a:cubicBezTo>
                  <a:cubicBezTo>
                    <a:pt x="1133" y="453"/>
                    <a:pt x="1191" y="421"/>
                    <a:pt x="1239" y="358"/>
                  </a:cubicBezTo>
                  <a:cubicBezTo>
                    <a:pt x="1286" y="286"/>
                    <a:pt x="1263" y="191"/>
                    <a:pt x="1167" y="119"/>
                  </a:cubicBezTo>
                  <a:cubicBezTo>
                    <a:pt x="1048" y="48"/>
                    <a:pt x="905"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7"/>
            <p:cNvSpPr/>
            <p:nvPr/>
          </p:nvSpPr>
          <p:spPr>
            <a:xfrm>
              <a:off x="3007203" y="2092639"/>
              <a:ext cx="62522" cy="10674"/>
            </a:xfrm>
            <a:custGeom>
              <a:avLst/>
              <a:gdLst/>
              <a:ahLst/>
              <a:cxnLst/>
              <a:rect l="l" t="t" r="r" b="b"/>
              <a:pathLst>
                <a:path w="2097" h="358" extrusionOk="0">
                  <a:moveTo>
                    <a:pt x="167" y="0"/>
                  </a:moveTo>
                  <a:cubicBezTo>
                    <a:pt x="96" y="0"/>
                    <a:pt x="1" y="72"/>
                    <a:pt x="1" y="143"/>
                  </a:cubicBezTo>
                  <a:cubicBezTo>
                    <a:pt x="1" y="262"/>
                    <a:pt x="48" y="358"/>
                    <a:pt x="167" y="358"/>
                  </a:cubicBezTo>
                  <a:lnTo>
                    <a:pt x="1929" y="358"/>
                  </a:lnTo>
                  <a:cubicBezTo>
                    <a:pt x="2025" y="358"/>
                    <a:pt x="2096" y="286"/>
                    <a:pt x="2096" y="215"/>
                  </a:cubicBezTo>
                  <a:cubicBezTo>
                    <a:pt x="2096" y="96"/>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7"/>
            <p:cNvSpPr/>
            <p:nvPr/>
          </p:nvSpPr>
          <p:spPr>
            <a:xfrm>
              <a:off x="3007203" y="2116789"/>
              <a:ext cx="62522" cy="10674"/>
            </a:xfrm>
            <a:custGeom>
              <a:avLst/>
              <a:gdLst/>
              <a:ahLst/>
              <a:cxnLst/>
              <a:rect l="l" t="t" r="r" b="b"/>
              <a:pathLst>
                <a:path w="2097" h="358" extrusionOk="0">
                  <a:moveTo>
                    <a:pt x="167" y="0"/>
                  </a:moveTo>
                  <a:cubicBezTo>
                    <a:pt x="96" y="0"/>
                    <a:pt x="1" y="48"/>
                    <a:pt x="1" y="143"/>
                  </a:cubicBezTo>
                  <a:cubicBezTo>
                    <a:pt x="1" y="262"/>
                    <a:pt x="48" y="357"/>
                    <a:pt x="167" y="357"/>
                  </a:cubicBezTo>
                  <a:lnTo>
                    <a:pt x="1929" y="357"/>
                  </a:lnTo>
                  <a:cubicBezTo>
                    <a:pt x="2025" y="357"/>
                    <a:pt x="2096" y="286"/>
                    <a:pt x="2096" y="214"/>
                  </a:cubicBezTo>
                  <a:cubicBezTo>
                    <a:pt x="2096" y="72"/>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7"/>
            <p:cNvSpPr/>
            <p:nvPr/>
          </p:nvSpPr>
          <p:spPr>
            <a:xfrm>
              <a:off x="3007203" y="2139509"/>
              <a:ext cx="62522" cy="10674"/>
            </a:xfrm>
            <a:custGeom>
              <a:avLst/>
              <a:gdLst/>
              <a:ahLst/>
              <a:cxnLst/>
              <a:rect l="l" t="t" r="r" b="b"/>
              <a:pathLst>
                <a:path w="2097" h="358" extrusionOk="0">
                  <a:moveTo>
                    <a:pt x="167" y="0"/>
                  </a:moveTo>
                  <a:cubicBezTo>
                    <a:pt x="96" y="0"/>
                    <a:pt x="1" y="72"/>
                    <a:pt x="1" y="167"/>
                  </a:cubicBezTo>
                  <a:cubicBezTo>
                    <a:pt x="1" y="286"/>
                    <a:pt x="48" y="357"/>
                    <a:pt x="167" y="357"/>
                  </a:cubicBezTo>
                  <a:lnTo>
                    <a:pt x="1929" y="357"/>
                  </a:lnTo>
                  <a:cubicBezTo>
                    <a:pt x="2025" y="357"/>
                    <a:pt x="2096" y="310"/>
                    <a:pt x="2096" y="215"/>
                  </a:cubicBezTo>
                  <a:cubicBezTo>
                    <a:pt x="2096" y="95"/>
                    <a:pt x="2049" y="0"/>
                    <a:pt x="1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7"/>
            <p:cNvSpPr/>
            <p:nvPr/>
          </p:nvSpPr>
          <p:spPr>
            <a:xfrm>
              <a:off x="3007203" y="2164345"/>
              <a:ext cx="62522" cy="10674"/>
            </a:xfrm>
            <a:custGeom>
              <a:avLst/>
              <a:gdLst/>
              <a:ahLst/>
              <a:cxnLst/>
              <a:rect l="l" t="t" r="r" b="b"/>
              <a:pathLst>
                <a:path w="2097" h="358" extrusionOk="0">
                  <a:moveTo>
                    <a:pt x="167" y="1"/>
                  </a:moveTo>
                  <a:cubicBezTo>
                    <a:pt x="96" y="1"/>
                    <a:pt x="1" y="72"/>
                    <a:pt x="1" y="167"/>
                  </a:cubicBezTo>
                  <a:cubicBezTo>
                    <a:pt x="1" y="263"/>
                    <a:pt x="48" y="358"/>
                    <a:pt x="167" y="358"/>
                  </a:cubicBezTo>
                  <a:lnTo>
                    <a:pt x="1929" y="358"/>
                  </a:lnTo>
                  <a:cubicBezTo>
                    <a:pt x="2025" y="358"/>
                    <a:pt x="2096" y="310"/>
                    <a:pt x="2096" y="215"/>
                  </a:cubicBezTo>
                  <a:cubicBezTo>
                    <a:pt x="2096" y="96"/>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7"/>
            <p:cNvSpPr/>
            <p:nvPr/>
          </p:nvSpPr>
          <p:spPr>
            <a:xfrm>
              <a:off x="3007203" y="2187780"/>
              <a:ext cx="62522" cy="10674"/>
            </a:xfrm>
            <a:custGeom>
              <a:avLst/>
              <a:gdLst/>
              <a:ahLst/>
              <a:cxnLst/>
              <a:rect l="l" t="t" r="r" b="b"/>
              <a:pathLst>
                <a:path w="2097" h="358" extrusionOk="0">
                  <a:moveTo>
                    <a:pt x="167" y="1"/>
                  </a:moveTo>
                  <a:cubicBezTo>
                    <a:pt x="96" y="1"/>
                    <a:pt x="1" y="48"/>
                    <a:pt x="1" y="143"/>
                  </a:cubicBezTo>
                  <a:cubicBezTo>
                    <a:pt x="1" y="263"/>
                    <a:pt x="48" y="358"/>
                    <a:pt x="167" y="358"/>
                  </a:cubicBezTo>
                  <a:lnTo>
                    <a:pt x="1929" y="358"/>
                  </a:lnTo>
                  <a:cubicBezTo>
                    <a:pt x="2025" y="358"/>
                    <a:pt x="2096" y="286"/>
                    <a:pt x="2096" y="215"/>
                  </a:cubicBezTo>
                  <a:cubicBezTo>
                    <a:pt x="2096" y="72"/>
                    <a:pt x="2049" y="1"/>
                    <a:pt x="1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7"/>
            <p:cNvSpPr/>
            <p:nvPr/>
          </p:nvSpPr>
          <p:spPr>
            <a:xfrm>
              <a:off x="3007918" y="2211930"/>
              <a:ext cx="31962" cy="10674"/>
            </a:xfrm>
            <a:custGeom>
              <a:avLst/>
              <a:gdLst/>
              <a:ahLst/>
              <a:cxnLst/>
              <a:rect l="l" t="t" r="r" b="b"/>
              <a:pathLst>
                <a:path w="1072" h="358" extrusionOk="0">
                  <a:moveTo>
                    <a:pt x="167" y="0"/>
                  </a:moveTo>
                  <a:cubicBezTo>
                    <a:pt x="96" y="0"/>
                    <a:pt x="0" y="48"/>
                    <a:pt x="0" y="143"/>
                  </a:cubicBezTo>
                  <a:cubicBezTo>
                    <a:pt x="0" y="262"/>
                    <a:pt x="72" y="357"/>
                    <a:pt x="167" y="357"/>
                  </a:cubicBezTo>
                  <a:lnTo>
                    <a:pt x="881" y="357"/>
                  </a:lnTo>
                  <a:cubicBezTo>
                    <a:pt x="977" y="357"/>
                    <a:pt x="1072" y="286"/>
                    <a:pt x="1072" y="191"/>
                  </a:cubicBezTo>
                  <a:cubicBezTo>
                    <a:pt x="1072" y="72"/>
                    <a:pt x="977" y="0"/>
                    <a:pt x="8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7"/>
            <p:cNvSpPr/>
            <p:nvPr/>
          </p:nvSpPr>
          <p:spPr>
            <a:xfrm>
              <a:off x="2900702" y="2199139"/>
              <a:ext cx="30560" cy="44067"/>
            </a:xfrm>
            <a:custGeom>
              <a:avLst/>
              <a:gdLst/>
              <a:ahLst/>
              <a:cxnLst/>
              <a:rect l="l" t="t" r="r" b="b"/>
              <a:pathLst>
                <a:path w="1025" h="1478" extrusionOk="0">
                  <a:moveTo>
                    <a:pt x="500" y="334"/>
                  </a:moveTo>
                  <a:cubicBezTo>
                    <a:pt x="524" y="334"/>
                    <a:pt x="596" y="358"/>
                    <a:pt x="596" y="382"/>
                  </a:cubicBezTo>
                  <a:cubicBezTo>
                    <a:pt x="596" y="453"/>
                    <a:pt x="572" y="501"/>
                    <a:pt x="500" y="501"/>
                  </a:cubicBezTo>
                  <a:lnTo>
                    <a:pt x="358" y="501"/>
                  </a:lnTo>
                  <a:lnTo>
                    <a:pt x="358" y="334"/>
                  </a:lnTo>
                  <a:close/>
                  <a:moveTo>
                    <a:pt x="548" y="858"/>
                  </a:moveTo>
                  <a:cubicBezTo>
                    <a:pt x="620" y="858"/>
                    <a:pt x="691" y="906"/>
                    <a:pt x="715" y="977"/>
                  </a:cubicBezTo>
                  <a:cubicBezTo>
                    <a:pt x="715" y="1072"/>
                    <a:pt x="643" y="1144"/>
                    <a:pt x="572" y="1144"/>
                  </a:cubicBezTo>
                  <a:lnTo>
                    <a:pt x="358" y="1144"/>
                  </a:lnTo>
                  <a:lnTo>
                    <a:pt x="358" y="858"/>
                  </a:lnTo>
                  <a:close/>
                  <a:moveTo>
                    <a:pt x="167" y="1"/>
                  </a:moveTo>
                  <a:cubicBezTo>
                    <a:pt x="96" y="1"/>
                    <a:pt x="0" y="96"/>
                    <a:pt x="0" y="167"/>
                  </a:cubicBezTo>
                  <a:lnTo>
                    <a:pt x="0" y="1334"/>
                  </a:lnTo>
                  <a:lnTo>
                    <a:pt x="0" y="1406"/>
                  </a:lnTo>
                  <a:cubicBezTo>
                    <a:pt x="24" y="1453"/>
                    <a:pt x="96" y="1477"/>
                    <a:pt x="167" y="1477"/>
                  </a:cubicBezTo>
                  <a:lnTo>
                    <a:pt x="548" y="1477"/>
                  </a:lnTo>
                  <a:cubicBezTo>
                    <a:pt x="834" y="1477"/>
                    <a:pt x="1024" y="1287"/>
                    <a:pt x="1024" y="1001"/>
                  </a:cubicBezTo>
                  <a:cubicBezTo>
                    <a:pt x="1024" y="858"/>
                    <a:pt x="977" y="739"/>
                    <a:pt x="881" y="644"/>
                  </a:cubicBezTo>
                  <a:cubicBezTo>
                    <a:pt x="953" y="572"/>
                    <a:pt x="953" y="477"/>
                    <a:pt x="953" y="358"/>
                  </a:cubicBezTo>
                  <a:cubicBezTo>
                    <a:pt x="905" y="143"/>
                    <a:pt x="715"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7"/>
            <p:cNvSpPr/>
            <p:nvPr/>
          </p:nvSpPr>
          <p:spPr>
            <a:xfrm>
              <a:off x="2862360" y="1922930"/>
              <a:ext cx="108646" cy="352920"/>
            </a:xfrm>
            <a:custGeom>
              <a:avLst/>
              <a:gdLst/>
              <a:ahLst/>
              <a:cxnLst/>
              <a:rect l="l" t="t" r="r" b="b"/>
              <a:pathLst>
                <a:path w="3644" h="11837" extrusionOk="0">
                  <a:moveTo>
                    <a:pt x="1786" y="8050"/>
                  </a:moveTo>
                  <a:lnTo>
                    <a:pt x="2144" y="8550"/>
                  </a:lnTo>
                  <a:cubicBezTo>
                    <a:pt x="2167" y="8574"/>
                    <a:pt x="2215" y="8622"/>
                    <a:pt x="2239" y="8622"/>
                  </a:cubicBezTo>
                  <a:cubicBezTo>
                    <a:pt x="2858" y="8812"/>
                    <a:pt x="3287" y="9407"/>
                    <a:pt x="3239" y="10074"/>
                  </a:cubicBezTo>
                  <a:cubicBezTo>
                    <a:pt x="3215" y="10836"/>
                    <a:pt x="2596" y="11479"/>
                    <a:pt x="1810" y="11503"/>
                  </a:cubicBezTo>
                  <a:cubicBezTo>
                    <a:pt x="1429" y="11503"/>
                    <a:pt x="1048" y="11336"/>
                    <a:pt x="739" y="11074"/>
                  </a:cubicBezTo>
                  <a:cubicBezTo>
                    <a:pt x="453" y="10813"/>
                    <a:pt x="310" y="10431"/>
                    <a:pt x="310" y="10050"/>
                  </a:cubicBezTo>
                  <a:cubicBezTo>
                    <a:pt x="334" y="9360"/>
                    <a:pt x="739" y="8788"/>
                    <a:pt x="1334" y="8622"/>
                  </a:cubicBezTo>
                  <a:cubicBezTo>
                    <a:pt x="1382" y="8622"/>
                    <a:pt x="1405" y="8574"/>
                    <a:pt x="1429" y="8550"/>
                  </a:cubicBezTo>
                  <a:lnTo>
                    <a:pt x="1786" y="8050"/>
                  </a:lnTo>
                  <a:close/>
                  <a:moveTo>
                    <a:pt x="381" y="1"/>
                  </a:moveTo>
                  <a:cubicBezTo>
                    <a:pt x="191" y="1"/>
                    <a:pt x="0" y="191"/>
                    <a:pt x="0" y="406"/>
                  </a:cubicBezTo>
                  <a:lnTo>
                    <a:pt x="0" y="9979"/>
                  </a:lnTo>
                  <a:cubicBezTo>
                    <a:pt x="0" y="10455"/>
                    <a:pt x="191" y="10908"/>
                    <a:pt x="500" y="11265"/>
                  </a:cubicBezTo>
                  <a:cubicBezTo>
                    <a:pt x="858" y="11622"/>
                    <a:pt x="1310" y="11837"/>
                    <a:pt x="1810" y="11837"/>
                  </a:cubicBezTo>
                  <a:lnTo>
                    <a:pt x="1858" y="11837"/>
                  </a:lnTo>
                  <a:cubicBezTo>
                    <a:pt x="2810" y="11789"/>
                    <a:pt x="3596" y="11027"/>
                    <a:pt x="3644" y="10074"/>
                  </a:cubicBezTo>
                  <a:lnTo>
                    <a:pt x="3644" y="10003"/>
                  </a:lnTo>
                  <a:lnTo>
                    <a:pt x="3644" y="1977"/>
                  </a:lnTo>
                  <a:cubicBezTo>
                    <a:pt x="3644" y="1882"/>
                    <a:pt x="3573" y="1787"/>
                    <a:pt x="3477" y="1787"/>
                  </a:cubicBezTo>
                  <a:cubicBezTo>
                    <a:pt x="3358" y="1787"/>
                    <a:pt x="3287" y="1858"/>
                    <a:pt x="3287" y="1977"/>
                  </a:cubicBezTo>
                  <a:lnTo>
                    <a:pt x="3287" y="8931"/>
                  </a:lnTo>
                  <a:cubicBezTo>
                    <a:pt x="3072" y="8645"/>
                    <a:pt x="2763" y="8431"/>
                    <a:pt x="2406" y="8288"/>
                  </a:cubicBezTo>
                  <a:lnTo>
                    <a:pt x="2001" y="7717"/>
                  </a:lnTo>
                  <a:lnTo>
                    <a:pt x="1906" y="7621"/>
                  </a:lnTo>
                  <a:cubicBezTo>
                    <a:pt x="1868" y="7606"/>
                    <a:pt x="1830" y="7598"/>
                    <a:pt x="1794" y="7598"/>
                  </a:cubicBezTo>
                  <a:cubicBezTo>
                    <a:pt x="1716" y="7598"/>
                    <a:pt x="1645" y="7635"/>
                    <a:pt x="1596" y="7717"/>
                  </a:cubicBezTo>
                  <a:lnTo>
                    <a:pt x="1191" y="8288"/>
                  </a:lnTo>
                  <a:cubicBezTo>
                    <a:pt x="834" y="8407"/>
                    <a:pt x="524" y="8645"/>
                    <a:pt x="334" y="8931"/>
                  </a:cubicBezTo>
                  <a:lnTo>
                    <a:pt x="334" y="406"/>
                  </a:lnTo>
                  <a:cubicBezTo>
                    <a:pt x="334" y="358"/>
                    <a:pt x="358" y="334"/>
                    <a:pt x="381" y="334"/>
                  </a:cubicBezTo>
                  <a:lnTo>
                    <a:pt x="3239" y="334"/>
                  </a:lnTo>
                  <a:cubicBezTo>
                    <a:pt x="3263" y="334"/>
                    <a:pt x="3311" y="358"/>
                    <a:pt x="3311" y="406"/>
                  </a:cubicBezTo>
                  <a:lnTo>
                    <a:pt x="3311" y="1168"/>
                  </a:lnTo>
                  <a:cubicBezTo>
                    <a:pt x="3287" y="1263"/>
                    <a:pt x="3358" y="1358"/>
                    <a:pt x="3453" y="1358"/>
                  </a:cubicBezTo>
                  <a:cubicBezTo>
                    <a:pt x="3549" y="1358"/>
                    <a:pt x="3620" y="1263"/>
                    <a:pt x="3620" y="1168"/>
                  </a:cubicBezTo>
                  <a:lnTo>
                    <a:pt x="3620" y="406"/>
                  </a:lnTo>
                  <a:cubicBezTo>
                    <a:pt x="3620" y="191"/>
                    <a:pt x="3453"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7"/>
            <p:cNvSpPr/>
            <p:nvPr/>
          </p:nvSpPr>
          <p:spPr>
            <a:xfrm>
              <a:off x="2884363" y="1976180"/>
              <a:ext cx="63238" cy="10704"/>
            </a:xfrm>
            <a:custGeom>
              <a:avLst/>
              <a:gdLst/>
              <a:ahLst/>
              <a:cxnLst/>
              <a:rect l="l" t="t" r="r" b="b"/>
              <a:pathLst>
                <a:path w="2121" h="359" extrusionOk="0">
                  <a:moveTo>
                    <a:pt x="191" y="1"/>
                  </a:moveTo>
                  <a:cubicBezTo>
                    <a:pt x="96" y="1"/>
                    <a:pt x="1" y="72"/>
                    <a:pt x="1" y="168"/>
                  </a:cubicBezTo>
                  <a:cubicBezTo>
                    <a:pt x="1" y="287"/>
                    <a:pt x="72" y="358"/>
                    <a:pt x="191" y="358"/>
                  </a:cubicBezTo>
                  <a:lnTo>
                    <a:pt x="1953" y="358"/>
                  </a:lnTo>
                  <a:cubicBezTo>
                    <a:pt x="2025" y="358"/>
                    <a:pt x="2120" y="310"/>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7"/>
            <p:cNvSpPr/>
            <p:nvPr/>
          </p:nvSpPr>
          <p:spPr>
            <a:xfrm>
              <a:off x="2884363" y="1999615"/>
              <a:ext cx="63238" cy="10674"/>
            </a:xfrm>
            <a:custGeom>
              <a:avLst/>
              <a:gdLst/>
              <a:ahLst/>
              <a:cxnLst/>
              <a:rect l="l" t="t" r="r" b="b"/>
              <a:pathLst>
                <a:path w="2121" h="358" extrusionOk="0">
                  <a:moveTo>
                    <a:pt x="191" y="1"/>
                  </a:moveTo>
                  <a:cubicBezTo>
                    <a:pt x="96" y="1"/>
                    <a:pt x="1" y="48"/>
                    <a:pt x="1" y="144"/>
                  </a:cubicBezTo>
                  <a:cubicBezTo>
                    <a:pt x="1" y="263"/>
                    <a:pt x="72" y="358"/>
                    <a:pt x="191" y="358"/>
                  </a:cubicBezTo>
                  <a:lnTo>
                    <a:pt x="1953" y="358"/>
                  </a:lnTo>
                  <a:cubicBezTo>
                    <a:pt x="2025" y="358"/>
                    <a:pt x="2120" y="287"/>
                    <a:pt x="2120" y="215"/>
                  </a:cubicBezTo>
                  <a:cubicBezTo>
                    <a:pt x="2120" y="96"/>
                    <a:pt x="2025" y="1"/>
                    <a:pt x="19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7"/>
            <p:cNvSpPr/>
            <p:nvPr/>
          </p:nvSpPr>
          <p:spPr>
            <a:xfrm>
              <a:off x="2884363" y="2024481"/>
              <a:ext cx="63238" cy="10674"/>
            </a:xfrm>
            <a:custGeom>
              <a:avLst/>
              <a:gdLst/>
              <a:ahLst/>
              <a:cxnLst/>
              <a:rect l="l" t="t" r="r" b="b"/>
              <a:pathLst>
                <a:path w="2121" h="358" extrusionOk="0">
                  <a:moveTo>
                    <a:pt x="191" y="0"/>
                  </a:moveTo>
                  <a:cubicBezTo>
                    <a:pt x="96" y="0"/>
                    <a:pt x="1" y="48"/>
                    <a:pt x="1" y="143"/>
                  </a:cubicBezTo>
                  <a:cubicBezTo>
                    <a:pt x="1" y="262"/>
                    <a:pt x="72" y="357"/>
                    <a:pt x="191" y="357"/>
                  </a:cubicBezTo>
                  <a:lnTo>
                    <a:pt x="1953" y="357"/>
                  </a:lnTo>
                  <a:cubicBezTo>
                    <a:pt x="2025" y="357"/>
                    <a:pt x="2120" y="286"/>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7"/>
            <p:cNvSpPr/>
            <p:nvPr/>
          </p:nvSpPr>
          <p:spPr>
            <a:xfrm>
              <a:off x="2884363" y="2047200"/>
              <a:ext cx="63238" cy="10674"/>
            </a:xfrm>
            <a:custGeom>
              <a:avLst/>
              <a:gdLst/>
              <a:ahLst/>
              <a:cxnLst/>
              <a:rect l="l" t="t" r="r" b="b"/>
              <a:pathLst>
                <a:path w="2121" h="358" extrusionOk="0">
                  <a:moveTo>
                    <a:pt x="191" y="0"/>
                  </a:moveTo>
                  <a:cubicBezTo>
                    <a:pt x="96" y="0"/>
                    <a:pt x="1" y="72"/>
                    <a:pt x="1" y="167"/>
                  </a:cubicBezTo>
                  <a:cubicBezTo>
                    <a:pt x="1" y="286"/>
                    <a:pt x="72" y="358"/>
                    <a:pt x="191" y="358"/>
                  </a:cubicBezTo>
                  <a:lnTo>
                    <a:pt x="1953" y="358"/>
                  </a:lnTo>
                  <a:cubicBezTo>
                    <a:pt x="2025" y="358"/>
                    <a:pt x="2120" y="310"/>
                    <a:pt x="2120" y="215"/>
                  </a:cubicBezTo>
                  <a:cubicBezTo>
                    <a:pt x="2120" y="96"/>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7"/>
            <p:cNvSpPr/>
            <p:nvPr/>
          </p:nvSpPr>
          <p:spPr>
            <a:xfrm>
              <a:off x="2884363" y="2071351"/>
              <a:ext cx="63238" cy="10674"/>
            </a:xfrm>
            <a:custGeom>
              <a:avLst/>
              <a:gdLst/>
              <a:ahLst/>
              <a:cxnLst/>
              <a:rect l="l" t="t" r="r" b="b"/>
              <a:pathLst>
                <a:path w="2121" h="358" extrusionOk="0">
                  <a:moveTo>
                    <a:pt x="191" y="0"/>
                  </a:moveTo>
                  <a:cubicBezTo>
                    <a:pt x="96" y="0"/>
                    <a:pt x="1" y="71"/>
                    <a:pt x="1" y="143"/>
                  </a:cubicBezTo>
                  <a:cubicBezTo>
                    <a:pt x="1" y="262"/>
                    <a:pt x="72" y="357"/>
                    <a:pt x="191" y="357"/>
                  </a:cubicBezTo>
                  <a:lnTo>
                    <a:pt x="1953" y="357"/>
                  </a:lnTo>
                  <a:cubicBezTo>
                    <a:pt x="2025" y="357"/>
                    <a:pt x="2120" y="262"/>
                    <a:pt x="2120" y="143"/>
                  </a:cubicBezTo>
                  <a:cubicBezTo>
                    <a:pt x="2096" y="71"/>
                    <a:pt x="2025" y="0"/>
                    <a:pt x="19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7"/>
            <p:cNvSpPr/>
            <p:nvPr/>
          </p:nvSpPr>
          <p:spPr>
            <a:xfrm>
              <a:off x="2884363" y="2095471"/>
              <a:ext cx="31991" cy="10674"/>
            </a:xfrm>
            <a:custGeom>
              <a:avLst/>
              <a:gdLst/>
              <a:ahLst/>
              <a:cxnLst/>
              <a:rect l="l" t="t" r="r" b="b"/>
              <a:pathLst>
                <a:path w="1073" h="358" extrusionOk="0">
                  <a:moveTo>
                    <a:pt x="191" y="1"/>
                  </a:moveTo>
                  <a:cubicBezTo>
                    <a:pt x="96" y="1"/>
                    <a:pt x="1" y="96"/>
                    <a:pt x="1" y="215"/>
                  </a:cubicBezTo>
                  <a:cubicBezTo>
                    <a:pt x="1" y="286"/>
                    <a:pt x="96" y="358"/>
                    <a:pt x="191" y="358"/>
                  </a:cubicBezTo>
                  <a:lnTo>
                    <a:pt x="906" y="358"/>
                  </a:lnTo>
                  <a:cubicBezTo>
                    <a:pt x="1001" y="358"/>
                    <a:pt x="1072" y="286"/>
                    <a:pt x="1072" y="215"/>
                  </a:cubicBezTo>
                  <a:cubicBezTo>
                    <a:pt x="1072" y="96"/>
                    <a:pt x="1025" y="1"/>
                    <a:pt x="9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7"/>
          <p:cNvGrpSpPr/>
          <p:nvPr/>
        </p:nvGrpSpPr>
        <p:grpSpPr>
          <a:xfrm>
            <a:off x="3279403" y="1922214"/>
            <a:ext cx="339414" cy="354354"/>
            <a:chOff x="3698491" y="1922214"/>
            <a:chExt cx="339414" cy="354354"/>
          </a:xfrm>
        </p:grpSpPr>
        <p:sp>
          <p:nvSpPr>
            <p:cNvPr id="13423" name="Google Shape;13423;p77"/>
            <p:cNvSpPr/>
            <p:nvPr/>
          </p:nvSpPr>
          <p:spPr>
            <a:xfrm>
              <a:off x="3702039" y="2160797"/>
              <a:ext cx="331602" cy="110077"/>
            </a:xfrm>
            <a:custGeom>
              <a:avLst/>
              <a:gdLst/>
              <a:ahLst/>
              <a:cxnLst/>
              <a:rect l="l" t="t" r="r" b="b"/>
              <a:pathLst>
                <a:path w="11122" h="3692" extrusionOk="0">
                  <a:moveTo>
                    <a:pt x="1882" y="1"/>
                  </a:moveTo>
                  <a:cubicBezTo>
                    <a:pt x="1858" y="1"/>
                    <a:pt x="1834" y="1"/>
                    <a:pt x="1834" y="48"/>
                  </a:cubicBezTo>
                  <a:lnTo>
                    <a:pt x="48" y="3620"/>
                  </a:lnTo>
                  <a:cubicBezTo>
                    <a:pt x="1" y="3644"/>
                    <a:pt x="48" y="3692"/>
                    <a:pt x="96" y="3692"/>
                  </a:cubicBezTo>
                  <a:lnTo>
                    <a:pt x="11027" y="3692"/>
                  </a:lnTo>
                  <a:cubicBezTo>
                    <a:pt x="11074" y="3692"/>
                    <a:pt x="11122" y="3644"/>
                    <a:pt x="11074" y="3620"/>
                  </a:cubicBezTo>
                  <a:lnTo>
                    <a:pt x="9288" y="48"/>
                  </a:lnTo>
                  <a:cubicBezTo>
                    <a:pt x="9288" y="48"/>
                    <a:pt x="9264"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7"/>
            <p:cNvSpPr/>
            <p:nvPr/>
          </p:nvSpPr>
          <p:spPr>
            <a:xfrm>
              <a:off x="3768080" y="2035841"/>
              <a:ext cx="199552" cy="99433"/>
            </a:xfrm>
            <a:custGeom>
              <a:avLst/>
              <a:gdLst/>
              <a:ahLst/>
              <a:cxnLst/>
              <a:rect l="l" t="t" r="r" b="b"/>
              <a:pathLst>
                <a:path w="6693" h="3335" extrusionOk="0">
                  <a:moveTo>
                    <a:pt x="1691" y="0"/>
                  </a:moveTo>
                  <a:cubicBezTo>
                    <a:pt x="1667" y="0"/>
                    <a:pt x="1643" y="0"/>
                    <a:pt x="1643" y="24"/>
                  </a:cubicBezTo>
                  <a:lnTo>
                    <a:pt x="24" y="3239"/>
                  </a:lnTo>
                  <a:cubicBezTo>
                    <a:pt x="0" y="3287"/>
                    <a:pt x="24" y="3334"/>
                    <a:pt x="96" y="3334"/>
                  </a:cubicBezTo>
                  <a:lnTo>
                    <a:pt x="6597" y="3334"/>
                  </a:lnTo>
                  <a:cubicBezTo>
                    <a:pt x="6668" y="3334"/>
                    <a:pt x="6692" y="3287"/>
                    <a:pt x="6644" y="3239"/>
                  </a:cubicBezTo>
                  <a:lnTo>
                    <a:pt x="5025" y="24"/>
                  </a:lnTo>
                  <a:cubicBezTo>
                    <a:pt x="5025" y="24"/>
                    <a:pt x="5001" y="0"/>
                    <a:pt x="4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7"/>
            <p:cNvSpPr/>
            <p:nvPr/>
          </p:nvSpPr>
          <p:spPr>
            <a:xfrm>
              <a:off x="3825594" y="1927015"/>
              <a:ext cx="84526" cy="83273"/>
            </a:xfrm>
            <a:custGeom>
              <a:avLst/>
              <a:gdLst/>
              <a:ahLst/>
              <a:cxnLst/>
              <a:rect l="l" t="t" r="r" b="b"/>
              <a:pathLst>
                <a:path w="2835" h="2793" extrusionOk="0">
                  <a:moveTo>
                    <a:pt x="1432" y="1"/>
                  </a:moveTo>
                  <a:cubicBezTo>
                    <a:pt x="1411" y="1"/>
                    <a:pt x="1393" y="19"/>
                    <a:pt x="1381" y="54"/>
                  </a:cubicBezTo>
                  <a:lnTo>
                    <a:pt x="24" y="2698"/>
                  </a:lnTo>
                  <a:cubicBezTo>
                    <a:pt x="0" y="2722"/>
                    <a:pt x="24" y="2793"/>
                    <a:pt x="95" y="2793"/>
                  </a:cubicBezTo>
                  <a:lnTo>
                    <a:pt x="2739" y="2793"/>
                  </a:lnTo>
                  <a:cubicBezTo>
                    <a:pt x="2810" y="2793"/>
                    <a:pt x="2834" y="2722"/>
                    <a:pt x="2834" y="2698"/>
                  </a:cubicBezTo>
                  <a:lnTo>
                    <a:pt x="1501" y="54"/>
                  </a:lnTo>
                  <a:cubicBezTo>
                    <a:pt x="1477" y="19"/>
                    <a:pt x="1453" y="1"/>
                    <a:pt x="1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7"/>
            <p:cNvSpPr/>
            <p:nvPr/>
          </p:nvSpPr>
          <p:spPr>
            <a:xfrm>
              <a:off x="3960478" y="2160797"/>
              <a:ext cx="71765" cy="110077"/>
            </a:xfrm>
            <a:custGeom>
              <a:avLst/>
              <a:gdLst/>
              <a:ahLst/>
              <a:cxnLst/>
              <a:rect l="l" t="t" r="r" b="b"/>
              <a:pathLst>
                <a:path w="2407" h="3692" extrusionOk="0">
                  <a:moveTo>
                    <a:pt x="1" y="1"/>
                  </a:moveTo>
                  <a:cubicBezTo>
                    <a:pt x="25" y="1"/>
                    <a:pt x="72" y="1"/>
                    <a:pt x="72" y="48"/>
                  </a:cubicBezTo>
                  <a:lnTo>
                    <a:pt x="1859" y="3620"/>
                  </a:lnTo>
                  <a:cubicBezTo>
                    <a:pt x="1882" y="3644"/>
                    <a:pt x="1859" y="3692"/>
                    <a:pt x="1787" y="3692"/>
                  </a:cubicBezTo>
                  <a:lnTo>
                    <a:pt x="2359" y="3692"/>
                  </a:lnTo>
                  <a:cubicBezTo>
                    <a:pt x="2382" y="3692"/>
                    <a:pt x="2406" y="3644"/>
                    <a:pt x="2406" y="3620"/>
                  </a:cubicBezTo>
                  <a:lnTo>
                    <a:pt x="620" y="48"/>
                  </a:lnTo>
                  <a:cubicBezTo>
                    <a:pt x="620" y="48"/>
                    <a:pt x="596"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7"/>
            <p:cNvSpPr/>
            <p:nvPr/>
          </p:nvSpPr>
          <p:spPr>
            <a:xfrm>
              <a:off x="3900132" y="2035841"/>
              <a:ext cx="67501" cy="99433"/>
            </a:xfrm>
            <a:custGeom>
              <a:avLst/>
              <a:gdLst/>
              <a:ahLst/>
              <a:cxnLst/>
              <a:rect l="l" t="t" r="r" b="b"/>
              <a:pathLst>
                <a:path w="2264" h="3335" extrusionOk="0">
                  <a:moveTo>
                    <a:pt x="1" y="0"/>
                  </a:moveTo>
                  <a:cubicBezTo>
                    <a:pt x="25" y="0"/>
                    <a:pt x="72" y="0"/>
                    <a:pt x="72" y="24"/>
                  </a:cubicBezTo>
                  <a:lnTo>
                    <a:pt x="1668" y="3239"/>
                  </a:lnTo>
                  <a:cubicBezTo>
                    <a:pt x="1692" y="3287"/>
                    <a:pt x="1668" y="3334"/>
                    <a:pt x="1620" y="3334"/>
                  </a:cubicBezTo>
                  <a:lnTo>
                    <a:pt x="2168" y="3334"/>
                  </a:lnTo>
                  <a:cubicBezTo>
                    <a:pt x="2239" y="3334"/>
                    <a:pt x="2263" y="3287"/>
                    <a:pt x="2239" y="3239"/>
                  </a:cubicBezTo>
                  <a:lnTo>
                    <a:pt x="620" y="24"/>
                  </a:lnTo>
                  <a:cubicBezTo>
                    <a:pt x="620" y="24"/>
                    <a:pt x="59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7"/>
            <p:cNvSpPr/>
            <p:nvPr/>
          </p:nvSpPr>
          <p:spPr>
            <a:xfrm>
              <a:off x="3859673" y="1927015"/>
              <a:ext cx="50447" cy="83273"/>
            </a:xfrm>
            <a:custGeom>
              <a:avLst/>
              <a:gdLst/>
              <a:ahLst/>
              <a:cxnLst/>
              <a:rect l="l" t="t" r="r" b="b"/>
              <a:pathLst>
                <a:path w="1692" h="2793" extrusionOk="0">
                  <a:moveTo>
                    <a:pt x="289" y="1"/>
                  </a:moveTo>
                  <a:cubicBezTo>
                    <a:pt x="268" y="1"/>
                    <a:pt x="250" y="19"/>
                    <a:pt x="238" y="54"/>
                  </a:cubicBezTo>
                  <a:lnTo>
                    <a:pt x="0" y="507"/>
                  </a:lnTo>
                  <a:lnTo>
                    <a:pt x="1096" y="2698"/>
                  </a:lnTo>
                  <a:cubicBezTo>
                    <a:pt x="1120" y="2722"/>
                    <a:pt x="1096" y="2793"/>
                    <a:pt x="1024" y="2793"/>
                  </a:cubicBezTo>
                  <a:lnTo>
                    <a:pt x="1596" y="2793"/>
                  </a:lnTo>
                  <a:cubicBezTo>
                    <a:pt x="1667" y="2793"/>
                    <a:pt x="1691" y="2722"/>
                    <a:pt x="1691" y="2698"/>
                  </a:cubicBezTo>
                  <a:lnTo>
                    <a:pt x="358" y="54"/>
                  </a:lnTo>
                  <a:cubicBezTo>
                    <a:pt x="334" y="19"/>
                    <a:pt x="310"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7"/>
            <p:cNvSpPr/>
            <p:nvPr/>
          </p:nvSpPr>
          <p:spPr>
            <a:xfrm>
              <a:off x="3819899" y="1922214"/>
              <a:ext cx="95169" cy="94484"/>
            </a:xfrm>
            <a:custGeom>
              <a:avLst/>
              <a:gdLst/>
              <a:ahLst/>
              <a:cxnLst/>
              <a:rect l="l" t="t" r="r" b="b"/>
              <a:pathLst>
                <a:path w="3192" h="3169" extrusionOk="0">
                  <a:moveTo>
                    <a:pt x="1596" y="477"/>
                  </a:moveTo>
                  <a:lnTo>
                    <a:pt x="2763" y="2811"/>
                  </a:lnTo>
                  <a:lnTo>
                    <a:pt x="429" y="2811"/>
                  </a:lnTo>
                  <a:lnTo>
                    <a:pt x="1596" y="477"/>
                  </a:lnTo>
                  <a:close/>
                  <a:moveTo>
                    <a:pt x="1620" y="1"/>
                  </a:moveTo>
                  <a:cubicBezTo>
                    <a:pt x="1525" y="1"/>
                    <a:pt x="1453" y="72"/>
                    <a:pt x="1406" y="144"/>
                  </a:cubicBezTo>
                  <a:lnTo>
                    <a:pt x="72" y="2811"/>
                  </a:lnTo>
                  <a:cubicBezTo>
                    <a:pt x="1" y="2883"/>
                    <a:pt x="48" y="3002"/>
                    <a:pt x="144" y="3097"/>
                  </a:cubicBezTo>
                  <a:cubicBezTo>
                    <a:pt x="167" y="3121"/>
                    <a:pt x="215" y="3168"/>
                    <a:pt x="286" y="3168"/>
                  </a:cubicBezTo>
                  <a:lnTo>
                    <a:pt x="2930" y="3168"/>
                  </a:lnTo>
                  <a:cubicBezTo>
                    <a:pt x="3025" y="3168"/>
                    <a:pt x="3073" y="3121"/>
                    <a:pt x="3144" y="3073"/>
                  </a:cubicBezTo>
                  <a:cubicBezTo>
                    <a:pt x="3192" y="2978"/>
                    <a:pt x="3192" y="2883"/>
                    <a:pt x="3168" y="2811"/>
                  </a:cubicBezTo>
                  <a:lnTo>
                    <a:pt x="1834" y="144"/>
                  </a:lnTo>
                  <a:cubicBezTo>
                    <a:pt x="1811" y="72"/>
                    <a:pt x="171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7"/>
            <p:cNvSpPr/>
            <p:nvPr/>
          </p:nvSpPr>
          <p:spPr>
            <a:xfrm>
              <a:off x="3765933" y="2030862"/>
              <a:ext cx="207363" cy="110077"/>
            </a:xfrm>
            <a:custGeom>
              <a:avLst/>
              <a:gdLst/>
              <a:ahLst/>
              <a:cxnLst/>
              <a:rect l="l" t="t" r="r" b="b"/>
              <a:pathLst>
                <a:path w="6955" h="3692" extrusionOk="0">
                  <a:moveTo>
                    <a:pt x="1858" y="1"/>
                  </a:moveTo>
                  <a:cubicBezTo>
                    <a:pt x="1763" y="1"/>
                    <a:pt x="1668" y="48"/>
                    <a:pt x="1644" y="120"/>
                  </a:cubicBezTo>
                  <a:lnTo>
                    <a:pt x="25" y="3335"/>
                  </a:lnTo>
                  <a:cubicBezTo>
                    <a:pt x="1" y="3406"/>
                    <a:pt x="1" y="3501"/>
                    <a:pt x="25" y="3573"/>
                  </a:cubicBezTo>
                  <a:cubicBezTo>
                    <a:pt x="1" y="3644"/>
                    <a:pt x="72" y="3692"/>
                    <a:pt x="168" y="3692"/>
                  </a:cubicBezTo>
                  <a:lnTo>
                    <a:pt x="6669" y="3692"/>
                  </a:lnTo>
                  <a:cubicBezTo>
                    <a:pt x="6764" y="3692"/>
                    <a:pt x="6836" y="3644"/>
                    <a:pt x="6883" y="3597"/>
                  </a:cubicBezTo>
                  <a:cubicBezTo>
                    <a:pt x="6955" y="3501"/>
                    <a:pt x="6955" y="3406"/>
                    <a:pt x="6907" y="3335"/>
                  </a:cubicBezTo>
                  <a:lnTo>
                    <a:pt x="5311" y="120"/>
                  </a:lnTo>
                  <a:cubicBezTo>
                    <a:pt x="5288" y="24"/>
                    <a:pt x="5192" y="1"/>
                    <a:pt x="5097" y="1"/>
                  </a:cubicBezTo>
                  <a:lnTo>
                    <a:pt x="3240" y="1"/>
                  </a:lnTo>
                  <a:cubicBezTo>
                    <a:pt x="3168" y="1"/>
                    <a:pt x="3097" y="48"/>
                    <a:pt x="3073" y="143"/>
                  </a:cubicBezTo>
                  <a:cubicBezTo>
                    <a:pt x="3049" y="263"/>
                    <a:pt x="3144" y="358"/>
                    <a:pt x="3240" y="358"/>
                  </a:cubicBezTo>
                  <a:lnTo>
                    <a:pt x="5026" y="358"/>
                  </a:lnTo>
                  <a:lnTo>
                    <a:pt x="6550" y="3358"/>
                  </a:lnTo>
                  <a:lnTo>
                    <a:pt x="382" y="3358"/>
                  </a:lnTo>
                  <a:lnTo>
                    <a:pt x="1906" y="358"/>
                  </a:lnTo>
                  <a:lnTo>
                    <a:pt x="2478" y="358"/>
                  </a:lnTo>
                  <a:cubicBezTo>
                    <a:pt x="2573" y="358"/>
                    <a:pt x="2620" y="286"/>
                    <a:pt x="2644" y="191"/>
                  </a:cubicBezTo>
                  <a:cubicBezTo>
                    <a:pt x="2692" y="72"/>
                    <a:pt x="2597" y="1"/>
                    <a:pt x="2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7"/>
            <p:cNvSpPr/>
            <p:nvPr/>
          </p:nvSpPr>
          <p:spPr>
            <a:xfrm>
              <a:off x="3698491" y="2154416"/>
              <a:ext cx="339414" cy="122152"/>
            </a:xfrm>
            <a:custGeom>
              <a:avLst/>
              <a:gdLst/>
              <a:ahLst/>
              <a:cxnLst/>
              <a:rect l="l" t="t" r="r" b="b"/>
              <a:pathLst>
                <a:path w="11384" h="4097" extrusionOk="0">
                  <a:moveTo>
                    <a:pt x="2072" y="0"/>
                  </a:moveTo>
                  <a:cubicBezTo>
                    <a:pt x="1977" y="0"/>
                    <a:pt x="1882" y="72"/>
                    <a:pt x="1858" y="167"/>
                  </a:cubicBezTo>
                  <a:lnTo>
                    <a:pt x="72" y="3739"/>
                  </a:lnTo>
                  <a:cubicBezTo>
                    <a:pt x="0" y="3811"/>
                    <a:pt x="48" y="3953"/>
                    <a:pt x="96" y="4001"/>
                  </a:cubicBezTo>
                  <a:cubicBezTo>
                    <a:pt x="143" y="4073"/>
                    <a:pt x="215" y="4096"/>
                    <a:pt x="262" y="4096"/>
                  </a:cubicBezTo>
                  <a:lnTo>
                    <a:pt x="11169" y="4096"/>
                  </a:lnTo>
                  <a:cubicBezTo>
                    <a:pt x="11217" y="4096"/>
                    <a:pt x="11312" y="4049"/>
                    <a:pt x="11336" y="4001"/>
                  </a:cubicBezTo>
                  <a:cubicBezTo>
                    <a:pt x="11384" y="3953"/>
                    <a:pt x="11384" y="3834"/>
                    <a:pt x="11360" y="3739"/>
                  </a:cubicBezTo>
                  <a:lnTo>
                    <a:pt x="10336" y="1715"/>
                  </a:lnTo>
                  <a:cubicBezTo>
                    <a:pt x="10318" y="1642"/>
                    <a:pt x="10244" y="1611"/>
                    <a:pt x="10168" y="1611"/>
                  </a:cubicBezTo>
                  <a:cubicBezTo>
                    <a:pt x="10144" y="1611"/>
                    <a:pt x="10120" y="1614"/>
                    <a:pt x="10098" y="1620"/>
                  </a:cubicBezTo>
                  <a:cubicBezTo>
                    <a:pt x="10003" y="1643"/>
                    <a:pt x="9979" y="1763"/>
                    <a:pt x="10003" y="1858"/>
                  </a:cubicBezTo>
                  <a:lnTo>
                    <a:pt x="10955" y="3739"/>
                  </a:lnTo>
                  <a:lnTo>
                    <a:pt x="405" y="3739"/>
                  </a:lnTo>
                  <a:lnTo>
                    <a:pt x="2096" y="381"/>
                  </a:lnTo>
                  <a:lnTo>
                    <a:pt x="9288" y="381"/>
                  </a:lnTo>
                  <a:lnTo>
                    <a:pt x="9693" y="1120"/>
                  </a:lnTo>
                  <a:cubicBezTo>
                    <a:pt x="9710" y="1171"/>
                    <a:pt x="9777" y="1210"/>
                    <a:pt x="9848" y="1210"/>
                  </a:cubicBezTo>
                  <a:cubicBezTo>
                    <a:pt x="9876" y="1210"/>
                    <a:pt x="9904" y="1204"/>
                    <a:pt x="9931" y="1191"/>
                  </a:cubicBezTo>
                  <a:cubicBezTo>
                    <a:pt x="10003" y="1167"/>
                    <a:pt x="10050" y="1048"/>
                    <a:pt x="10003" y="977"/>
                  </a:cubicBezTo>
                  <a:lnTo>
                    <a:pt x="9598" y="167"/>
                  </a:lnTo>
                  <a:cubicBezTo>
                    <a:pt x="9574" y="72"/>
                    <a:pt x="9479" y="0"/>
                    <a:pt x="93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77"/>
          <p:cNvGrpSpPr/>
          <p:nvPr/>
        </p:nvGrpSpPr>
        <p:grpSpPr>
          <a:xfrm>
            <a:off x="4818946" y="1922214"/>
            <a:ext cx="289030" cy="354442"/>
            <a:chOff x="5009434" y="1922214"/>
            <a:chExt cx="289030" cy="354442"/>
          </a:xfrm>
        </p:grpSpPr>
        <p:sp>
          <p:nvSpPr>
            <p:cNvPr id="13433" name="Google Shape;13433;p77"/>
            <p:cNvSpPr/>
            <p:nvPr/>
          </p:nvSpPr>
          <p:spPr>
            <a:xfrm>
              <a:off x="5177026" y="2047200"/>
              <a:ext cx="115026" cy="223672"/>
            </a:xfrm>
            <a:custGeom>
              <a:avLst/>
              <a:gdLst/>
              <a:ahLst/>
              <a:cxnLst/>
              <a:rect l="l" t="t" r="r" b="b"/>
              <a:pathLst>
                <a:path w="3858" h="7502" extrusionOk="0">
                  <a:moveTo>
                    <a:pt x="71" y="0"/>
                  </a:moveTo>
                  <a:cubicBezTo>
                    <a:pt x="48" y="0"/>
                    <a:pt x="0" y="24"/>
                    <a:pt x="0" y="72"/>
                  </a:cubicBezTo>
                  <a:lnTo>
                    <a:pt x="0" y="7454"/>
                  </a:lnTo>
                  <a:cubicBezTo>
                    <a:pt x="0" y="7478"/>
                    <a:pt x="48" y="7502"/>
                    <a:pt x="71" y="7502"/>
                  </a:cubicBezTo>
                  <a:lnTo>
                    <a:pt x="3787" y="7502"/>
                  </a:lnTo>
                  <a:cubicBezTo>
                    <a:pt x="3810" y="7502"/>
                    <a:pt x="3858" y="7478"/>
                    <a:pt x="3858" y="7454"/>
                  </a:cubicBezTo>
                  <a:lnTo>
                    <a:pt x="3858" y="72"/>
                  </a:lnTo>
                  <a:cubicBezTo>
                    <a:pt x="3858" y="24"/>
                    <a:pt x="3810" y="0"/>
                    <a:pt x="3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7"/>
            <p:cNvSpPr/>
            <p:nvPr/>
          </p:nvSpPr>
          <p:spPr>
            <a:xfrm>
              <a:off x="5277831" y="2046932"/>
              <a:ext cx="14937" cy="223940"/>
            </a:xfrm>
            <a:custGeom>
              <a:avLst/>
              <a:gdLst/>
              <a:ahLst/>
              <a:cxnLst/>
              <a:rect l="l" t="t" r="r" b="b"/>
              <a:pathLst>
                <a:path w="501" h="7511" extrusionOk="0">
                  <a:moveTo>
                    <a:pt x="461" y="0"/>
                  </a:moveTo>
                  <a:cubicBezTo>
                    <a:pt x="452" y="0"/>
                    <a:pt x="441" y="3"/>
                    <a:pt x="429" y="9"/>
                  </a:cubicBezTo>
                  <a:lnTo>
                    <a:pt x="1" y="9"/>
                  </a:lnTo>
                  <a:cubicBezTo>
                    <a:pt x="25" y="9"/>
                    <a:pt x="48" y="33"/>
                    <a:pt x="48" y="81"/>
                  </a:cubicBezTo>
                  <a:lnTo>
                    <a:pt x="48" y="7463"/>
                  </a:lnTo>
                  <a:cubicBezTo>
                    <a:pt x="48" y="7487"/>
                    <a:pt x="25" y="7511"/>
                    <a:pt x="1" y="7511"/>
                  </a:cubicBezTo>
                  <a:lnTo>
                    <a:pt x="429" y="7511"/>
                  </a:lnTo>
                  <a:cubicBezTo>
                    <a:pt x="477" y="7511"/>
                    <a:pt x="501" y="7487"/>
                    <a:pt x="501" y="7463"/>
                  </a:cubicBezTo>
                  <a:lnTo>
                    <a:pt x="501" y="81"/>
                  </a:lnTo>
                  <a:cubicBezTo>
                    <a:pt x="501" y="27"/>
                    <a:pt x="487" y="0"/>
                    <a:pt x="46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7"/>
            <p:cNvSpPr/>
            <p:nvPr/>
          </p:nvSpPr>
          <p:spPr>
            <a:xfrm>
              <a:off x="5042111" y="1927909"/>
              <a:ext cx="58944" cy="58259"/>
            </a:xfrm>
            <a:custGeom>
              <a:avLst/>
              <a:gdLst/>
              <a:ahLst/>
              <a:cxnLst/>
              <a:rect l="l" t="t" r="r" b="b"/>
              <a:pathLst>
                <a:path w="1977" h="1954" extrusionOk="0">
                  <a:moveTo>
                    <a:pt x="977" y="1"/>
                  </a:moveTo>
                  <a:cubicBezTo>
                    <a:pt x="453" y="1"/>
                    <a:pt x="0" y="429"/>
                    <a:pt x="0" y="977"/>
                  </a:cubicBezTo>
                  <a:cubicBezTo>
                    <a:pt x="0" y="1525"/>
                    <a:pt x="453" y="1953"/>
                    <a:pt x="977" y="1953"/>
                  </a:cubicBezTo>
                  <a:cubicBezTo>
                    <a:pt x="1524" y="1953"/>
                    <a:pt x="1977" y="1525"/>
                    <a:pt x="1977" y="977"/>
                  </a:cubicBezTo>
                  <a:cubicBezTo>
                    <a:pt x="1977" y="429"/>
                    <a:pt x="1524" y="1"/>
                    <a:pt x="977"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7"/>
            <p:cNvSpPr/>
            <p:nvPr/>
          </p:nvSpPr>
          <p:spPr>
            <a:xfrm>
              <a:off x="5051324" y="1928625"/>
              <a:ext cx="49731" cy="57543"/>
            </a:xfrm>
            <a:custGeom>
              <a:avLst/>
              <a:gdLst/>
              <a:ahLst/>
              <a:cxnLst/>
              <a:rect l="l" t="t" r="r" b="b"/>
              <a:pathLst>
                <a:path w="1668" h="1930" extrusionOk="0">
                  <a:moveTo>
                    <a:pt x="930" y="0"/>
                  </a:moveTo>
                  <a:lnTo>
                    <a:pt x="930" y="0"/>
                  </a:lnTo>
                  <a:cubicBezTo>
                    <a:pt x="1120" y="167"/>
                    <a:pt x="1239" y="405"/>
                    <a:pt x="1239" y="715"/>
                  </a:cubicBezTo>
                  <a:cubicBezTo>
                    <a:pt x="1239" y="1239"/>
                    <a:pt x="811" y="1691"/>
                    <a:pt x="263" y="1691"/>
                  </a:cubicBezTo>
                  <a:cubicBezTo>
                    <a:pt x="168" y="1691"/>
                    <a:pt x="96" y="1691"/>
                    <a:pt x="1" y="1667"/>
                  </a:cubicBezTo>
                  <a:lnTo>
                    <a:pt x="1" y="1667"/>
                  </a:lnTo>
                  <a:cubicBezTo>
                    <a:pt x="168" y="1834"/>
                    <a:pt x="406" y="1929"/>
                    <a:pt x="691" y="1929"/>
                  </a:cubicBezTo>
                  <a:cubicBezTo>
                    <a:pt x="1215" y="1929"/>
                    <a:pt x="1668" y="1477"/>
                    <a:pt x="1668" y="953"/>
                  </a:cubicBezTo>
                  <a:cubicBezTo>
                    <a:pt x="1668" y="500"/>
                    <a:pt x="1358" y="119"/>
                    <a:pt x="93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7"/>
            <p:cNvSpPr/>
            <p:nvPr/>
          </p:nvSpPr>
          <p:spPr>
            <a:xfrm>
              <a:off x="5012296" y="2006711"/>
              <a:ext cx="117889" cy="263684"/>
            </a:xfrm>
            <a:custGeom>
              <a:avLst/>
              <a:gdLst/>
              <a:ahLst/>
              <a:cxnLst/>
              <a:rect l="l" t="t" r="r" b="b"/>
              <a:pathLst>
                <a:path w="3954" h="8844" extrusionOk="0">
                  <a:moveTo>
                    <a:pt x="1953" y="1"/>
                  </a:moveTo>
                  <a:cubicBezTo>
                    <a:pt x="881" y="1"/>
                    <a:pt x="0" y="858"/>
                    <a:pt x="0" y="1954"/>
                  </a:cubicBezTo>
                  <a:lnTo>
                    <a:pt x="0" y="3573"/>
                  </a:lnTo>
                  <a:lnTo>
                    <a:pt x="0" y="3597"/>
                  </a:lnTo>
                  <a:cubicBezTo>
                    <a:pt x="0" y="3621"/>
                    <a:pt x="0" y="3692"/>
                    <a:pt x="24" y="3716"/>
                  </a:cubicBezTo>
                  <a:cubicBezTo>
                    <a:pt x="48" y="3787"/>
                    <a:pt x="95" y="3835"/>
                    <a:pt x="143" y="3906"/>
                  </a:cubicBezTo>
                  <a:cubicBezTo>
                    <a:pt x="214" y="3930"/>
                    <a:pt x="262" y="3954"/>
                    <a:pt x="357" y="3954"/>
                  </a:cubicBezTo>
                  <a:lnTo>
                    <a:pt x="143" y="5407"/>
                  </a:lnTo>
                  <a:cubicBezTo>
                    <a:pt x="119" y="5526"/>
                    <a:pt x="214" y="5621"/>
                    <a:pt x="333" y="5621"/>
                  </a:cubicBezTo>
                  <a:lnTo>
                    <a:pt x="738" y="5621"/>
                  </a:lnTo>
                  <a:lnTo>
                    <a:pt x="738" y="8360"/>
                  </a:lnTo>
                  <a:cubicBezTo>
                    <a:pt x="738" y="8479"/>
                    <a:pt x="810" y="8622"/>
                    <a:pt x="881" y="8693"/>
                  </a:cubicBezTo>
                  <a:cubicBezTo>
                    <a:pt x="1021" y="8798"/>
                    <a:pt x="1166" y="8843"/>
                    <a:pt x="1302" y="8843"/>
                  </a:cubicBezTo>
                  <a:cubicBezTo>
                    <a:pt x="1631" y="8843"/>
                    <a:pt x="1905" y="8578"/>
                    <a:pt x="1905" y="8241"/>
                  </a:cubicBezTo>
                  <a:cubicBezTo>
                    <a:pt x="1905" y="8578"/>
                    <a:pt x="2167" y="8843"/>
                    <a:pt x="2489" y="8843"/>
                  </a:cubicBezTo>
                  <a:cubicBezTo>
                    <a:pt x="2623" y="8843"/>
                    <a:pt x="2766" y="8798"/>
                    <a:pt x="2905" y="8693"/>
                  </a:cubicBezTo>
                  <a:cubicBezTo>
                    <a:pt x="3001" y="8622"/>
                    <a:pt x="3072" y="8479"/>
                    <a:pt x="3072" y="8360"/>
                  </a:cubicBezTo>
                  <a:lnTo>
                    <a:pt x="3072" y="5621"/>
                  </a:lnTo>
                  <a:lnTo>
                    <a:pt x="3453" y="5621"/>
                  </a:lnTo>
                  <a:cubicBezTo>
                    <a:pt x="3572" y="5621"/>
                    <a:pt x="3668" y="5526"/>
                    <a:pt x="3620" y="5407"/>
                  </a:cubicBezTo>
                  <a:lnTo>
                    <a:pt x="3429" y="3954"/>
                  </a:lnTo>
                  <a:cubicBezTo>
                    <a:pt x="3501" y="3954"/>
                    <a:pt x="3572" y="3930"/>
                    <a:pt x="3620" y="3883"/>
                  </a:cubicBezTo>
                  <a:cubicBezTo>
                    <a:pt x="3858" y="3835"/>
                    <a:pt x="3953" y="3716"/>
                    <a:pt x="3953" y="3573"/>
                  </a:cubicBezTo>
                  <a:lnTo>
                    <a:pt x="3953" y="1954"/>
                  </a:lnTo>
                  <a:cubicBezTo>
                    <a:pt x="3953" y="882"/>
                    <a:pt x="3096" y="1"/>
                    <a:pt x="200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7"/>
            <p:cNvSpPr/>
            <p:nvPr/>
          </p:nvSpPr>
          <p:spPr>
            <a:xfrm>
              <a:off x="5064830" y="2008142"/>
              <a:ext cx="65354" cy="262730"/>
            </a:xfrm>
            <a:custGeom>
              <a:avLst/>
              <a:gdLst/>
              <a:ahLst/>
              <a:cxnLst/>
              <a:rect l="l" t="t" r="r" b="b"/>
              <a:pathLst>
                <a:path w="2192" h="8812" extrusionOk="0">
                  <a:moveTo>
                    <a:pt x="282" y="0"/>
                  </a:moveTo>
                  <a:cubicBezTo>
                    <a:pt x="268" y="0"/>
                    <a:pt x="253" y="0"/>
                    <a:pt x="238" y="1"/>
                  </a:cubicBezTo>
                  <a:lnTo>
                    <a:pt x="0" y="1"/>
                  </a:lnTo>
                  <a:cubicBezTo>
                    <a:pt x="977" y="96"/>
                    <a:pt x="1715" y="929"/>
                    <a:pt x="1715" y="1929"/>
                  </a:cubicBezTo>
                  <a:lnTo>
                    <a:pt x="1715" y="3549"/>
                  </a:lnTo>
                  <a:cubicBezTo>
                    <a:pt x="1715" y="3692"/>
                    <a:pt x="1596" y="3835"/>
                    <a:pt x="1453" y="3906"/>
                  </a:cubicBezTo>
                  <a:cubicBezTo>
                    <a:pt x="1382" y="3930"/>
                    <a:pt x="1358" y="4001"/>
                    <a:pt x="1358" y="4049"/>
                  </a:cubicBezTo>
                  <a:lnTo>
                    <a:pt x="1548" y="5383"/>
                  </a:lnTo>
                  <a:cubicBezTo>
                    <a:pt x="1565" y="5466"/>
                    <a:pt x="1523" y="5538"/>
                    <a:pt x="1456" y="5573"/>
                  </a:cubicBezTo>
                  <a:lnTo>
                    <a:pt x="1834" y="5573"/>
                  </a:lnTo>
                  <a:cubicBezTo>
                    <a:pt x="1953" y="5573"/>
                    <a:pt x="2048" y="5478"/>
                    <a:pt x="2025" y="5359"/>
                  </a:cubicBezTo>
                  <a:lnTo>
                    <a:pt x="1810" y="3906"/>
                  </a:lnTo>
                  <a:cubicBezTo>
                    <a:pt x="2025" y="3906"/>
                    <a:pt x="2191" y="3716"/>
                    <a:pt x="2191" y="3525"/>
                  </a:cubicBezTo>
                  <a:lnTo>
                    <a:pt x="2191" y="1929"/>
                  </a:lnTo>
                  <a:cubicBezTo>
                    <a:pt x="2191" y="849"/>
                    <a:pt x="1334" y="0"/>
                    <a:pt x="282" y="0"/>
                  </a:cubicBezTo>
                  <a:close/>
                  <a:moveTo>
                    <a:pt x="1429" y="5573"/>
                  </a:moveTo>
                  <a:lnTo>
                    <a:pt x="1429" y="5585"/>
                  </a:lnTo>
                  <a:lnTo>
                    <a:pt x="1429" y="5585"/>
                  </a:lnTo>
                  <a:cubicBezTo>
                    <a:pt x="1439" y="5582"/>
                    <a:pt x="1447" y="5578"/>
                    <a:pt x="1456" y="5573"/>
                  </a:cubicBezTo>
                  <a:close/>
                  <a:moveTo>
                    <a:pt x="1429" y="5585"/>
                  </a:moveTo>
                  <a:lnTo>
                    <a:pt x="1429" y="5585"/>
                  </a:lnTo>
                  <a:cubicBezTo>
                    <a:pt x="1407" y="5593"/>
                    <a:pt x="1383" y="5597"/>
                    <a:pt x="1358" y="5597"/>
                  </a:cubicBezTo>
                  <a:lnTo>
                    <a:pt x="953" y="5597"/>
                  </a:lnTo>
                  <a:lnTo>
                    <a:pt x="953" y="8216"/>
                  </a:lnTo>
                  <a:cubicBezTo>
                    <a:pt x="953" y="8359"/>
                    <a:pt x="881" y="8526"/>
                    <a:pt x="762" y="8645"/>
                  </a:cubicBezTo>
                  <a:cubicBezTo>
                    <a:pt x="715" y="8693"/>
                    <a:pt x="643" y="8717"/>
                    <a:pt x="596" y="8764"/>
                  </a:cubicBezTo>
                  <a:cubicBezTo>
                    <a:pt x="667" y="8788"/>
                    <a:pt x="739" y="8812"/>
                    <a:pt x="834" y="8812"/>
                  </a:cubicBezTo>
                  <a:cubicBezTo>
                    <a:pt x="977" y="8812"/>
                    <a:pt x="1120" y="8764"/>
                    <a:pt x="1239" y="8645"/>
                  </a:cubicBezTo>
                  <a:cubicBezTo>
                    <a:pt x="1358" y="8526"/>
                    <a:pt x="1429" y="8359"/>
                    <a:pt x="1429" y="8216"/>
                  </a:cubicBezTo>
                  <a:lnTo>
                    <a:pt x="1429" y="5585"/>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7"/>
            <p:cNvSpPr/>
            <p:nvPr/>
          </p:nvSpPr>
          <p:spPr>
            <a:xfrm>
              <a:off x="5172046" y="2042221"/>
              <a:ext cx="124984" cy="234346"/>
            </a:xfrm>
            <a:custGeom>
              <a:avLst/>
              <a:gdLst/>
              <a:ahLst/>
              <a:cxnLst/>
              <a:rect l="l" t="t" r="r" b="b"/>
              <a:pathLst>
                <a:path w="4192" h="7860" extrusionOk="0">
                  <a:moveTo>
                    <a:pt x="238" y="1"/>
                  </a:moveTo>
                  <a:cubicBezTo>
                    <a:pt x="96" y="1"/>
                    <a:pt x="0" y="120"/>
                    <a:pt x="0" y="239"/>
                  </a:cubicBezTo>
                  <a:lnTo>
                    <a:pt x="0" y="7621"/>
                  </a:lnTo>
                  <a:cubicBezTo>
                    <a:pt x="0" y="7764"/>
                    <a:pt x="119" y="7859"/>
                    <a:pt x="238" y="7859"/>
                  </a:cubicBezTo>
                  <a:lnTo>
                    <a:pt x="4025" y="7859"/>
                  </a:lnTo>
                  <a:cubicBezTo>
                    <a:pt x="4096" y="7859"/>
                    <a:pt x="4192" y="7764"/>
                    <a:pt x="4192" y="7669"/>
                  </a:cubicBezTo>
                  <a:lnTo>
                    <a:pt x="4192" y="6002"/>
                  </a:lnTo>
                  <a:cubicBezTo>
                    <a:pt x="4192" y="5978"/>
                    <a:pt x="4168" y="5907"/>
                    <a:pt x="4144" y="5883"/>
                  </a:cubicBezTo>
                  <a:cubicBezTo>
                    <a:pt x="4096" y="5856"/>
                    <a:pt x="4051" y="5844"/>
                    <a:pt x="4010" y="5844"/>
                  </a:cubicBezTo>
                  <a:cubicBezTo>
                    <a:pt x="3907" y="5844"/>
                    <a:pt x="3834" y="5917"/>
                    <a:pt x="3834" y="6002"/>
                  </a:cubicBezTo>
                  <a:lnTo>
                    <a:pt x="3834" y="7455"/>
                  </a:lnTo>
                  <a:lnTo>
                    <a:pt x="334" y="7455"/>
                  </a:lnTo>
                  <a:lnTo>
                    <a:pt x="334" y="286"/>
                  </a:lnTo>
                  <a:lnTo>
                    <a:pt x="3834" y="286"/>
                  </a:lnTo>
                  <a:lnTo>
                    <a:pt x="3834" y="5168"/>
                  </a:lnTo>
                  <a:cubicBezTo>
                    <a:pt x="3834" y="5264"/>
                    <a:pt x="3906" y="5311"/>
                    <a:pt x="3977" y="5359"/>
                  </a:cubicBezTo>
                  <a:cubicBezTo>
                    <a:pt x="3990" y="5361"/>
                    <a:pt x="4002" y="5363"/>
                    <a:pt x="4014" y="5363"/>
                  </a:cubicBezTo>
                  <a:cubicBezTo>
                    <a:pt x="4115" y="5363"/>
                    <a:pt x="4192" y="5275"/>
                    <a:pt x="4192" y="5168"/>
                  </a:cubicBezTo>
                  <a:lnTo>
                    <a:pt x="4192" y="167"/>
                  </a:lnTo>
                  <a:cubicBezTo>
                    <a:pt x="4192" y="120"/>
                    <a:pt x="4096" y="1"/>
                    <a:pt x="3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7"/>
            <p:cNvSpPr/>
            <p:nvPr/>
          </p:nvSpPr>
          <p:spPr>
            <a:xfrm>
              <a:off x="5164235" y="1968160"/>
              <a:ext cx="36941" cy="53488"/>
            </a:xfrm>
            <a:custGeom>
              <a:avLst/>
              <a:gdLst/>
              <a:ahLst/>
              <a:cxnLst/>
              <a:rect l="l" t="t" r="r" b="b"/>
              <a:pathLst>
                <a:path w="1239" h="1794" extrusionOk="0">
                  <a:moveTo>
                    <a:pt x="643" y="961"/>
                  </a:moveTo>
                  <a:cubicBezTo>
                    <a:pt x="786" y="961"/>
                    <a:pt x="882" y="1080"/>
                    <a:pt x="882" y="1199"/>
                  </a:cubicBezTo>
                  <a:cubicBezTo>
                    <a:pt x="882" y="1342"/>
                    <a:pt x="762" y="1437"/>
                    <a:pt x="643" y="1437"/>
                  </a:cubicBezTo>
                  <a:cubicBezTo>
                    <a:pt x="524" y="1437"/>
                    <a:pt x="405" y="1342"/>
                    <a:pt x="405" y="1199"/>
                  </a:cubicBezTo>
                  <a:cubicBezTo>
                    <a:pt x="405" y="1056"/>
                    <a:pt x="524" y="961"/>
                    <a:pt x="643" y="961"/>
                  </a:cubicBezTo>
                  <a:close/>
                  <a:moveTo>
                    <a:pt x="707" y="0"/>
                  </a:moveTo>
                  <a:cubicBezTo>
                    <a:pt x="671" y="0"/>
                    <a:pt x="639" y="12"/>
                    <a:pt x="620" y="32"/>
                  </a:cubicBezTo>
                  <a:cubicBezTo>
                    <a:pt x="596" y="79"/>
                    <a:pt x="119" y="413"/>
                    <a:pt x="24" y="1103"/>
                  </a:cubicBezTo>
                  <a:cubicBezTo>
                    <a:pt x="0" y="1461"/>
                    <a:pt x="239" y="1794"/>
                    <a:pt x="620" y="1794"/>
                  </a:cubicBezTo>
                  <a:cubicBezTo>
                    <a:pt x="977" y="1794"/>
                    <a:pt x="1239" y="1532"/>
                    <a:pt x="1239" y="1199"/>
                  </a:cubicBezTo>
                  <a:cubicBezTo>
                    <a:pt x="1239" y="865"/>
                    <a:pt x="977" y="603"/>
                    <a:pt x="643" y="603"/>
                  </a:cubicBezTo>
                  <a:lnTo>
                    <a:pt x="596" y="603"/>
                  </a:lnTo>
                  <a:cubicBezTo>
                    <a:pt x="715" y="413"/>
                    <a:pt x="834" y="294"/>
                    <a:pt x="834" y="294"/>
                  </a:cubicBezTo>
                  <a:cubicBezTo>
                    <a:pt x="905" y="246"/>
                    <a:pt x="905" y="127"/>
                    <a:pt x="858" y="79"/>
                  </a:cubicBezTo>
                  <a:cubicBezTo>
                    <a:pt x="816" y="24"/>
                    <a:pt x="758"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7"/>
            <p:cNvSpPr/>
            <p:nvPr/>
          </p:nvSpPr>
          <p:spPr>
            <a:xfrm>
              <a:off x="5208958" y="1969054"/>
              <a:ext cx="34824" cy="55456"/>
            </a:xfrm>
            <a:custGeom>
              <a:avLst/>
              <a:gdLst/>
              <a:ahLst/>
              <a:cxnLst/>
              <a:rect l="l" t="t" r="r" b="b"/>
              <a:pathLst>
                <a:path w="1168" h="1860" extrusionOk="0">
                  <a:moveTo>
                    <a:pt x="560" y="332"/>
                  </a:moveTo>
                  <a:cubicBezTo>
                    <a:pt x="572" y="332"/>
                    <a:pt x="584" y="333"/>
                    <a:pt x="596" y="335"/>
                  </a:cubicBezTo>
                  <a:cubicBezTo>
                    <a:pt x="715" y="335"/>
                    <a:pt x="810" y="454"/>
                    <a:pt x="810" y="573"/>
                  </a:cubicBezTo>
                  <a:lnTo>
                    <a:pt x="810" y="1240"/>
                  </a:lnTo>
                  <a:cubicBezTo>
                    <a:pt x="810" y="1359"/>
                    <a:pt x="715" y="1454"/>
                    <a:pt x="596" y="1454"/>
                  </a:cubicBezTo>
                  <a:cubicBezTo>
                    <a:pt x="453" y="1454"/>
                    <a:pt x="334" y="1383"/>
                    <a:pt x="334" y="1240"/>
                  </a:cubicBezTo>
                  <a:lnTo>
                    <a:pt x="334" y="573"/>
                  </a:lnTo>
                  <a:cubicBezTo>
                    <a:pt x="334" y="443"/>
                    <a:pt x="433" y="332"/>
                    <a:pt x="560" y="332"/>
                  </a:cubicBezTo>
                  <a:close/>
                  <a:moveTo>
                    <a:pt x="590" y="0"/>
                  </a:moveTo>
                  <a:cubicBezTo>
                    <a:pt x="577" y="0"/>
                    <a:pt x="563" y="1"/>
                    <a:pt x="548" y="2"/>
                  </a:cubicBezTo>
                  <a:cubicBezTo>
                    <a:pt x="239" y="49"/>
                    <a:pt x="1" y="264"/>
                    <a:pt x="1" y="597"/>
                  </a:cubicBezTo>
                  <a:lnTo>
                    <a:pt x="1" y="1264"/>
                  </a:lnTo>
                  <a:cubicBezTo>
                    <a:pt x="1" y="1550"/>
                    <a:pt x="239" y="1835"/>
                    <a:pt x="548" y="1859"/>
                  </a:cubicBezTo>
                  <a:cubicBezTo>
                    <a:pt x="882" y="1859"/>
                    <a:pt x="1168" y="1597"/>
                    <a:pt x="1168" y="1240"/>
                  </a:cubicBezTo>
                  <a:lnTo>
                    <a:pt x="1168" y="597"/>
                  </a:lnTo>
                  <a:cubicBezTo>
                    <a:pt x="1168" y="255"/>
                    <a:pt x="905" y="0"/>
                    <a:pt x="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7"/>
            <p:cNvSpPr/>
            <p:nvPr/>
          </p:nvSpPr>
          <p:spPr>
            <a:xfrm>
              <a:off x="5262208" y="1968130"/>
              <a:ext cx="29845" cy="55665"/>
            </a:xfrm>
            <a:custGeom>
              <a:avLst/>
              <a:gdLst/>
              <a:ahLst/>
              <a:cxnLst/>
              <a:rect l="l" t="t" r="r" b="b"/>
              <a:pathLst>
                <a:path w="1001" h="1867" extrusionOk="0">
                  <a:moveTo>
                    <a:pt x="815" y="0"/>
                  </a:moveTo>
                  <a:cubicBezTo>
                    <a:pt x="744" y="0"/>
                    <a:pt x="680" y="31"/>
                    <a:pt x="644" y="104"/>
                  </a:cubicBezTo>
                  <a:lnTo>
                    <a:pt x="1" y="1581"/>
                  </a:lnTo>
                  <a:cubicBezTo>
                    <a:pt x="1" y="1700"/>
                    <a:pt x="48" y="1795"/>
                    <a:pt x="120" y="1866"/>
                  </a:cubicBezTo>
                  <a:lnTo>
                    <a:pt x="191" y="1866"/>
                  </a:lnTo>
                  <a:cubicBezTo>
                    <a:pt x="239" y="1866"/>
                    <a:pt x="310" y="1819"/>
                    <a:pt x="334" y="1747"/>
                  </a:cubicBezTo>
                  <a:lnTo>
                    <a:pt x="953" y="247"/>
                  </a:lnTo>
                  <a:cubicBezTo>
                    <a:pt x="1001" y="152"/>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7"/>
            <p:cNvSpPr/>
            <p:nvPr/>
          </p:nvSpPr>
          <p:spPr>
            <a:xfrm>
              <a:off x="5255828" y="1972632"/>
              <a:ext cx="12820" cy="1282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7"/>
            <p:cNvSpPr/>
            <p:nvPr/>
          </p:nvSpPr>
          <p:spPr>
            <a:xfrm>
              <a:off x="5286359" y="2007427"/>
              <a:ext cx="12105" cy="12820"/>
            </a:xfrm>
            <a:custGeom>
              <a:avLst/>
              <a:gdLst/>
              <a:ahLst/>
              <a:cxnLst/>
              <a:rect l="l" t="t" r="r" b="b"/>
              <a:pathLst>
                <a:path w="406" h="430" extrusionOk="0">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7"/>
            <p:cNvSpPr/>
            <p:nvPr/>
          </p:nvSpPr>
          <p:spPr>
            <a:xfrm>
              <a:off x="5037132" y="1922214"/>
              <a:ext cx="68902" cy="69618"/>
            </a:xfrm>
            <a:custGeom>
              <a:avLst/>
              <a:gdLst/>
              <a:ahLst/>
              <a:cxnLst/>
              <a:rect l="l" t="t" r="r" b="b"/>
              <a:pathLst>
                <a:path w="2311" h="2335" extrusionOk="0">
                  <a:moveTo>
                    <a:pt x="1167" y="358"/>
                  </a:moveTo>
                  <a:cubicBezTo>
                    <a:pt x="1596" y="358"/>
                    <a:pt x="1953" y="715"/>
                    <a:pt x="1953" y="1168"/>
                  </a:cubicBezTo>
                  <a:cubicBezTo>
                    <a:pt x="1953" y="1620"/>
                    <a:pt x="1596" y="1978"/>
                    <a:pt x="1167" y="1978"/>
                  </a:cubicBezTo>
                  <a:cubicBezTo>
                    <a:pt x="715" y="1978"/>
                    <a:pt x="358" y="1620"/>
                    <a:pt x="358" y="1168"/>
                  </a:cubicBezTo>
                  <a:cubicBezTo>
                    <a:pt x="358" y="715"/>
                    <a:pt x="715" y="358"/>
                    <a:pt x="1167" y="358"/>
                  </a:cubicBezTo>
                  <a:close/>
                  <a:moveTo>
                    <a:pt x="1167" y="1"/>
                  </a:moveTo>
                  <a:cubicBezTo>
                    <a:pt x="525" y="1"/>
                    <a:pt x="1" y="501"/>
                    <a:pt x="1" y="1168"/>
                  </a:cubicBezTo>
                  <a:cubicBezTo>
                    <a:pt x="1" y="1787"/>
                    <a:pt x="525" y="2335"/>
                    <a:pt x="1167" y="2335"/>
                  </a:cubicBezTo>
                  <a:cubicBezTo>
                    <a:pt x="1787" y="2335"/>
                    <a:pt x="2311" y="1811"/>
                    <a:pt x="2311" y="1168"/>
                  </a:cubicBezTo>
                  <a:cubicBezTo>
                    <a:pt x="2311" y="549"/>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7"/>
            <p:cNvSpPr/>
            <p:nvPr/>
          </p:nvSpPr>
          <p:spPr>
            <a:xfrm>
              <a:off x="5009434" y="2003163"/>
              <a:ext cx="126416" cy="273493"/>
            </a:xfrm>
            <a:custGeom>
              <a:avLst/>
              <a:gdLst/>
              <a:ahLst/>
              <a:cxnLst/>
              <a:rect l="l" t="t" r="r" b="b"/>
              <a:pathLst>
                <a:path w="4240" h="9173" extrusionOk="0">
                  <a:moveTo>
                    <a:pt x="1906" y="5954"/>
                  </a:moveTo>
                  <a:lnTo>
                    <a:pt x="1906" y="8383"/>
                  </a:lnTo>
                  <a:cubicBezTo>
                    <a:pt x="1906" y="8609"/>
                    <a:pt x="1713" y="8814"/>
                    <a:pt x="1470" y="8814"/>
                  </a:cubicBezTo>
                  <a:cubicBezTo>
                    <a:pt x="1456" y="8814"/>
                    <a:pt x="1443" y="8813"/>
                    <a:pt x="1430" y="8812"/>
                  </a:cubicBezTo>
                  <a:cubicBezTo>
                    <a:pt x="1215" y="8765"/>
                    <a:pt x="1072" y="8598"/>
                    <a:pt x="1072" y="8383"/>
                  </a:cubicBezTo>
                  <a:lnTo>
                    <a:pt x="1072" y="5954"/>
                  </a:lnTo>
                  <a:close/>
                  <a:moveTo>
                    <a:pt x="3097" y="5931"/>
                  </a:moveTo>
                  <a:lnTo>
                    <a:pt x="3097" y="8383"/>
                  </a:lnTo>
                  <a:cubicBezTo>
                    <a:pt x="3097" y="8598"/>
                    <a:pt x="2954" y="8765"/>
                    <a:pt x="2763" y="8812"/>
                  </a:cubicBezTo>
                  <a:cubicBezTo>
                    <a:pt x="2739" y="8817"/>
                    <a:pt x="2714" y="8819"/>
                    <a:pt x="2690" y="8819"/>
                  </a:cubicBezTo>
                  <a:cubicBezTo>
                    <a:pt x="2458" y="8819"/>
                    <a:pt x="2263" y="8621"/>
                    <a:pt x="2263" y="8383"/>
                  </a:cubicBezTo>
                  <a:lnTo>
                    <a:pt x="2263" y="5931"/>
                  </a:lnTo>
                  <a:close/>
                  <a:moveTo>
                    <a:pt x="2049" y="1"/>
                  </a:moveTo>
                  <a:cubicBezTo>
                    <a:pt x="1668" y="1"/>
                    <a:pt x="1287" y="120"/>
                    <a:pt x="930" y="287"/>
                  </a:cubicBezTo>
                  <a:cubicBezTo>
                    <a:pt x="834" y="358"/>
                    <a:pt x="811" y="453"/>
                    <a:pt x="858" y="525"/>
                  </a:cubicBezTo>
                  <a:cubicBezTo>
                    <a:pt x="913" y="598"/>
                    <a:pt x="981" y="629"/>
                    <a:pt x="1042" y="629"/>
                  </a:cubicBezTo>
                  <a:cubicBezTo>
                    <a:pt x="1061" y="629"/>
                    <a:pt x="1079" y="626"/>
                    <a:pt x="1096" y="620"/>
                  </a:cubicBezTo>
                  <a:cubicBezTo>
                    <a:pt x="1406" y="429"/>
                    <a:pt x="1692" y="358"/>
                    <a:pt x="2049" y="358"/>
                  </a:cubicBezTo>
                  <a:lnTo>
                    <a:pt x="2096" y="358"/>
                  </a:lnTo>
                  <a:cubicBezTo>
                    <a:pt x="3073" y="358"/>
                    <a:pt x="3883" y="1168"/>
                    <a:pt x="3883" y="2144"/>
                  </a:cubicBezTo>
                  <a:lnTo>
                    <a:pt x="3883" y="3740"/>
                  </a:lnTo>
                  <a:lnTo>
                    <a:pt x="3883" y="3787"/>
                  </a:lnTo>
                  <a:cubicBezTo>
                    <a:pt x="3883" y="3883"/>
                    <a:pt x="3740" y="3954"/>
                    <a:pt x="3668" y="3954"/>
                  </a:cubicBezTo>
                  <a:cubicBezTo>
                    <a:pt x="3525" y="3954"/>
                    <a:pt x="3454" y="3835"/>
                    <a:pt x="3454" y="3716"/>
                  </a:cubicBezTo>
                  <a:lnTo>
                    <a:pt x="3454" y="2049"/>
                  </a:lnTo>
                  <a:cubicBezTo>
                    <a:pt x="3454" y="1954"/>
                    <a:pt x="3382" y="1906"/>
                    <a:pt x="3311" y="1882"/>
                  </a:cubicBezTo>
                  <a:cubicBezTo>
                    <a:pt x="3290" y="1874"/>
                    <a:pt x="3269" y="1870"/>
                    <a:pt x="3249" y="1870"/>
                  </a:cubicBezTo>
                  <a:cubicBezTo>
                    <a:pt x="3161" y="1870"/>
                    <a:pt x="3097" y="1951"/>
                    <a:pt x="3097" y="2049"/>
                  </a:cubicBezTo>
                  <a:lnTo>
                    <a:pt x="3097" y="3740"/>
                  </a:lnTo>
                  <a:cubicBezTo>
                    <a:pt x="3097" y="3978"/>
                    <a:pt x="3263" y="4216"/>
                    <a:pt x="3525" y="4287"/>
                  </a:cubicBezTo>
                  <a:lnTo>
                    <a:pt x="3692" y="5597"/>
                  </a:lnTo>
                  <a:lnTo>
                    <a:pt x="3692" y="5621"/>
                  </a:lnTo>
                  <a:lnTo>
                    <a:pt x="501" y="5621"/>
                  </a:lnTo>
                  <a:lnTo>
                    <a:pt x="501" y="5597"/>
                  </a:lnTo>
                  <a:lnTo>
                    <a:pt x="691" y="4287"/>
                  </a:lnTo>
                  <a:cubicBezTo>
                    <a:pt x="930" y="4216"/>
                    <a:pt x="1096" y="4025"/>
                    <a:pt x="1096" y="3740"/>
                  </a:cubicBezTo>
                  <a:lnTo>
                    <a:pt x="1096" y="2049"/>
                  </a:lnTo>
                  <a:cubicBezTo>
                    <a:pt x="1096" y="1954"/>
                    <a:pt x="1049" y="1906"/>
                    <a:pt x="953" y="1882"/>
                  </a:cubicBezTo>
                  <a:cubicBezTo>
                    <a:pt x="932" y="1874"/>
                    <a:pt x="911" y="1870"/>
                    <a:pt x="892" y="1870"/>
                  </a:cubicBezTo>
                  <a:cubicBezTo>
                    <a:pt x="803" y="1870"/>
                    <a:pt x="739" y="1951"/>
                    <a:pt x="739" y="2049"/>
                  </a:cubicBezTo>
                  <a:lnTo>
                    <a:pt x="739" y="3740"/>
                  </a:lnTo>
                  <a:cubicBezTo>
                    <a:pt x="739" y="3859"/>
                    <a:pt x="644" y="3954"/>
                    <a:pt x="525" y="3954"/>
                  </a:cubicBezTo>
                  <a:cubicBezTo>
                    <a:pt x="406" y="3954"/>
                    <a:pt x="334" y="3859"/>
                    <a:pt x="334" y="3740"/>
                  </a:cubicBezTo>
                  <a:lnTo>
                    <a:pt x="334" y="2168"/>
                  </a:lnTo>
                  <a:cubicBezTo>
                    <a:pt x="334" y="1811"/>
                    <a:pt x="453" y="1454"/>
                    <a:pt x="644" y="1120"/>
                  </a:cubicBezTo>
                  <a:cubicBezTo>
                    <a:pt x="715" y="1049"/>
                    <a:pt x="691" y="953"/>
                    <a:pt x="620" y="882"/>
                  </a:cubicBezTo>
                  <a:cubicBezTo>
                    <a:pt x="586" y="865"/>
                    <a:pt x="555" y="857"/>
                    <a:pt x="527" y="857"/>
                  </a:cubicBezTo>
                  <a:cubicBezTo>
                    <a:pt x="474" y="857"/>
                    <a:pt x="428" y="883"/>
                    <a:pt x="382" y="930"/>
                  </a:cubicBezTo>
                  <a:cubicBezTo>
                    <a:pt x="120" y="1287"/>
                    <a:pt x="1" y="1692"/>
                    <a:pt x="1" y="2144"/>
                  </a:cubicBezTo>
                  <a:lnTo>
                    <a:pt x="1" y="3740"/>
                  </a:lnTo>
                  <a:cubicBezTo>
                    <a:pt x="1" y="3954"/>
                    <a:pt x="120" y="4145"/>
                    <a:pt x="287" y="4216"/>
                  </a:cubicBezTo>
                  <a:cubicBezTo>
                    <a:pt x="334" y="4216"/>
                    <a:pt x="334" y="4264"/>
                    <a:pt x="358" y="4264"/>
                  </a:cubicBezTo>
                  <a:lnTo>
                    <a:pt x="168" y="5526"/>
                  </a:lnTo>
                  <a:cubicBezTo>
                    <a:pt x="168" y="5645"/>
                    <a:pt x="215" y="5740"/>
                    <a:pt x="263" y="5835"/>
                  </a:cubicBezTo>
                  <a:cubicBezTo>
                    <a:pt x="334" y="5931"/>
                    <a:pt x="453" y="5954"/>
                    <a:pt x="549" y="5954"/>
                  </a:cubicBezTo>
                  <a:lnTo>
                    <a:pt x="763" y="5954"/>
                  </a:lnTo>
                  <a:lnTo>
                    <a:pt x="763" y="8383"/>
                  </a:lnTo>
                  <a:cubicBezTo>
                    <a:pt x="763" y="8788"/>
                    <a:pt x="1049" y="9098"/>
                    <a:pt x="1430" y="9169"/>
                  </a:cubicBezTo>
                  <a:cubicBezTo>
                    <a:pt x="1452" y="9171"/>
                    <a:pt x="1475" y="9172"/>
                    <a:pt x="1497" y="9172"/>
                  </a:cubicBezTo>
                  <a:cubicBezTo>
                    <a:pt x="1736" y="9172"/>
                    <a:pt x="1968" y="9060"/>
                    <a:pt x="2120" y="8907"/>
                  </a:cubicBezTo>
                  <a:cubicBezTo>
                    <a:pt x="2249" y="9079"/>
                    <a:pt x="2473" y="9173"/>
                    <a:pt x="2708" y="9173"/>
                  </a:cubicBezTo>
                  <a:cubicBezTo>
                    <a:pt x="2734" y="9173"/>
                    <a:pt x="2761" y="9172"/>
                    <a:pt x="2787" y="9169"/>
                  </a:cubicBezTo>
                  <a:cubicBezTo>
                    <a:pt x="3192" y="9098"/>
                    <a:pt x="3454" y="8788"/>
                    <a:pt x="3454" y="8383"/>
                  </a:cubicBezTo>
                  <a:lnTo>
                    <a:pt x="3454" y="5954"/>
                  </a:lnTo>
                  <a:lnTo>
                    <a:pt x="3692" y="5954"/>
                  </a:lnTo>
                  <a:cubicBezTo>
                    <a:pt x="3787" y="5954"/>
                    <a:pt x="3835" y="5931"/>
                    <a:pt x="3906" y="5883"/>
                  </a:cubicBezTo>
                  <a:cubicBezTo>
                    <a:pt x="4025" y="5812"/>
                    <a:pt x="4073" y="5692"/>
                    <a:pt x="4049" y="5526"/>
                  </a:cubicBezTo>
                  <a:lnTo>
                    <a:pt x="3883" y="4264"/>
                  </a:lnTo>
                  <a:lnTo>
                    <a:pt x="3906" y="4264"/>
                  </a:lnTo>
                  <a:cubicBezTo>
                    <a:pt x="3978" y="4216"/>
                    <a:pt x="4049" y="4168"/>
                    <a:pt x="4121" y="4073"/>
                  </a:cubicBezTo>
                  <a:cubicBezTo>
                    <a:pt x="4168" y="3978"/>
                    <a:pt x="4240" y="3859"/>
                    <a:pt x="4240" y="3740"/>
                  </a:cubicBezTo>
                  <a:lnTo>
                    <a:pt x="4240" y="2144"/>
                  </a:lnTo>
                  <a:cubicBezTo>
                    <a:pt x="4192" y="953"/>
                    <a:pt x="3287" y="1"/>
                    <a:pt x="2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77"/>
          <p:cNvGrpSpPr/>
          <p:nvPr/>
        </p:nvGrpSpPr>
        <p:grpSpPr>
          <a:xfrm>
            <a:off x="5511689" y="1922214"/>
            <a:ext cx="352920" cy="353636"/>
            <a:chOff x="5549777" y="1922214"/>
            <a:chExt cx="352920" cy="353636"/>
          </a:xfrm>
        </p:grpSpPr>
        <p:sp>
          <p:nvSpPr>
            <p:cNvPr id="13448" name="Google Shape;13448;p77"/>
            <p:cNvSpPr/>
            <p:nvPr/>
          </p:nvSpPr>
          <p:spPr>
            <a:xfrm>
              <a:off x="5623630" y="2008858"/>
              <a:ext cx="100149" cy="191025"/>
            </a:xfrm>
            <a:custGeom>
              <a:avLst/>
              <a:gdLst/>
              <a:ahLst/>
              <a:cxnLst/>
              <a:rect l="l" t="t" r="r" b="b"/>
              <a:pathLst>
                <a:path w="3359" h="6407" extrusionOk="0">
                  <a:moveTo>
                    <a:pt x="1929" y="0"/>
                  </a:moveTo>
                  <a:cubicBezTo>
                    <a:pt x="786" y="548"/>
                    <a:pt x="0" y="1715"/>
                    <a:pt x="0" y="3049"/>
                  </a:cubicBezTo>
                  <a:cubicBezTo>
                    <a:pt x="0" y="4882"/>
                    <a:pt x="1501" y="6406"/>
                    <a:pt x="3358" y="6406"/>
                  </a:cubicBezTo>
                  <a:lnTo>
                    <a:pt x="3358" y="5287"/>
                  </a:lnTo>
                  <a:cubicBezTo>
                    <a:pt x="3358" y="5240"/>
                    <a:pt x="3334" y="5216"/>
                    <a:pt x="3311" y="5216"/>
                  </a:cubicBezTo>
                  <a:cubicBezTo>
                    <a:pt x="2144" y="5168"/>
                    <a:pt x="1215" y="4215"/>
                    <a:pt x="1215" y="3049"/>
                  </a:cubicBezTo>
                  <a:cubicBezTo>
                    <a:pt x="1215" y="2215"/>
                    <a:pt x="1691" y="1501"/>
                    <a:pt x="2382" y="1143"/>
                  </a:cubicBezTo>
                  <a:cubicBezTo>
                    <a:pt x="2406" y="1120"/>
                    <a:pt x="2406" y="1096"/>
                    <a:pt x="2406" y="10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7"/>
            <p:cNvSpPr/>
            <p:nvPr/>
          </p:nvSpPr>
          <p:spPr>
            <a:xfrm>
              <a:off x="5587404" y="1962704"/>
              <a:ext cx="241442" cy="272748"/>
            </a:xfrm>
            <a:custGeom>
              <a:avLst/>
              <a:gdLst/>
              <a:ahLst/>
              <a:cxnLst/>
              <a:rect l="l" t="t" r="r" b="b"/>
              <a:pathLst>
                <a:path w="8098" h="9148" extrusionOk="0">
                  <a:moveTo>
                    <a:pt x="4621" y="0"/>
                  </a:moveTo>
                  <a:cubicBezTo>
                    <a:pt x="2120" y="0"/>
                    <a:pt x="48" y="2001"/>
                    <a:pt x="25" y="4501"/>
                  </a:cubicBezTo>
                  <a:cubicBezTo>
                    <a:pt x="1" y="7026"/>
                    <a:pt x="2025" y="9121"/>
                    <a:pt x="4549" y="9145"/>
                  </a:cubicBezTo>
                  <a:cubicBezTo>
                    <a:pt x="4599" y="9147"/>
                    <a:pt x="4649" y="9148"/>
                    <a:pt x="4698" y="9148"/>
                  </a:cubicBezTo>
                  <a:cubicBezTo>
                    <a:pt x="6066" y="9148"/>
                    <a:pt x="7270" y="8516"/>
                    <a:pt x="8098" y="7573"/>
                  </a:cubicBezTo>
                  <a:lnTo>
                    <a:pt x="7145" y="6883"/>
                  </a:lnTo>
                  <a:cubicBezTo>
                    <a:pt x="7133" y="6871"/>
                    <a:pt x="7115" y="6865"/>
                    <a:pt x="7098" y="6865"/>
                  </a:cubicBezTo>
                  <a:cubicBezTo>
                    <a:pt x="7080" y="6865"/>
                    <a:pt x="7062" y="6871"/>
                    <a:pt x="7050" y="6883"/>
                  </a:cubicBezTo>
                  <a:cubicBezTo>
                    <a:pt x="6455" y="7526"/>
                    <a:pt x="5573" y="7931"/>
                    <a:pt x="4621" y="7931"/>
                  </a:cubicBezTo>
                  <a:cubicBezTo>
                    <a:pt x="2763" y="7931"/>
                    <a:pt x="1239" y="6430"/>
                    <a:pt x="1239" y="4597"/>
                  </a:cubicBezTo>
                  <a:cubicBezTo>
                    <a:pt x="1239" y="2763"/>
                    <a:pt x="2716" y="1239"/>
                    <a:pt x="4549" y="1191"/>
                  </a:cubicBezTo>
                  <a:cubicBezTo>
                    <a:pt x="4573" y="1191"/>
                    <a:pt x="4621" y="1167"/>
                    <a:pt x="4621" y="1144"/>
                  </a:cubicBezTo>
                  <a:lnTo>
                    <a:pt x="4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7"/>
            <p:cNvSpPr/>
            <p:nvPr/>
          </p:nvSpPr>
          <p:spPr>
            <a:xfrm>
              <a:off x="5613671" y="2177851"/>
              <a:ext cx="215175" cy="57603"/>
            </a:xfrm>
            <a:custGeom>
              <a:avLst/>
              <a:gdLst/>
              <a:ahLst/>
              <a:cxnLst/>
              <a:rect l="l" t="t" r="r" b="b"/>
              <a:pathLst>
                <a:path w="7217" h="1932" extrusionOk="0">
                  <a:moveTo>
                    <a:pt x="1" y="0"/>
                  </a:moveTo>
                  <a:cubicBezTo>
                    <a:pt x="811" y="1167"/>
                    <a:pt x="2144" y="1905"/>
                    <a:pt x="3668" y="1929"/>
                  </a:cubicBezTo>
                  <a:cubicBezTo>
                    <a:pt x="3718" y="1931"/>
                    <a:pt x="3768" y="1932"/>
                    <a:pt x="3817" y="1932"/>
                  </a:cubicBezTo>
                  <a:cubicBezTo>
                    <a:pt x="5185" y="1932"/>
                    <a:pt x="6389" y="1300"/>
                    <a:pt x="7217" y="357"/>
                  </a:cubicBezTo>
                  <a:lnTo>
                    <a:pt x="6836" y="72"/>
                  </a:lnTo>
                  <a:cubicBezTo>
                    <a:pt x="5972" y="959"/>
                    <a:pt x="4787" y="1549"/>
                    <a:pt x="3461" y="1549"/>
                  </a:cubicBezTo>
                  <a:cubicBezTo>
                    <a:pt x="3435" y="1549"/>
                    <a:pt x="3409" y="1549"/>
                    <a:pt x="3383" y="1548"/>
                  </a:cubicBezTo>
                  <a:cubicBezTo>
                    <a:pt x="2025" y="1548"/>
                    <a:pt x="834" y="9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7"/>
            <p:cNvSpPr/>
            <p:nvPr/>
          </p:nvSpPr>
          <p:spPr>
            <a:xfrm>
              <a:off x="5552609" y="1928625"/>
              <a:ext cx="342992" cy="342246"/>
            </a:xfrm>
            <a:custGeom>
              <a:avLst/>
              <a:gdLst/>
              <a:ahLst/>
              <a:cxnLst/>
              <a:rect l="l" t="t" r="r" b="b"/>
              <a:pathLst>
                <a:path w="11504" h="11479" extrusionOk="0">
                  <a:moveTo>
                    <a:pt x="5693" y="0"/>
                  </a:moveTo>
                  <a:cubicBezTo>
                    <a:pt x="2525" y="24"/>
                    <a:pt x="1" y="2596"/>
                    <a:pt x="1" y="5740"/>
                  </a:cubicBezTo>
                  <a:cubicBezTo>
                    <a:pt x="1" y="8883"/>
                    <a:pt x="2573" y="11479"/>
                    <a:pt x="5740" y="11479"/>
                  </a:cubicBezTo>
                  <a:cubicBezTo>
                    <a:pt x="8908" y="11479"/>
                    <a:pt x="11456" y="8955"/>
                    <a:pt x="11503" y="5787"/>
                  </a:cubicBezTo>
                  <a:cubicBezTo>
                    <a:pt x="11503" y="5763"/>
                    <a:pt x="11456" y="5740"/>
                    <a:pt x="11432" y="5740"/>
                  </a:cubicBezTo>
                  <a:lnTo>
                    <a:pt x="10384" y="5740"/>
                  </a:lnTo>
                  <a:cubicBezTo>
                    <a:pt x="10360" y="5740"/>
                    <a:pt x="10336" y="5763"/>
                    <a:pt x="10336" y="5787"/>
                  </a:cubicBezTo>
                  <a:cubicBezTo>
                    <a:pt x="10315" y="8277"/>
                    <a:pt x="8291" y="10289"/>
                    <a:pt x="5781" y="10289"/>
                  </a:cubicBezTo>
                  <a:cubicBezTo>
                    <a:pt x="5434" y="10289"/>
                    <a:pt x="5078" y="10250"/>
                    <a:pt x="4716" y="10169"/>
                  </a:cubicBezTo>
                  <a:cubicBezTo>
                    <a:pt x="3002" y="9812"/>
                    <a:pt x="1692" y="8478"/>
                    <a:pt x="1311" y="6787"/>
                  </a:cubicBezTo>
                  <a:cubicBezTo>
                    <a:pt x="668" y="3811"/>
                    <a:pt x="2930" y="1167"/>
                    <a:pt x="5788" y="1167"/>
                  </a:cubicBezTo>
                  <a:lnTo>
                    <a:pt x="5740" y="48"/>
                  </a:lnTo>
                  <a:cubicBezTo>
                    <a:pt x="5740" y="24"/>
                    <a:pt x="5716" y="0"/>
                    <a:pt x="569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7"/>
            <p:cNvSpPr/>
            <p:nvPr/>
          </p:nvSpPr>
          <p:spPr>
            <a:xfrm>
              <a:off x="5638537" y="2099019"/>
              <a:ext cx="258466" cy="171854"/>
            </a:xfrm>
            <a:custGeom>
              <a:avLst/>
              <a:gdLst/>
              <a:ahLst/>
              <a:cxnLst/>
              <a:rect l="l" t="t" r="r" b="b"/>
              <a:pathLst>
                <a:path w="8669" h="5764" extrusionOk="0">
                  <a:moveTo>
                    <a:pt x="8264" y="1"/>
                  </a:moveTo>
                  <a:cubicBezTo>
                    <a:pt x="8145" y="3049"/>
                    <a:pt x="5597" y="5526"/>
                    <a:pt x="2501" y="5526"/>
                  </a:cubicBezTo>
                  <a:cubicBezTo>
                    <a:pt x="1620" y="5526"/>
                    <a:pt x="763" y="5335"/>
                    <a:pt x="0" y="4954"/>
                  </a:cubicBezTo>
                  <a:lnTo>
                    <a:pt x="0" y="4954"/>
                  </a:lnTo>
                  <a:cubicBezTo>
                    <a:pt x="882" y="5478"/>
                    <a:pt x="1858" y="5764"/>
                    <a:pt x="2930" y="5764"/>
                  </a:cubicBezTo>
                  <a:cubicBezTo>
                    <a:pt x="6073" y="5764"/>
                    <a:pt x="8645" y="3240"/>
                    <a:pt x="8669" y="72"/>
                  </a:cubicBezTo>
                  <a:cubicBezTo>
                    <a:pt x="8669" y="48"/>
                    <a:pt x="8645" y="25"/>
                    <a:pt x="86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7"/>
            <p:cNvSpPr/>
            <p:nvPr/>
          </p:nvSpPr>
          <p:spPr>
            <a:xfrm>
              <a:off x="5549777" y="1922214"/>
              <a:ext cx="352920" cy="353636"/>
            </a:xfrm>
            <a:custGeom>
              <a:avLst/>
              <a:gdLst/>
              <a:ahLst/>
              <a:cxnLst/>
              <a:rect l="l" t="t" r="r" b="b"/>
              <a:pathLst>
                <a:path w="11837" h="11861" extrusionOk="0">
                  <a:moveTo>
                    <a:pt x="5668" y="1549"/>
                  </a:moveTo>
                  <a:lnTo>
                    <a:pt x="5668" y="2406"/>
                  </a:lnTo>
                  <a:cubicBezTo>
                    <a:pt x="4764" y="2454"/>
                    <a:pt x="3930" y="2835"/>
                    <a:pt x="3311" y="3478"/>
                  </a:cubicBezTo>
                  <a:cubicBezTo>
                    <a:pt x="2668" y="4169"/>
                    <a:pt x="2287" y="5026"/>
                    <a:pt x="2287" y="5978"/>
                  </a:cubicBezTo>
                  <a:cubicBezTo>
                    <a:pt x="2287" y="7812"/>
                    <a:pt x="3716" y="9312"/>
                    <a:pt x="5502" y="9503"/>
                  </a:cubicBezTo>
                  <a:cubicBezTo>
                    <a:pt x="5597" y="9509"/>
                    <a:pt x="5692" y="9512"/>
                    <a:pt x="5785" y="9512"/>
                  </a:cubicBezTo>
                  <a:cubicBezTo>
                    <a:pt x="6087" y="9512"/>
                    <a:pt x="6378" y="9480"/>
                    <a:pt x="6669" y="9408"/>
                  </a:cubicBezTo>
                  <a:cubicBezTo>
                    <a:pt x="7002" y="9312"/>
                    <a:pt x="7288" y="9193"/>
                    <a:pt x="7597" y="9050"/>
                  </a:cubicBezTo>
                  <a:cubicBezTo>
                    <a:pt x="7812" y="8931"/>
                    <a:pt x="8026" y="8788"/>
                    <a:pt x="8193" y="8646"/>
                  </a:cubicBezTo>
                  <a:cubicBezTo>
                    <a:pt x="8217" y="8646"/>
                    <a:pt x="8360" y="8455"/>
                    <a:pt x="8360" y="8455"/>
                  </a:cubicBezTo>
                  <a:cubicBezTo>
                    <a:pt x="8407" y="8455"/>
                    <a:pt x="9122" y="8955"/>
                    <a:pt x="9098" y="8979"/>
                  </a:cubicBezTo>
                  <a:cubicBezTo>
                    <a:pt x="8883" y="9217"/>
                    <a:pt x="8645" y="9408"/>
                    <a:pt x="8383" y="9574"/>
                  </a:cubicBezTo>
                  <a:cubicBezTo>
                    <a:pt x="8098" y="9765"/>
                    <a:pt x="7859" y="9884"/>
                    <a:pt x="7574" y="10003"/>
                  </a:cubicBezTo>
                  <a:cubicBezTo>
                    <a:pt x="7003" y="10227"/>
                    <a:pt x="6398" y="10347"/>
                    <a:pt x="5787" y="10347"/>
                  </a:cubicBezTo>
                  <a:cubicBezTo>
                    <a:pt x="5684" y="10347"/>
                    <a:pt x="5581" y="10343"/>
                    <a:pt x="5478" y="10336"/>
                  </a:cubicBezTo>
                  <a:cubicBezTo>
                    <a:pt x="4454" y="10241"/>
                    <a:pt x="3454" y="9765"/>
                    <a:pt x="2715" y="9027"/>
                  </a:cubicBezTo>
                  <a:cubicBezTo>
                    <a:pt x="2477" y="8765"/>
                    <a:pt x="2239" y="8479"/>
                    <a:pt x="2073" y="8193"/>
                  </a:cubicBezTo>
                  <a:cubicBezTo>
                    <a:pt x="1620" y="7455"/>
                    <a:pt x="1406" y="6550"/>
                    <a:pt x="1477" y="5669"/>
                  </a:cubicBezTo>
                  <a:cubicBezTo>
                    <a:pt x="1525" y="5002"/>
                    <a:pt x="1691" y="4383"/>
                    <a:pt x="2025" y="3787"/>
                  </a:cubicBezTo>
                  <a:cubicBezTo>
                    <a:pt x="2430" y="3097"/>
                    <a:pt x="3025" y="2525"/>
                    <a:pt x="3668" y="2144"/>
                  </a:cubicBezTo>
                  <a:cubicBezTo>
                    <a:pt x="4025" y="1930"/>
                    <a:pt x="4454" y="1787"/>
                    <a:pt x="4859" y="1668"/>
                  </a:cubicBezTo>
                  <a:cubicBezTo>
                    <a:pt x="4930" y="1668"/>
                    <a:pt x="5668" y="1549"/>
                    <a:pt x="5668" y="1549"/>
                  </a:cubicBezTo>
                  <a:close/>
                  <a:moveTo>
                    <a:pt x="5883" y="1"/>
                  </a:moveTo>
                  <a:cubicBezTo>
                    <a:pt x="4287" y="25"/>
                    <a:pt x="2835" y="668"/>
                    <a:pt x="1739" y="1763"/>
                  </a:cubicBezTo>
                  <a:cubicBezTo>
                    <a:pt x="644" y="2883"/>
                    <a:pt x="1" y="4359"/>
                    <a:pt x="1" y="5931"/>
                  </a:cubicBezTo>
                  <a:cubicBezTo>
                    <a:pt x="1" y="7503"/>
                    <a:pt x="644" y="9003"/>
                    <a:pt x="1739" y="10122"/>
                  </a:cubicBezTo>
                  <a:cubicBezTo>
                    <a:pt x="2835" y="11265"/>
                    <a:pt x="4359" y="11861"/>
                    <a:pt x="5930" y="11861"/>
                  </a:cubicBezTo>
                  <a:cubicBezTo>
                    <a:pt x="7145" y="11861"/>
                    <a:pt x="8336" y="11503"/>
                    <a:pt x="9336" y="10789"/>
                  </a:cubicBezTo>
                  <a:cubicBezTo>
                    <a:pt x="10312" y="10098"/>
                    <a:pt x="11051" y="9122"/>
                    <a:pt x="11479" y="8003"/>
                  </a:cubicBezTo>
                  <a:lnTo>
                    <a:pt x="11479" y="7884"/>
                  </a:lnTo>
                  <a:cubicBezTo>
                    <a:pt x="11437" y="7820"/>
                    <a:pt x="11376" y="7790"/>
                    <a:pt x="11317" y="7790"/>
                  </a:cubicBezTo>
                  <a:cubicBezTo>
                    <a:pt x="11243" y="7790"/>
                    <a:pt x="11172" y="7838"/>
                    <a:pt x="11146" y="7931"/>
                  </a:cubicBezTo>
                  <a:cubicBezTo>
                    <a:pt x="10765" y="8955"/>
                    <a:pt x="10050" y="9860"/>
                    <a:pt x="9122" y="10503"/>
                  </a:cubicBezTo>
                  <a:cubicBezTo>
                    <a:pt x="8169" y="11170"/>
                    <a:pt x="7074" y="11527"/>
                    <a:pt x="5907" y="11527"/>
                  </a:cubicBezTo>
                  <a:cubicBezTo>
                    <a:pt x="4406" y="11527"/>
                    <a:pt x="3025" y="10932"/>
                    <a:pt x="1953" y="9884"/>
                  </a:cubicBezTo>
                  <a:cubicBezTo>
                    <a:pt x="906" y="8812"/>
                    <a:pt x="310" y="7407"/>
                    <a:pt x="310" y="5931"/>
                  </a:cubicBezTo>
                  <a:cubicBezTo>
                    <a:pt x="310" y="3335"/>
                    <a:pt x="2192" y="1025"/>
                    <a:pt x="4716" y="477"/>
                  </a:cubicBezTo>
                  <a:cubicBezTo>
                    <a:pt x="5049" y="430"/>
                    <a:pt x="5359" y="358"/>
                    <a:pt x="5716" y="358"/>
                  </a:cubicBezTo>
                  <a:lnTo>
                    <a:pt x="5716" y="1192"/>
                  </a:lnTo>
                  <a:cubicBezTo>
                    <a:pt x="5287" y="1216"/>
                    <a:pt x="4811" y="1287"/>
                    <a:pt x="4383" y="1430"/>
                  </a:cubicBezTo>
                  <a:cubicBezTo>
                    <a:pt x="4049" y="1549"/>
                    <a:pt x="3740" y="1692"/>
                    <a:pt x="3430" y="1882"/>
                  </a:cubicBezTo>
                  <a:cubicBezTo>
                    <a:pt x="3097" y="2097"/>
                    <a:pt x="2835" y="2287"/>
                    <a:pt x="2549" y="2573"/>
                  </a:cubicBezTo>
                  <a:cubicBezTo>
                    <a:pt x="1763" y="3311"/>
                    <a:pt x="1287" y="4288"/>
                    <a:pt x="1168" y="5359"/>
                  </a:cubicBezTo>
                  <a:cubicBezTo>
                    <a:pt x="1144" y="5621"/>
                    <a:pt x="1144" y="5907"/>
                    <a:pt x="1144" y="6145"/>
                  </a:cubicBezTo>
                  <a:cubicBezTo>
                    <a:pt x="1168" y="6645"/>
                    <a:pt x="1263" y="7145"/>
                    <a:pt x="1430" y="7622"/>
                  </a:cubicBezTo>
                  <a:cubicBezTo>
                    <a:pt x="1620" y="8098"/>
                    <a:pt x="1882" y="8550"/>
                    <a:pt x="2192" y="8931"/>
                  </a:cubicBezTo>
                  <a:cubicBezTo>
                    <a:pt x="3080" y="10051"/>
                    <a:pt x="4472" y="10680"/>
                    <a:pt x="5883" y="10680"/>
                  </a:cubicBezTo>
                  <a:cubicBezTo>
                    <a:pt x="6363" y="10680"/>
                    <a:pt x="6846" y="10607"/>
                    <a:pt x="7312" y="10455"/>
                  </a:cubicBezTo>
                  <a:cubicBezTo>
                    <a:pt x="7788" y="10313"/>
                    <a:pt x="8264" y="10074"/>
                    <a:pt x="8669" y="9765"/>
                  </a:cubicBezTo>
                  <a:cubicBezTo>
                    <a:pt x="9288" y="9312"/>
                    <a:pt x="9812" y="8693"/>
                    <a:pt x="10169" y="7979"/>
                  </a:cubicBezTo>
                  <a:cubicBezTo>
                    <a:pt x="10289" y="7741"/>
                    <a:pt x="10360" y="7479"/>
                    <a:pt x="10455" y="7217"/>
                  </a:cubicBezTo>
                  <a:cubicBezTo>
                    <a:pt x="10479" y="7098"/>
                    <a:pt x="10527" y="6931"/>
                    <a:pt x="10550" y="6812"/>
                  </a:cubicBezTo>
                  <a:cubicBezTo>
                    <a:pt x="10574" y="6693"/>
                    <a:pt x="10646" y="6097"/>
                    <a:pt x="10646" y="6097"/>
                  </a:cubicBezTo>
                  <a:lnTo>
                    <a:pt x="11479" y="6097"/>
                  </a:lnTo>
                  <a:cubicBezTo>
                    <a:pt x="11479" y="6455"/>
                    <a:pt x="11408" y="6812"/>
                    <a:pt x="11313" y="7169"/>
                  </a:cubicBezTo>
                  <a:cubicBezTo>
                    <a:pt x="11313" y="7217"/>
                    <a:pt x="11313" y="7264"/>
                    <a:pt x="11360" y="7288"/>
                  </a:cubicBezTo>
                  <a:cubicBezTo>
                    <a:pt x="11408" y="7336"/>
                    <a:pt x="11464" y="7357"/>
                    <a:pt x="11515" y="7357"/>
                  </a:cubicBezTo>
                  <a:cubicBezTo>
                    <a:pt x="11591" y="7357"/>
                    <a:pt x="11656" y="7312"/>
                    <a:pt x="11670" y="7241"/>
                  </a:cubicBezTo>
                  <a:cubicBezTo>
                    <a:pt x="11765" y="6860"/>
                    <a:pt x="11836" y="6431"/>
                    <a:pt x="11836" y="6026"/>
                  </a:cubicBezTo>
                  <a:cubicBezTo>
                    <a:pt x="11836" y="5955"/>
                    <a:pt x="11789" y="5907"/>
                    <a:pt x="11765" y="5836"/>
                  </a:cubicBezTo>
                  <a:cubicBezTo>
                    <a:pt x="11717" y="5788"/>
                    <a:pt x="11646" y="5788"/>
                    <a:pt x="11598" y="5788"/>
                  </a:cubicBezTo>
                  <a:lnTo>
                    <a:pt x="10550" y="5788"/>
                  </a:lnTo>
                  <a:cubicBezTo>
                    <a:pt x="10431" y="5788"/>
                    <a:pt x="10312" y="5907"/>
                    <a:pt x="10312" y="6002"/>
                  </a:cubicBezTo>
                  <a:cubicBezTo>
                    <a:pt x="10312" y="7002"/>
                    <a:pt x="9955" y="7955"/>
                    <a:pt x="9360" y="8693"/>
                  </a:cubicBezTo>
                  <a:lnTo>
                    <a:pt x="8550" y="8122"/>
                  </a:lnTo>
                  <a:cubicBezTo>
                    <a:pt x="8511" y="8102"/>
                    <a:pt x="8463" y="8090"/>
                    <a:pt x="8414" y="8090"/>
                  </a:cubicBezTo>
                  <a:cubicBezTo>
                    <a:pt x="8345" y="8090"/>
                    <a:pt x="8272" y="8114"/>
                    <a:pt x="8217" y="8169"/>
                  </a:cubicBezTo>
                  <a:cubicBezTo>
                    <a:pt x="7669" y="8765"/>
                    <a:pt x="6883" y="9122"/>
                    <a:pt x="6073" y="9146"/>
                  </a:cubicBezTo>
                  <a:lnTo>
                    <a:pt x="6073" y="8169"/>
                  </a:lnTo>
                  <a:cubicBezTo>
                    <a:pt x="6073" y="8050"/>
                    <a:pt x="6002" y="7931"/>
                    <a:pt x="5835" y="7931"/>
                  </a:cubicBezTo>
                  <a:cubicBezTo>
                    <a:pt x="4930" y="7884"/>
                    <a:pt x="4144" y="7241"/>
                    <a:pt x="3978" y="6336"/>
                  </a:cubicBezTo>
                  <a:cubicBezTo>
                    <a:pt x="3936" y="6274"/>
                    <a:pt x="3877" y="6212"/>
                    <a:pt x="3800" y="6212"/>
                  </a:cubicBezTo>
                  <a:cubicBezTo>
                    <a:pt x="3788" y="6212"/>
                    <a:pt x="3776" y="6213"/>
                    <a:pt x="3763" y="6217"/>
                  </a:cubicBezTo>
                  <a:cubicBezTo>
                    <a:pt x="3668" y="6264"/>
                    <a:pt x="3620" y="6336"/>
                    <a:pt x="3644" y="6431"/>
                  </a:cubicBezTo>
                  <a:cubicBezTo>
                    <a:pt x="3859" y="7455"/>
                    <a:pt x="4716" y="8193"/>
                    <a:pt x="5764" y="8288"/>
                  </a:cubicBezTo>
                  <a:lnTo>
                    <a:pt x="5764" y="9146"/>
                  </a:lnTo>
                  <a:lnTo>
                    <a:pt x="5716" y="9146"/>
                  </a:lnTo>
                  <a:cubicBezTo>
                    <a:pt x="5407" y="9122"/>
                    <a:pt x="5049" y="9050"/>
                    <a:pt x="4740" y="8931"/>
                  </a:cubicBezTo>
                  <a:cubicBezTo>
                    <a:pt x="4049" y="8669"/>
                    <a:pt x="3501" y="8169"/>
                    <a:pt x="3144" y="7526"/>
                  </a:cubicBezTo>
                  <a:cubicBezTo>
                    <a:pt x="2858" y="7050"/>
                    <a:pt x="2715" y="6407"/>
                    <a:pt x="2715" y="5836"/>
                  </a:cubicBezTo>
                  <a:cubicBezTo>
                    <a:pt x="2739" y="5073"/>
                    <a:pt x="3073" y="4288"/>
                    <a:pt x="3620" y="3716"/>
                  </a:cubicBezTo>
                  <a:cubicBezTo>
                    <a:pt x="3763" y="3573"/>
                    <a:pt x="3882" y="3454"/>
                    <a:pt x="4049" y="3335"/>
                  </a:cubicBezTo>
                  <a:cubicBezTo>
                    <a:pt x="4144" y="3287"/>
                    <a:pt x="4263" y="3192"/>
                    <a:pt x="4383" y="3121"/>
                  </a:cubicBezTo>
                  <a:lnTo>
                    <a:pt x="4740" y="3930"/>
                  </a:lnTo>
                  <a:cubicBezTo>
                    <a:pt x="4144" y="4288"/>
                    <a:pt x="3692" y="4907"/>
                    <a:pt x="3620" y="5597"/>
                  </a:cubicBezTo>
                  <a:cubicBezTo>
                    <a:pt x="3620" y="5621"/>
                    <a:pt x="3620" y="5693"/>
                    <a:pt x="3644" y="5716"/>
                  </a:cubicBezTo>
                  <a:cubicBezTo>
                    <a:pt x="3689" y="5761"/>
                    <a:pt x="3741" y="5783"/>
                    <a:pt x="3788" y="5783"/>
                  </a:cubicBezTo>
                  <a:cubicBezTo>
                    <a:pt x="3865" y="5783"/>
                    <a:pt x="3930" y="5725"/>
                    <a:pt x="3930" y="5621"/>
                  </a:cubicBezTo>
                  <a:cubicBezTo>
                    <a:pt x="4025" y="5026"/>
                    <a:pt x="4406" y="4502"/>
                    <a:pt x="4978" y="4192"/>
                  </a:cubicBezTo>
                  <a:cubicBezTo>
                    <a:pt x="5097" y="4145"/>
                    <a:pt x="5121" y="4002"/>
                    <a:pt x="5097" y="3883"/>
                  </a:cubicBezTo>
                  <a:lnTo>
                    <a:pt x="4716" y="2978"/>
                  </a:lnTo>
                  <a:cubicBezTo>
                    <a:pt x="5073" y="2835"/>
                    <a:pt x="5454" y="2740"/>
                    <a:pt x="5883" y="2740"/>
                  </a:cubicBezTo>
                  <a:cubicBezTo>
                    <a:pt x="6002" y="2740"/>
                    <a:pt x="6121" y="2621"/>
                    <a:pt x="6121" y="2502"/>
                  </a:cubicBezTo>
                  <a:lnTo>
                    <a:pt x="6121" y="239"/>
                  </a:lnTo>
                  <a:lnTo>
                    <a:pt x="6121" y="192"/>
                  </a:lnTo>
                  <a:cubicBezTo>
                    <a:pt x="6073" y="72"/>
                    <a:pt x="6002" y="1"/>
                    <a:pt x="5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7"/>
            <p:cNvSpPr/>
            <p:nvPr/>
          </p:nvSpPr>
          <p:spPr>
            <a:xfrm>
              <a:off x="5745038" y="1999615"/>
              <a:ext cx="41204" cy="63238"/>
            </a:xfrm>
            <a:custGeom>
              <a:avLst/>
              <a:gdLst/>
              <a:ahLst/>
              <a:cxnLst/>
              <a:rect l="l" t="t" r="r" b="b"/>
              <a:pathLst>
                <a:path w="1382" h="2121" extrusionOk="0">
                  <a:moveTo>
                    <a:pt x="215" y="1"/>
                  </a:moveTo>
                  <a:cubicBezTo>
                    <a:pt x="96" y="1"/>
                    <a:pt x="1" y="120"/>
                    <a:pt x="48" y="239"/>
                  </a:cubicBezTo>
                  <a:cubicBezTo>
                    <a:pt x="72" y="287"/>
                    <a:pt x="120" y="358"/>
                    <a:pt x="215" y="358"/>
                  </a:cubicBezTo>
                  <a:lnTo>
                    <a:pt x="906" y="358"/>
                  </a:lnTo>
                  <a:lnTo>
                    <a:pt x="239" y="1858"/>
                  </a:lnTo>
                  <a:cubicBezTo>
                    <a:pt x="215" y="1954"/>
                    <a:pt x="239" y="2025"/>
                    <a:pt x="310" y="2073"/>
                  </a:cubicBezTo>
                  <a:cubicBezTo>
                    <a:pt x="334" y="2120"/>
                    <a:pt x="405" y="2120"/>
                    <a:pt x="429" y="2120"/>
                  </a:cubicBezTo>
                  <a:cubicBezTo>
                    <a:pt x="477" y="2120"/>
                    <a:pt x="548" y="2049"/>
                    <a:pt x="572" y="2025"/>
                  </a:cubicBezTo>
                  <a:lnTo>
                    <a:pt x="1358" y="263"/>
                  </a:lnTo>
                  <a:cubicBezTo>
                    <a:pt x="1382" y="167"/>
                    <a:pt x="1358" y="96"/>
                    <a:pt x="1263" y="25"/>
                  </a:cubicBezTo>
                  <a:cubicBezTo>
                    <a:pt x="1239" y="1"/>
                    <a:pt x="1191"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7"/>
            <p:cNvSpPr/>
            <p:nvPr/>
          </p:nvSpPr>
          <p:spPr>
            <a:xfrm>
              <a:off x="5786928" y="1997498"/>
              <a:ext cx="42635" cy="66070"/>
            </a:xfrm>
            <a:custGeom>
              <a:avLst/>
              <a:gdLst/>
              <a:ahLst/>
              <a:cxnLst/>
              <a:rect l="l" t="t" r="r" b="b"/>
              <a:pathLst>
                <a:path w="1430" h="2216" extrusionOk="0">
                  <a:moveTo>
                    <a:pt x="382" y="0"/>
                  </a:moveTo>
                  <a:cubicBezTo>
                    <a:pt x="358" y="0"/>
                    <a:pt x="334" y="24"/>
                    <a:pt x="334" y="72"/>
                  </a:cubicBezTo>
                  <a:lnTo>
                    <a:pt x="167" y="1001"/>
                  </a:lnTo>
                  <a:lnTo>
                    <a:pt x="167" y="1024"/>
                  </a:lnTo>
                  <a:cubicBezTo>
                    <a:pt x="202" y="1129"/>
                    <a:pt x="288" y="1195"/>
                    <a:pt x="369" y="1195"/>
                  </a:cubicBezTo>
                  <a:cubicBezTo>
                    <a:pt x="399" y="1195"/>
                    <a:pt x="428" y="1186"/>
                    <a:pt x="453" y="1167"/>
                  </a:cubicBezTo>
                  <a:cubicBezTo>
                    <a:pt x="525" y="1143"/>
                    <a:pt x="596" y="1096"/>
                    <a:pt x="763" y="1096"/>
                  </a:cubicBezTo>
                  <a:lnTo>
                    <a:pt x="810" y="1096"/>
                  </a:lnTo>
                  <a:cubicBezTo>
                    <a:pt x="977" y="1167"/>
                    <a:pt x="1072" y="1334"/>
                    <a:pt x="1072" y="1501"/>
                  </a:cubicBezTo>
                  <a:cubicBezTo>
                    <a:pt x="1072" y="1691"/>
                    <a:pt x="882" y="1858"/>
                    <a:pt x="715" y="1858"/>
                  </a:cubicBezTo>
                  <a:cubicBezTo>
                    <a:pt x="525" y="1858"/>
                    <a:pt x="382" y="1739"/>
                    <a:pt x="358" y="1548"/>
                  </a:cubicBezTo>
                  <a:lnTo>
                    <a:pt x="358" y="1501"/>
                  </a:lnTo>
                  <a:cubicBezTo>
                    <a:pt x="358" y="1391"/>
                    <a:pt x="275" y="1301"/>
                    <a:pt x="177" y="1301"/>
                  </a:cubicBezTo>
                  <a:cubicBezTo>
                    <a:pt x="127" y="1301"/>
                    <a:pt x="73" y="1325"/>
                    <a:pt x="24" y="1382"/>
                  </a:cubicBezTo>
                  <a:cubicBezTo>
                    <a:pt x="1" y="1382"/>
                    <a:pt x="1" y="1405"/>
                    <a:pt x="1" y="1405"/>
                  </a:cubicBezTo>
                  <a:lnTo>
                    <a:pt x="1" y="1596"/>
                  </a:lnTo>
                  <a:cubicBezTo>
                    <a:pt x="72" y="1953"/>
                    <a:pt x="358" y="2215"/>
                    <a:pt x="715" y="2215"/>
                  </a:cubicBezTo>
                  <a:cubicBezTo>
                    <a:pt x="1096" y="2215"/>
                    <a:pt x="1406" y="1905"/>
                    <a:pt x="1406" y="1477"/>
                  </a:cubicBezTo>
                  <a:cubicBezTo>
                    <a:pt x="1430" y="1143"/>
                    <a:pt x="1263" y="834"/>
                    <a:pt x="882" y="715"/>
                  </a:cubicBezTo>
                  <a:lnTo>
                    <a:pt x="572" y="715"/>
                  </a:lnTo>
                  <a:lnTo>
                    <a:pt x="620" y="358"/>
                  </a:lnTo>
                  <a:lnTo>
                    <a:pt x="1120" y="358"/>
                  </a:lnTo>
                  <a:cubicBezTo>
                    <a:pt x="1239" y="358"/>
                    <a:pt x="1358" y="191"/>
                    <a:pt x="1215" y="24"/>
                  </a:cubicBezTo>
                  <a:cubicBezTo>
                    <a:pt x="1215" y="0"/>
                    <a:pt x="1215"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7"/>
            <p:cNvSpPr/>
            <p:nvPr/>
          </p:nvSpPr>
          <p:spPr>
            <a:xfrm>
              <a:off x="5848705" y="1995829"/>
              <a:ext cx="37656" cy="71973"/>
            </a:xfrm>
            <a:custGeom>
              <a:avLst/>
              <a:gdLst/>
              <a:ahLst/>
              <a:cxnLst/>
              <a:rect l="l" t="t" r="r" b="b"/>
              <a:pathLst>
                <a:path w="1263" h="2414" extrusionOk="0">
                  <a:moveTo>
                    <a:pt x="1074" y="0"/>
                  </a:moveTo>
                  <a:cubicBezTo>
                    <a:pt x="997" y="0"/>
                    <a:pt x="924" y="31"/>
                    <a:pt x="905" y="104"/>
                  </a:cubicBezTo>
                  <a:lnTo>
                    <a:pt x="48" y="2176"/>
                  </a:lnTo>
                  <a:cubicBezTo>
                    <a:pt x="1" y="2271"/>
                    <a:pt x="48" y="2390"/>
                    <a:pt x="143" y="2414"/>
                  </a:cubicBezTo>
                  <a:lnTo>
                    <a:pt x="191" y="2414"/>
                  </a:lnTo>
                  <a:cubicBezTo>
                    <a:pt x="263" y="2414"/>
                    <a:pt x="334" y="2390"/>
                    <a:pt x="382" y="2319"/>
                  </a:cubicBezTo>
                  <a:lnTo>
                    <a:pt x="1239" y="247"/>
                  </a:lnTo>
                  <a:cubicBezTo>
                    <a:pt x="1263" y="152"/>
                    <a:pt x="1239" y="33"/>
                    <a:pt x="1144" y="9"/>
                  </a:cubicBezTo>
                  <a:cubicBezTo>
                    <a:pt x="1121" y="3"/>
                    <a:pt x="1097"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7"/>
            <p:cNvSpPr/>
            <p:nvPr/>
          </p:nvSpPr>
          <p:spPr>
            <a:xfrm>
              <a:off x="5838777" y="1999615"/>
              <a:ext cx="15653" cy="15653"/>
            </a:xfrm>
            <a:custGeom>
              <a:avLst/>
              <a:gdLst/>
              <a:ahLst/>
              <a:cxnLst/>
              <a:rect l="l" t="t" r="r" b="b"/>
              <a:pathLst>
                <a:path w="525" h="525" extrusionOk="0">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7"/>
            <p:cNvSpPr/>
            <p:nvPr/>
          </p:nvSpPr>
          <p:spPr>
            <a:xfrm>
              <a:off x="5879952" y="2048602"/>
              <a:ext cx="16368" cy="15653"/>
            </a:xfrm>
            <a:custGeom>
              <a:avLst/>
              <a:gdLst/>
              <a:ahLst/>
              <a:cxnLst/>
              <a:rect l="l" t="t" r="r" b="b"/>
              <a:pathLst>
                <a:path w="549" h="525" extrusionOk="0">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7"/>
          <p:cNvGrpSpPr/>
          <p:nvPr/>
        </p:nvGrpSpPr>
        <p:grpSpPr>
          <a:xfrm>
            <a:off x="6271189" y="1922214"/>
            <a:ext cx="355037" cy="353636"/>
            <a:chOff x="6156877" y="1922214"/>
            <a:chExt cx="355037" cy="353636"/>
          </a:xfrm>
        </p:grpSpPr>
        <p:sp>
          <p:nvSpPr>
            <p:cNvPr id="13460" name="Google Shape;13460;p77"/>
            <p:cNvSpPr/>
            <p:nvPr/>
          </p:nvSpPr>
          <p:spPr>
            <a:xfrm>
              <a:off x="6222888" y="1986138"/>
              <a:ext cx="225103" cy="225103"/>
            </a:xfrm>
            <a:custGeom>
              <a:avLst/>
              <a:gdLst/>
              <a:ahLst/>
              <a:cxnLst/>
              <a:rect l="l" t="t" r="r" b="b"/>
              <a:pathLst>
                <a:path w="7550" h="7550" extrusionOk="0">
                  <a:moveTo>
                    <a:pt x="3787" y="0"/>
                  </a:moveTo>
                  <a:cubicBezTo>
                    <a:pt x="1692" y="0"/>
                    <a:pt x="1" y="1691"/>
                    <a:pt x="1" y="3787"/>
                  </a:cubicBezTo>
                  <a:cubicBezTo>
                    <a:pt x="1" y="5859"/>
                    <a:pt x="1692" y="7549"/>
                    <a:pt x="3787" y="7549"/>
                  </a:cubicBezTo>
                  <a:cubicBezTo>
                    <a:pt x="5859" y="7549"/>
                    <a:pt x="7550" y="5859"/>
                    <a:pt x="7550" y="3787"/>
                  </a:cubicBezTo>
                  <a:cubicBezTo>
                    <a:pt x="7550" y="1691"/>
                    <a:pt x="5859" y="0"/>
                    <a:pt x="3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7"/>
            <p:cNvSpPr/>
            <p:nvPr/>
          </p:nvSpPr>
          <p:spPr>
            <a:xfrm>
              <a:off x="6259829" y="2006711"/>
              <a:ext cx="198121" cy="205008"/>
            </a:xfrm>
            <a:custGeom>
              <a:avLst/>
              <a:gdLst/>
              <a:ahLst/>
              <a:cxnLst/>
              <a:rect l="l" t="t" r="r" b="b"/>
              <a:pathLst>
                <a:path w="6645" h="6876" extrusionOk="0">
                  <a:moveTo>
                    <a:pt x="4644" y="1"/>
                  </a:moveTo>
                  <a:cubicBezTo>
                    <a:pt x="4668" y="49"/>
                    <a:pt x="4739" y="96"/>
                    <a:pt x="4811" y="144"/>
                  </a:cubicBezTo>
                  <a:cubicBezTo>
                    <a:pt x="6263" y="1596"/>
                    <a:pt x="6263" y="4026"/>
                    <a:pt x="4811" y="5478"/>
                  </a:cubicBezTo>
                  <a:cubicBezTo>
                    <a:pt x="4071" y="6218"/>
                    <a:pt x="3104" y="6585"/>
                    <a:pt x="2137" y="6585"/>
                  </a:cubicBezTo>
                  <a:cubicBezTo>
                    <a:pt x="1390" y="6585"/>
                    <a:pt x="643" y="6366"/>
                    <a:pt x="0" y="5931"/>
                  </a:cubicBezTo>
                  <a:lnTo>
                    <a:pt x="0" y="5931"/>
                  </a:lnTo>
                  <a:cubicBezTo>
                    <a:pt x="721" y="6560"/>
                    <a:pt x="1618" y="6876"/>
                    <a:pt x="2513" y="6876"/>
                  </a:cubicBezTo>
                  <a:cubicBezTo>
                    <a:pt x="3482" y="6876"/>
                    <a:pt x="4449" y="6506"/>
                    <a:pt x="5192" y="5764"/>
                  </a:cubicBezTo>
                  <a:cubicBezTo>
                    <a:pt x="6644" y="4287"/>
                    <a:pt x="6644" y="1906"/>
                    <a:pt x="5192" y="453"/>
                  </a:cubicBezTo>
                  <a:cubicBezTo>
                    <a:pt x="5001" y="263"/>
                    <a:pt x="4834" y="120"/>
                    <a:pt x="464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7"/>
            <p:cNvSpPr/>
            <p:nvPr/>
          </p:nvSpPr>
          <p:spPr>
            <a:xfrm>
              <a:off x="6163257" y="1943175"/>
              <a:ext cx="343678" cy="312431"/>
            </a:xfrm>
            <a:custGeom>
              <a:avLst/>
              <a:gdLst/>
              <a:ahLst/>
              <a:cxnLst/>
              <a:rect l="l" t="t" r="r" b="b"/>
              <a:pathLst>
                <a:path w="11527" h="10479" extrusionOk="0">
                  <a:moveTo>
                    <a:pt x="5763" y="1477"/>
                  </a:moveTo>
                  <a:cubicBezTo>
                    <a:pt x="6734" y="1477"/>
                    <a:pt x="7704" y="1846"/>
                    <a:pt x="8431" y="2584"/>
                  </a:cubicBezTo>
                  <a:cubicBezTo>
                    <a:pt x="9883" y="4037"/>
                    <a:pt x="9883" y="6418"/>
                    <a:pt x="8431" y="7895"/>
                  </a:cubicBezTo>
                  <a:cubicBezTo>
                    <a:pt x="7704" y="8633"/>
                    <a:pt x="6734" y="9002"/>
                    <a:pt x="5763" y="9002"/>
                  </a:cubicBezTo>
                  <a:cubicBezTo>
                    <a:pt x="4793" y="9002"/>
                    <a:pt x="3823" y="8633"/>
                    <a:pt x="3096" y="7895"/>
                  </a:cubicBezTo>
                  <a:cubicBezTo>
                    <a:pt x="1644" y="6442"/>
                    <a:pt x="1644" y="4037"/>
                    <a:pt x="3096" y="2584"/>
                  </a:cubicBezTo>
                  <a:cubicBezTo>
                    <a:pt x="3823" y="1846"/>
                    <a:pt x="4793" y="1477"/>
                    <a:pt x="5763" y="1477"/>
                  </a:cubicBezTo>
                  <a:close/>
                  <a:moveTo>
                    <a:pt x="5746" y="1"/>
                  </a:moveTo>
                  <a:cubicBezTo>
                    <a:pt x="4400" y="1"/>
                    <a:pt x="3061" y="513"/>
                    <a:pt x="2048" y="1537"/>
                  </a:cubicBezTo>
                  <a:cubicBezTo>
                    <a:pt x="0" y="3585"/>
                    <a:pt x="0" y="6919"/>
                    <a:pt x="2048" y="8943"/>
                  </a:cubicBezTo>
                  <a:cubicBezTo>
                    <a:pt x="3084" y="9967"/>
                    <a:pt x="4436" y="10479"/>
                    <a:pt x="5781" y="10479"/>
                  </a:cubicBezTo>
                  <a:cubicBezTo>
                    <a:pt x="7127" y="10479"/>
                    <a:pt x="8466" y="9967"/>
                    <a:pt x="9479" y="8943"/>
                  </a:cubicBezTo>
                  <a:cubicBezTo>
                    <a:pt x="11527" y="6895"/>
                    <a:pt x="11527" y="3561"/>
                    <a:pt x="9479" y="1537"/>
                  </a:cubicBezTo>
                  <a:cubicBezTo>
                    <a:pt x="8443" y="513"/>
                    <a:pt x="7091" y="1"/>
                    <a:pt x="574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7"/>
            <p:cNvSpPr/>
            <p:nvPr/>
          </p:nvSpPr>
          <p:spPr>
            <a:xfrm>
              <a:off x="6298858" y="1944248"/>
              <a:ext cx="208079" cy="311626"/>
            </a:xfrm>
            <a:custGeom>
              <a:avLst/>
              <a:gdLst/>
              <a:ahLst/>
              <a:cxnLst/>
              <a:rect l="l" t="t" r="r" b="b"/>
              <a:pathLst>
                <a:path w="6979" h="10452" extrusionOk="0">
                  <a:moveTo>
                    <a:pt x="1954" y="0"/>
                  </a:moveTo>
                  <a:lnTo>
                    <a:pt x="1954" y="0"/>
                  </a:lnTo>
                  <a:cubicBezTo>
                    <a:pt x="2859" y="215"/>
                    <a:pt x="3740" y="691"/>
                    <a:pt x="4454" y="1405"/>
                  </a:cubicBezTo>
                  <a:cubicBezTo>
                    <a:pt x="6502" y="3453"/>
                    <a:pt x="6502" y="6787"/>
                    <a:pt x="4454" y="8812"/>
                  </a:cubicBezTo>
                  <a:cubicBezTo>
                    <a:pt x="3407" y="9859"/>
                    <a:pt x="2086" y="10361"/>
                    <a:pt x="738" y="10361"/>
                  </a:cubicBezTo>
                  <a:cubicBezTo>
                    <a:pt x="493" y="10361"/>
                    <a:pt x="247" y="10345"/>
                    <a:pt x="1" y="10312"/>
                  </a:cubicBezTo>
                  <a:lnTo>
                    <a:pt x="1" y="10312"/>
                  </a:lnTo>
                  <a:cubicBezTo>
                    <a:pt x="402" y="10405"/>
                    <a:pt x="810" y="10452"/>
                    <a:pt x="1217" y="10452"/>
                  </a:cubicBezTo>
                  <a:cubicBezTo>
                    <a:pt x="2577" y="10452"/>
                    <a:pt x="3928" y="9933"/>
                    <a:pt x="4954" y="8907"/>
                  </a:cubicBezTo>
                  <a:cubicBezTo>
                    <a:pt x="6979" y="6859"/>
                    <a:pt x="6979" y="3525"/>
                    <a:pt x="4931" y="1501"/>
                  </a:cubicBezTo>
                  <a:cubicBezTo>
                    <a:pt x="4097" y="667"/>
                    <a:pt x="3049" y="167"/>
                    <a:pt x="1954"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7"/>
            <p:cNvSpPr/>
            <p:nvPr/>
          </p:nvSpPr>
          <p:spPr>
            <a:xfrm>
              <a:off x="6224320" y="1988971"/>
              <a:ext cx="282616" cy="266636"/>
            </a:xfrm>
            <a:custGeom>
              <a:avLst/>
              <a:gdLst/>
              <a:ahLst/>
              <a:cxnLst/>
              <a:rect l="l" t="t" r="r" b="b"/>
              <a:pathLst>
                <a:path w="9479" h="8943" extrusionOk="0">
                  <a:moveTo>
                    <a:pt x="7431" y="1"/>
                  </a:moveTo>
                  <a:lnTo>
                    <a:pt x="6383" y="1048"/>
                  </a:lnTo>
                  <a:cubicBezTo>
                    <a:pt x="7835" y="2501"/>
                    <a:pt x="7835" y="4906"/>
                    <a:pt x="6383" y="6359"/>
                  </a:cubicBezTo>
                  <a:cubicBezTo>
                    <a:pt x="5656" y="7097"/>
                    <a:pt x="4686" y="7466"/>
                    <a:pt x="3715" y="7466"/>
                  </a:cubicBezTo>
                  <a:cubicBezTo>
                    <a:pt x="2745" y="7466"/>
                    <a:pt x="1775" y="7097"/>
                    <a:pt x="1048" y="6359"/>
                  </a:cubicBezTo>
                  <a:lnTo>
                    <a:pt x="0" y="7407"/>
                  </a:lnTo>
                  <a:cubicBezTo>
                    <a:pt x="1013" y="8431"/>
                    <a:pt x="2352" y="8943"/>
                    <a:pt x="3698" y="8943"/>
                  </a:cubicBezTo>
                  <a:cubicBezTo>
                    <a:pt x="5043" y="8943"/>
                    <a:pt x="6395" y="8431"/>
                    <a:pt x="7431" y="7407"/>
                  </a:cubicBezTo>
                  <a:cubicBezTo>
                    <a:pt x="9479" y="5383"/>
                    <a:pt x="9479" y="2049"/>
                    <a:pt x="7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7"/>
            <p:cNvSpPr/>
            <p:nvPr/>
          </p:nvSpPr>
          <p:spPr>
            <a:xfrm>
              <a:off x="6298858" y="1988971"/>
              <a:ext cx="208079" cy="267023"/>
            </a:xfrm>
            <a:custGeom>
              <a:avLst/>
              <a:gdLst/>
              <a:ahLst/>
              <a:cxnLst/>
              <a:rect l="l" t="t" r="r" b="b"/>
              <a:pathLst>
                <a:path w="6979" h="8956" extrusionOk="0">
                  <a:moveTo>
                    <a:pt x="1" y="8812"/>
                  </a:moveTo>
                  <a:cubicBezTo>
                    <a:pt x="3" y="8812"/>
                    <a:pt x="5" y="8812"/>
                    <a:pt x="7" y="8813"/>
                  </a:cubicBezTo>
                  <a:lnTo>
                    <a:pt x="7" y="8813"/>
                  </a:lnTo>
                  <a:cubicBezTo>
                    <a:pt x="4" y="8812"/>
                    <a:pt x="2" y="8812"/>
                    <a:pt x="1" y="8812"/>
                  </a:cubicBezTo>
                  <a:close/>
                  <a:moveTo>
                    <a:pt x="4931" y="1"/>
                  </a:moveTo>
                  <a:lnTo>
                    <a:pt x="4716" y="215"/>
                  </a:lnTo>
                  <a:cubicBezTo>
                    <a:pt x="6502" y="2263"/>
                    <a:pt x="6383" y="5383"/>
                    <a:pt x="4454" y="7312"/>
                  </a:cubicBezTo>
                  <a:cubicBezTo>
                    <a:pt x="3407" y="8359"/>
                    <a:pt x="2086" y="8861"/>
                    <a:pt x="738" y="8861"/>
                  </a:cubicBezTo>
                  <a:cubicBezTo>
                    <a:pt x="495" y="8861"/>
                    <a:pt x="251" y="8845"/>
                    <a:pt x="7" y="8813"/>
                  </a:cubicBezTo>
                  <a:lnTo>
                    <a:pt x="7" y="8813"/>
                  </a:lnTo>
                  <a:cubicBezTo>
                    <a:pt x="75" y="8825"/>
                    <a:pt x="600" y="8955"/>
                    <a:pt x="1168" y="8955"/>
                  </a:cubicBezTo>
                  <a:cubicBezTo>
                    <a:pt x="1198" y="8955"/>
                    <a:pt x="1228" y="8956"/>
                    <a:pt x="1258" y="8956"/>
                  </a:cubicBezTo>
                  <a:cubicBezTo>
                    <a:pt x="2608" y="8956"/>
                    <a:pt x="3929" y="8432"/>
                    <a:pt x="4954" y="7407"/>
                  </a:cubicBezTo>
                  <a:cubicBezTo>
                    <a:pt x="6979" y="5359"/>
                    <a:pt x="6979" y="2025"/>
                    <a:pt x="4931"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7"/>
            <p:cNvSpPr/>
            <p:nvPr/>
          </p:nvSpPr>
          <p:spPr>
            <a:xfrm>
              <a:off x="6163257" y="1927909"/>
              <a:ext cx="172569" cy="171854"/>
            </a:xfrm>
            <a:custGeom>
              <a:avLst/>
              <a:gdLst/>
              <a:ahLst/>
              <a:cxnLst/>
              <a:rect l="l" t="t" r="r" b="b"/>
              <a:pathLst>
                <a:path w="5788" h="5764" extrusionOk="0">
                  <a:moveTo>
                    <a:pt x="5787" y="1"/>
                  </a:moveTo>
                  <a:cubicBezTo>
                    <a:pt x="2596" y="1"/>
                    <a:pt x="0" y="2549"/>
                    <a:pt x="0" y="5764"/>
                  </a:cubicBezTo>
                  <a:lnTo>
                    <a:pt x="2691" y="5764"/>
                  </a:lnTo>
                  <a:lnTo>
                    <a:pt x="2691" y="5740"/>
                  </a:lnTo>
                  <a:cubicBezTo>
                    <a:pt x="2691" y="4025"/>
                    <a:pt x="4049" y="2668"/>
                    <a:pt x="5787" y="2668"/>
                  </a:cubicBezTo>
                  <a:lnTo>
                    <a:pt x="5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7"/>
            <p:cNvSpPr/>
            <p:nvPr/>
          </p:nvSpPr>
          <p:spPr>
            <a:xfrm>
              <a:off x="6163973" y="2099019"/>
              <a:ext cx="171854" cy="171168"/>
            </a:xfrm>
            <a:custGeom>
              <a:avLst/>
              <a:gdLst/>
              <a:ahLst/>
              <a:cxnLst/>
              <a:rect l="l" t="t" r="r" b="b"/>
              <a:pathLst>
                <a:path w="5764" h="5741" extrusionOk="0">
                  <a:moveTo>
                    <a:pt x="0" y="1"/>
                  </a:moveTo>
                  <a:cubicBezTo>
                    <a:pt x="0" y="3144"/>
                    <a:pt x="2548" y="5716"/>
                    <a:pt x="5692" y="5740"/>
                  </a:cubicBezTo>
                  <a:cubicBezTo>
                    <a:pt x="5716" y="5740"/>
                    <a:pt x="5763" y="5716"/>
                    <a:pt x="5763" y="5692"/>
                  </a:cubicBezTo>
                  <a:lnTo>
                    <a:pt x="5763" y="3144"/>
                  </a:lnTo>
                  <a:cubicBezTo>
                    <a:pt x="5763" y="3120"/>
                    <a:pt x="5716" y="3097"/>
                    <a:pt x="5692" y="3073"/>
                  </a:cubicBezTo>
                  <a:cubicBezTo>
                    <a:pt x="4025" y="3025"/>
                    <a:pt x="2691" y="1668"/>
                    <a:pt x="26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7"/>
            <p:cNvSpPr/>
            <p:nvPr/>
          </p:nvSpPr>
          <p:spPr>
            <a:xfrm>
              <a:off x="6168922" y="2138793"/>
              <a:ext cx="166904" cy="131395"/>
            </a:xfrm>
            <a:custGeom>
              <a:avLst/>
              <a:gdLst/>
              <a:ahLst/>
              <a:cxnLst/>
              <a:rect l="l" t="t" r="r" b="b"/>
              <a:pathLst>
                <a:path w="5598" h="4407" extrusionOk="0">
                  <a:moveTo>
                    <a:pt x="1" y="0"/>
                  </a:moveTo>
                  <a:lnTo>
                    <a:pt x="1" y="0"/>
                  </a:lnTo>
                  <a:cubicBezTo>
                    <a:pt x="596" y="2501"/>
                    <a:pt x="2859" y="4382"/>
                    <a:pt x="5526" y="4406"/>
                  </a:cubicBezTo>
                  <a:cubicBezTo>
                    <a:pt x="5550" y="4406"/>
                    <a:pt x="5597" y="4382"/>
                    <a:pt x="5597" y="4358"/>
                  </a:cubicBezTo>
                  <a:lnTo>
                    <a:pt x="5597" y="4001"/>
                  </a:lnTo>
                  <a:cubicBezTo>
                    <a:pt x="3025" y="3930"/>
                    <a:pt x="858" y="2287"/>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7"/>
            <p:cNvSpPr/>
            <p:nvPr/>
          </p:nvSpPr>
          <p:spPr>
            <a:xfrm>
              <a:off x="6336514" y="1927194"/>
              <a:ext cx="171138" cy="171854"/>
            </a:xfrm>
            <a:custGeom>
              <a:avLst/>
              <a:gdLst/>
              <a:ahLst/>
              <a:cxnLst/>
              <a:rect l="l" t="t" r="r" b="b"/>
              <a:pathLst>
                <a:path w="5740" h="5764" extrusionOk="0">
                  <a:moveTo>
                    <a:pt x="0" y="1"/>
                  </a:moveTo>
                  <a:lnTo>
                    <a:pt x="0" y="2692"/>
                  </a:lnTo>
                  <a:cubicBezTo>
                    <a:pt x="1667" y="2692"/>
                    <a:pt x="3025" y="4025"/>
                    <a:pt x="3072" y="5692"/>
                  </a:cubicBezTo>
                  <a:cubicBezTo>
                    <a:pt x="3072" y="5740"/>
                    <a:pt x="3096" y="5764"/>
                    <a:pt x="3120" y="5764"/>
                  </a:cubicBezTo>
                  <a:lnTo>
                    <a:pt x="5644" y="5764"/>
                  </a:lnTo>
                  <a:cubicBezTo>
                    <a:pt x="5692" y="5764"/>
                    <a:pt x="5716" y="5740"/>
                    <a:pt x="5739" y="5692"/>
                  </a:cubicBezTo>
                  <a:cubicBezTo>
                    <a:pt x="5716" y="2573"/>
                    <a:pt x="3144" y="1"/>
                    <a:pt x="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7"/>
            <p:cNvSpPr/>
            <p:nvPr/>
          </p:nvSpPr>
          <p:spPr>
            <a:xfrm>
              <a:off x="6357087" y="1928625"/>
              <a:ext cx="149850" cy="170423"/>
            </a:xfrm>
            <a:custGeom>
              <a:avLst/>
              <a:gdLst/>
              <a:ahLst/>
              <a:cxnLst/>
              <a:rect l="l" t="t" r="r" b="b"/>
              <a:pathLst>
                <a:path w="5026" h="5716" extrusionOk="0">
                  <a:moveTo>
                    <a:pt x="1" y="0"/>
                  </a:moveTo>
                  <a:cubicBezTo>
                    <a:pt x="2549" y="691"/>
                    <a:pt x="4454" y="2977"/>
                    <a:pt x="4525" y="5716"/>
                  </a:cubicBezTo>
                  <a:lnTo>
                    <a:pt x="4954" y="5716"/>
                  </a:lnTo>
                  <a:cubicBezTo>
                    <a:pt x="5002" y="5716"/>
                    <a:pt x="5026" y="5692"/>
                    <a:pt x="5026" y="5644"/>
                  </a:cubicBezTo>
                  <a:cubicBezTo>
                    <a:pt x="5002" y="2763"/>
                    <a:pt x="2811" y="381"/>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7"/>
            <p:cNvSpPr/>
            <p:nvPr/>
          </p:nvSpPr>
          <p:spPr>
            <a:xfrm>
              <a:off x="6276854" y="2074183"/>
              <a:ext cx="103697" cy="10674"/>
            </a:xfrm>
            <a:custGeom>
              <a:avLst/>
              <a:gdLst/>
              <a:ahLst/>
              <a:cxnLst/>
              <a:rect l="l" t="t" r="r" b="b"/>
              <a:pathLst>
                <a:path w="3478" h="358" extrusionOk="0">
                  <a:moveTo>
                    <a:pt x="215" y="0"/>
                  </a:moveTo>
                  <a:cubicBezTo>
                    <a:pt x="120" y="0"/>
                    <a:pt x="72" y="48"/>
                    <a:pt x="24" y="143"/>
                  </a:cubicBezTo>
                  <a:cubicBezTo>
                    <a:pt x="1" y="262"/>
                    <a:pt x="96" y="357"/>
                    <a:pt x="215" y="357"/>
                  </a:cubicBezTo>
                  <a:lnTo>
                    <a:pt x="3287" y="357"/>
                  </a:lnTo>
                  <a:cubicBezTo>
                    <a:pt x="3359" y="357"/>
                    <a:pt x="3430" y="286"/>
                    <a:pt x="3454" y="215"/>
                  </a:cubicBezTo>
                  <a:cubicBezTo>
                    <a:pt x="3478" y="96"/>
                    <a:pt x="3382"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7"/>
            <p:cNvSpPr/>
            <p:nvPr/>
          </p:nvSpPr>
          <p:spPr>
            <a:xfrm>
              <a:off x="6276854" y="2100451"/>
              <a:ext cx="103697" cy="10674"/>
            </a:xfrm>
            <a:custGeom>
              <a:avLst/>
              <a:gdLst/>
              <a:ahLst/>
              <a:cxnLst/>
              <a:rect l="l" t="t" r="r" b="b"/>
              <a:pathLst>
                <a:path w="3478" h="358" extrusionOk="0">
                  <a:moveTo>
                    <a:pt x="215" y="0"/>
                  </a:moveTo>
                  <a:cubicBezTo>
                    <a:pt x="120" y="0"/>
                    <a:pt x="72" y="72"/>
                    <a:pt x="24" y="167"/>
                  </a:cubicBezTo>
                  <a:cubicBezTo>
                    <a:pt x="1" y="286"/>
                    <a:pt x="96" y="358"/>
                    <a:pt x="215" y="358"/>
                  </a:cubicBezTo>
                  <a:lnTo>
                    <a:pt x="3287" y="358"/>
                  </a:lnTo>
                  <a:cubicBezTo>
                    <a:pt x="3406" y="358"/>
                    <a:pt x="3478" y="286"/>
                    <a:pt x="3454" y="167"/>
                  </a:cubicBezTo>
                  <a:cubicBezTo>
                    <a:pt x="3430" y="72"/>
                    <a:pt x="3335" y="0"/>
                    <a:pt x="3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7"/>
            <p:cNvSpPr/>
            <p:nvPr/>
          </p:nvSpPr>
          <p:spPr>
            <a:xfrm>
              <a:off x="6300289" y="2126718"/>
              <a:ext cx="58259" cy="10674"/>
            </a:xfrm>
            <a:custGeom>
              <a:avLst/>
              <a:gdLst/>
              <a:ahLst/>
              <a:cxnLst/>
              <a:rect l="l" t="t" r="r" b="b"/>
              <a:pathLst>
                <a:path w="1954" h="358" extrusionOk="0">
                  <a:moveTo>
                    <a:pt x="191" y="1"/>
                  </a:moveTo>
                  <a:cubicBezTo>
                    <a:pt x="120" y="1"/>
                    <a:pt x="48" y="48"/>
                    <a:pt x="24" y="143"/>
                  </a:cubicBezTo>
                  <a:cubicBezTo>
                    <a:pt x="1" y="262"/>
                    <a:pt x="72" y="358"/>
                    <a:pt x="191" y="358"/>
                  </a:cubicBezTo>
                  <a:lnTo>
                    <a:pt x="1739" y="358"/>
                  </a:lnTo>
                  <a:cubicBezTo>
                    <a:pt x="1858" y="358"/>
                    <a:pt x="1953" y="262"/>
                    <a:pt x="1930" y="143"/>
                  </a:cubicBezTo>
                  <a:cubicBezTo>
                    <a:pt x="1858" y="48"/>
                    <a:pt x="1810" y="1"/>
                    <a:pt x="17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7"/>
            <p:cNvSpPr/>
            <p:nvPr/>
          </p:nvSpPr>
          <p:spPr>
            <a:xfrm>
              <a:off x="6156877" y="1922214"/>
              <a:ext cx="355037" cy="353636"/>
            </a:xfrm>
            <a:custGeom>
              <a:avLst/>
              <a:gdLst/>
              <a:ahLst/>
              <a:cxnLst/>
              <a:rect l="l" t="t" r="r" b="b"/>
              <a:pathLst>
                <a:path w="11908" h="11861" extrusionOk="0">
                  <a:moveTo>
                    <a:pt x="5811" y="334"/>
                  </a:moveTo>
                  <a:lnTo>
                    <a:pt x="5811" y="2692"/>
                  </a:lnTo>
                  <a:cubicBezTo>
                    <a:pt x="4144" y="2763"/>
                    <a:pt x="2834" y="4121"/>
                    <a:pt x="2739" y="5740"/>
                  </a:cubicBezTo>
                  <a:lnTo>
                    <a:pt x="405" y="5740"/>
                  </a:lnTo>
                  <a:cubicBezTo>
                    <a:pt x="429" y="4311"/>
                    <a:pt x="1024" y="2978"/>
                    <a:pt x="2024" y="1978"/>
                  </a:cubicBezTo>
                  <a:cubicBezTo>
                    <a:pt x="3048" y="954"/>
                    <a:pt x="4382" y="382"/>
                    <a:pt x="5811" y="334"/>
                  </a:cubicBezTo>
                  <a:close/>
                  <a:moveTo>
                    <a:pt x="11074" y="6097"/>
                  </a:moveTo>
                  <a:cubicBezTo>
                    <a:pt x="11002" y="7407"/>
                    <a:pt x="10478" y="8598"/>
                    <a:pt x="9573" y="9527"/>
                  </a:cubicBezTo>
                  <a:cubicBezTo>
                    <a:pt x="8645" y="10455"/>
                    <a:pt x="7454" y="10956"/>
                    <a:pt x="6168" y="11027"/>
                  </a:cubicBezTo>
                  <a:lnTo>
                    <a:pt x="6168" y="9884"/>
                  </a:lnTo>
                  <a:cubicBezTo>
                    <a:pt x="7144" y="9860"/>
                    <a:pt x="8073" y="9431"/>
                    <a:pt x="8788" y="8717"/>
                  </a:cubicBezTo>
                  <a:cubicBezTo>
                    <a:pt x="9502" y="8003"/>
                    <a:pt x="9883" y="7121"/>
                    <a:pt x="9954" y="6097"/>
                  </a:cubicBezTo>
                  <a:close/>
                  <a:moveTo>
                    <a:pt x="6025" y="3025"/>
                  </a:moveTo>
                  <a:cubicBezTo>
                    <a:pt x="6787" y="3025"/>
                    <a:pt x="7502" y="3335"/>
                    <a:pt x="8049" y="3859"/>
                  </a:cubicBezTo>
                  <a:cubicBezTo>
                    <a:pt x="8573" y="4407"/>
                    <a:pt x="8907" y="5121"/>
                    <a:pt x="8907" y="5859"/>
                  </a:cubicBezTo>
                  <a:cubicBezTo>
                    <a:pt x="8907" y="5978"/>
                    <a:pt x="9026" y="6097"/>
                    <a:pt x="9145" y="6097"/>
                  </a:cubicBezTo>
                  <a:lnTo>
                    <a:pt x="9597" y="6097"/>
                  </a:lnTo>
                  <a:cubicBezTo>
                    <a:pt x="9573" y="7002"/>
                    <a:pt x="9169" y="7836"/>
                    <a:pt x="8549" y="8455"/>
                  </a:cubicBezTo>
                  <a:cubicBezTo>
                    <a:pt x="7930" y="9074"/>
                    <a:pt x="7097" y="9455"/>
                    <a:pt x="6192" y="9503"/>
                  </a:cubicBezTo>
                  <a:lnTo>
                    <a:pt x="6192" y="9050"/>
                  </a:lnTo>
                  <a:cubicBezTo>
                    <a:pt x="6144" y="8955"/>
                    <a:pt x="6049" y="8836"/>
                    <a:pt x="5906" y="8836"/>
                  </a:cubicBezTo>
                  <a:cubicBezTo>
                    <a:pt x="5073" y="8812"/>
                    <a:pt x="4263" y="8431"/>
                    <a:pt x="3739" y="7764"/>
                  </a:cubicBezTo>
                  <a:cubicBezTo>
                    <a:pt x="3695" y="7735"/>
                    <a:pt x="3632" y="7715"/>
                    <a:pt x="3580" y="7715"/>
                  </a:cubicBezTo>
                  <a:cubicBezTo>
                    <a:pt x="3548" y="7715"/>
                    <a:pt x="3519" y="7722"/>
                    <a:pt x="3501" y="7741"/>
                  </a:cubicBezTo>
                  <a:cubicBezTo>
                    <a:pt x="3429" y="7788"/>
                    <a:pt x="3405" y="7907"/>
                    <a:pt x="3453" y="7979"/>
                  </a:cubicBezTo>
                  <a:cubicBezTo>
                    <a:pt x="4048" y="8693"/>
                    <a:pt x="4882" y="9098"/>
                    <a:pt x="5811" y="9170"/>
                  </a:cubicBezTo>
                  <a:lnTo>
                    <a:pt x="5811" y="11527"/>
                  </a:lnTo>
                  <a:cubicBezTo>
                    <a:pt x="4382" y="11480"/>
                    <a:pt x="3024" y="10884"/>
                    <a:pt x="2000" y="9860"/>
                  </a:cubicBezTo>
                  <a:cubicBezTo>
                    <a:pt x="1000" y="8836"/>
                    <a:pt x="429" y="7526"/>
                    <a:pt x="405" y="6097"/>
                  </a:cubicBezTo>
                  <a:lnTo>
                    <a:pt x="2739" y="6097"/>
                  </a:lnTo>
                  <a:cubicBezTo>
                    <a:pt x="2786" y="6526"/>
                    <a:pt x="2858" y="6907"/>
                    <a:pt x="3048" y="7264"/>
                  </a:cubicBezTo>
                  <a:cubicBezTo>
                    <a:pt x="3066" y="7337"/>
                    <a:pt x="3126" y="7368"/>
                    <a:pt x="3196" y="7368"/>
                  </a:cubicBezTo>
                  <a:cubicBezTo>
                    <a:pt x="3218" y="7368"/>
                    <a:pt x="3240" y="7365"/>
                    <a:pt x="3263" y="7360"/>
                  </a:cubicBezTo>
                  <a:cubicBezTo>
                    <a:pt x="3382" y="7312"/>
                    <a:pt x="3429" y="7193"/>
                    <a:pt x="3382" y="7121"/>
                  </a:cubicBezTo>
                  <a:cubicBezTo>
                    <a:pt x="3191" y="6717"/>
                    <a:pt x="3096" y="6336"/>
                    <a:pt x="3096" y="5931"/>
                  </a:cubicBezTo>
                  <a:cubicBezTo>
                    <a:pt x="3096" y="4311"/>
                    <a:pt x="4406" y="3025"/>
                    <a:pt x="6025" y="3025"/>
                  </a:cubicBezTo>
                  <a:close/>
                  <a:moveTo>
                    <a:pt x="5954" y="1"/>
                  </a:moveTo>
                  <a:cubicBezTo>
                    <a:pt x="4382" y="1"/>
                    <a:pt x="2905" y="620"/>
                    <a:pt x="1762" y="1739"/>
                  </a:cubicBezTo>
                  <a:cubicBezTo>
                    <a:pt x="643" y="2859"/>
                    <a:pt x="48" y="4311"/>
                    <a:pt x="0" y="5931"/>
                  </a:cubicBezTo>
                  <a:cubicBezTo>
                    <a:pt x="0" y="7503"/>
                    <a:pt x="643" y="8955"/>
                    <a:pt x="1738" y="10098"/>
                  </a:cubicBezTo>
                  <a:cubicBezTo>
                    <a:pt x="2834" y="11194"/>
                    <a:pt x="4334" y="11813"/>
                    <a:pt x="5882" y="11861"/>
                  </a:cubicBezTo>
                  <a:cubicBezTo>
                    <a:pt x="5930" y="11861"/>
                    <a:pt x="6025" y="11813"/>
                    <a:pt x="6049" y="11765"/>
                  </a:cubicBezTo>
                  <a:cubicBezTo>
                    <a:pt x="6073" y="11741"/>
                    <a:pt x="6120" y="11670"/>
                    <a:pt x="6120" y="11622"/>
                  </a:cubicBezTo>
                  <a:lnTo>
                    <a:pt x="6120" y="11337"/>
                  </a:lnTo>
                  <a:cubicBezTo>
                    <a:pt x="7478" y="11289"/>
                    <a:pt x="8788" y="10741"/>
                    <a:pt x="9764" y="9765"/>
                  </a:cubicBezTo>
                  <a:cubicBezTo>
                    <a:pt x="10764" y="8788"/>
                    <a:pt x="11312" y="7503"/>
                    <a:pt x="11360" y="6097"/>
                  </a:cubicBezTo>
                  <a:lnTo>
                    <a:pt x="11621" y="6097"/>
                  </a:lnTo>
                  <a:cubicBezTo>
                    <a:pt x="11669" y="6097"/>
                    <a:pt x="11717" y="6097"/>
                    <a:pt x="11764" y="6074"/>
                  </a:cubicBezTo>
                  <a:cubicBezTo>
                    <a:pt x="11836" y="6026"/>
                    <a:pt x="11883" y="5955"/>
                    <a:pt x="11883" y="5859"/>
                  </a:cubicBezTo>
                  <a:cubicBezTo>
                    <a:pt x="11907" y="5383"/>
                    <a:pt x="11836" y="4883"/>
                    <a:pt x="11717" y="4407"/>
                  </a:cubicBezTo>
                  <a:cubicBezTo>
                    <a:pt x="11680" y="4314"/>
                    <a:pt x="11600" y="4279"/>
                    <a:pt x="11533" y="4279"/>
                  </a:cubicBezTo>
                  <a:cubicBezTo>
                    <a:pt x="11513" y="4279"/>
                    <a:pt x="11495" y="4282"/>
                    <a:pt x="11479" y="4288"/>
                  </a:cubicBezTo>
                  <a:cubicBezTo>
                    <a:pt x="11407" y="4311"/>
                    <a:pt x="11360" y="4407"/>
                    <a:pt x="11383" y="4502"/>
                  </a:cubicBezTo>
                  <a:cubicBezTo>
                    <a:pt x="11502" y="4907"/>
                    <a:pt x="11550" y="5335"/>
                    <a:pt x="11550" y="5740"/>
                  </a:cubicBezTo>
                  <a:lnTo>
                    <a:pt x="9216" y="5740"/>
                  </a:lnTo>
                  <a:cubicBezTo>
                    <a:pt x="9169" y="4954"/>
                    <a:pt x="8811" y="4169"/>
                    <a:pt x="8216" y="3597"/>
                  </a:cubicBezTo>
                  <a:cubicBezTo>
                    <a:pt x="7668" y="3049"/>
                    <a:pt x="6906" y="2716"/>
                    <a:pt x="6144" y="2692"/>
                  </a:cubicBezTo>
                  <a:lnTo>
                    <a:pt x="6144" y="334"/>
                  </a:lnTo>
                  <a:cubicBezTo>
                    <a:pt x="8287" y="382"/>
                    <a:pt x="10216" y="1692"/>
                    <a:pt x="11074" y="3692"/>
                  </a:cubicBezTo>
                  <a:lnTo>
                    <a:pt x="11098" y="3716"/>
                  </a:lnTo>
                  <a:cubicBezTo>
                    <a:pt x="11145" y="3811"/>
                    <a:pt x="11240" y="3835"/>
                    <a:pt x="11312" y="3835"/>
                  </a:cubicBezTo>
                  <a:cubicBezTo>
                    <a:pt x="11431" y="3811"/>
                    <a:pt x="11502" y="3692"/>
                    <a:pt x="11431" y="3597"/>
                  </a:cubicBezTo>
                  <a:lnTo>
                    <a:pt x="11407" y="3573"/>
                  </a:lnTo>
                  <a:cubicBezTo>
                    <a:pt x="10455" y="1406"/>
                    <a:pt x="8335" y="1"/>
                    <a:pt x="59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77"/>
          <p:cNvGrpSpPr/>
          <p:nvPr/>
        </p:nvGrpSpPr>
        <p:grpSpPr>
          <a:xfrm>
            <a:off x="7024965" y="1922930"/>
            <a:ext cx="302503" cy="355037"/>
            <a:chOff x="6758252" y="1922930"/>
            <a:chExt cx="302503" cy="355037"/>
          </a:xfrm>
        </p:grpSpPr>
        <p:sp>
          <p:nvSpPr>
            <p:cNvPr id="13476" name="Google Shape;13476;p77"/>
            <p:cNvSpPr/>
            <p:nvPr/>
          </p:nvSpPr>
          <p:spPr>
            <a:xfrm>
              <a:off x="6834252" y="1928267"/>
              <a:ext cx="149135" cy="342604"/>
            </a:xfrm>
            <a:custGeom>
              <a:avLst/>
              <a:gdLst/>
              <a:ahLst/>
              <a:cxnLst/>
              <a:rect l="l" t="t" r="r" b="b"/>
              <a:pathLst>
                <a:path w="5002" h="11491" extrusionOk="0">
                  <a:moveTo>
                    <a:pt x="2492" y="0"/>
                  </a:moveTo>
                  <a:cubicBezTo>
                    <a:pt x="2459" y="0"/>
                    <a:pt x="2429" y="12"/>
                    <a:pt x="2405" y="36"/>
                  </a:cubicBezTo>
                  <a:lnTo>
                    <a:pt x="71" y="2727"/>
                  </a:lnTo>
                  <a:cubicBezTo>
                    <a:pt x="0" y="2799"/>
                    <a:pt x="71" y="2894"/>
                    <a:pt x="143" y="2894"/>
                  </a:cubicBezTo>
                  <a:lnTo>
                    <a:pt x="1048" y="2894"/>
                  </a:lnTo>
                  <a:lnTo>
                    <a:pt x="1048" y="11491"/>
                  </a:lnTo>
                  <a:lnTo>
                    <a:pt x="3953" y="11491"/>
                  </a:lnTo>
                  <a:lnTo>
                    <a:pt x="3953" y="2894"/>
                  </a:lnTo>
                  <a:lnTo>
                    <a:pt x="4858" y="2894"/>
                  </a:lnTo>
                  <a:cubicBezTo>
                    <a:pt x="4930" y="2894"/>
                    <a:pt x="5001" y="2775"/>
                    <a:pt x="4930" y="2727"/>
                  </a:cubicBezTo>
                  <a:lnTo>
                    <a:pt x="2596" y="36"/>
                  </a:lnTo>
                  <a:cubicBezTo>
                    <a:pt x="2560" y="12"/>
                    <a:pt x="2524" y="0"/>
                    <a:pt x="249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7"/>
            <p:cNvSpPr/>
            <p:nvPr/>
          </p:nvSpPr>
          <p:spPr>
            <a:xfrm>
              <a:off x="6937204" y="2014523"/>
              <a:ext cx="14222" cy="256349"/>
            </a:xfrm>
            <a:custGeom>
              <a:avLst/>
              <a:gdLst/>
              <a:ahLst/>
              <a:cxnLst/>
              <a:rect l="l" t="t" r="r" b="b"/>
              <a:pathLst>
                <a:path w="477" h="8598" extrusionOk="0">
                  <a:moveTo>
                    <a:pt x="357" y="1"/>
                  </a:moveTo>
                  <a:cubicBezTo>
                    <a:pt x="191" y="1"/>
                    <a:pt x="24" y="144"/>
                    <a:pt x="0" y="334"/>
                  </a:cubicBezTo>
                  <a:lnTo>
                    <a:pt x="0" y="8598"/>
                  </a:lnTo>
                  <a:lnTo>
                    <a:pt x="476" y="8598"/>
                  </a:lnTo>
                  <a:lnTo>
                    <a:pt x="476"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7"/>
            <p:cNvSpPr/>
            <p:nvPr/>
          </p:nvSpPr>
          <p:spPr>
            <a:xfrm>
              <a:off x="6900979" y="1927015"/>
              <a:ext cx="82409" cy="87537"/>
            </a:xfrm>
            <a:custGeom>
              <a:avLst/>
              <a:gdLst/>
              <a:ahLst/>
              <a:cxnLst/>
              <a:rect l="l" t="t" r="r" b="b"/>
              <a:pathLst>
                <a:path w="2764" h="2936" extrusionOk="0">
                  <a:moveTo>
                    <a:pt x="239" y="1"/>
                  </a:moveTo>
                  <a:cubicBezTo>
                    <a:pt x="209" y="1"/>
                    <a:pt x="179" y="19"/>
                    <a:pt x="143" y="54"/>
                  </a:cubicBezTo>
                  <a:lnTo>
                    <a:pt x="1" y="221"/>
                  </a:lnTo>
                  <a:lnTo>
                    <a:pt x="2239" y="2769"/>
                  </a:lnTo>
                  <a:cubicBezTo>
                    <a:pt x="2287" y="2817"/>
                    <a:pt x="2239" y="2936"/>
                    <a:pt x="2144" y="2936"/>
                  </a:cubicBezTo>
                  <a:lnTo>
                    <a:pt x="2620" y="2936"/>
                  </a:lnTo>
                  <a:cubicBezTo>
                    <a:pt x="2715" y="2936"/>
                    <a:pt x="2763" y="2817"/>
                    <a:pt x="2715" y="2722"/>
                  </a:cubicBezTo>
                  <a:lnTo>
                    <a:pt x="334" y="54"/>
                  </a:lnTo>
                  <a:cubicBezTo>
                    <a:pt x="298" y="19"/>
                    <a:pt x="269" y="1"/>
                    <a:pt x="23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7"/>
            <p:cNvSpPr/>
            <p:nvPr/>
          </p:nvSpPr>
          <p:spPr>
            <a:xfrm>
              <a:off x="6763232" y="1965894"/>
              <a:ext cx="149135" cy="304292"/>
            </a:xfrm>
            <a:custGeom>
              <a:avLst/>
              <a:gdLst/>
              <a:ahLst/>
              <a:cxnLst/>
              <a:rect l="l" t="t" r="r" b="b"/>
              <a:pathLst>
                <a:path w="5002" h="10206" extrusionOk="0">
                  <a:moveTo>
                    <a:pt x="2492" y="1"/>
                  </a:moveTo>
                  <a:cubicBezTo>
                    <a:pt x="2459" y="1"/>
                    <a:pt x="2430" y="12"/>
                    <a:pt x="2406" y="36"/>
                  </a:cubicBezTo>
                  <a:lnTo>
                    <a:pt x="72" y="2704"/>
                  </a:lnTo>
                  <a:cubicBezTo>
                    <a:pt x="1" y="2799"/>
                    <a:pt x="72" y="2894"/>
                    <a:pt x="143" y="2894"/>
                  </a:cubicBezTo>
                  <a:lnTo>
                    <a:pt x="1048" y="2894"/>
                  </a:lnTo>
                  <a:lnTo>
                    <a:pt x="1048" y="10205"/>
                  </a:lnTo>
                  <a:lnTo>
                    <a:pt x="3954" y="10205"/>
                  </a:lnTo>
                  <a:lnTo>
                    <a:pt x="3954" y="2894"/>
                  </a:lnTo>
                  <a:lnTo>
                    <a:pt x="4859" y="2894"/>
                  </a:lnTo>
                  <a:cubicBezTo>
                    <a:pt x="4930" y="2894"/>
                    <a:pt x="5002" y="2775"/>
                    <a:pt x="4930" y="2704"/>
                  </a:cubicBezTo>
                  <a:lnTo>
                    <a:pt x="2596" y="36"/>
                  </a:lnTo>
                  <a:cubicBezTo>
                    <a:pt x="2561" y="12"/>
                    <a:pt x="2525" y="1"/>
                    <a:pt x="249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7"/>
            <p:cNvSpPr/>
            <p:nvPr/>
          </p:nvSpPr>
          <p:spPr>
            <a:xfrm>
              <a:off x="6905242" y="2068310"/>
              <a:ext cx="149135" cy="202563"/>
            </a:xfrm>
            <a:custGeom>
              <a:avLst/>
              <a:gdLst/>
              <a:ahLst/>
              <a:cxnLst/>
              <a:rect l="l" t="t" r="r" b="b"/>
              <a:pathLst>
                <a:path w="5002" h="6794" extrusionOk="0">
                  <a:moveTo>
                    <a:pt x="2501" y="1"/>
                  </a:moveTo>
                  <a:cubicBezTo>
                    <a:pt x="2471" y="1"/>
                    <a:pt x="2441" y="19"/>
                    <a:pt x="2406" y="54"/>
                  </a:cubicBezTo>
                  <a:lnTo>
                    <a:pt x="72" y="2722"/>
                  </a:lnTo>
                  <a:cubicBezTo>
                    <a:pt x="0" y="2817"/>
                    <a:pt x="72" y="2936"/>
                    <a:pt x="143" y="2936"/>
                  </a:cubicBezTo>
                  <a:lnTo>
                    <a:pt x="1048" y="2936"/>
                  </a:lnTo>
                  <a:lnTo>
                    <a:pt x="1048" y="6794"/>
                  </a:lnTo>
                  <a:lnTo>
                    <a:pt x="3954" y="6794"/>
                  </a:lnTo>
                  <a:lnTo>
                    <a:pt x="3954" y="2936"/>
                  </a:lnTo>
                  <a:lnTo>
                    <a:pt x="4859" y="2936"/>
                  </a:lnTo>
                  <a:cubicBezTo>
                    <a:pt x="4930" y="2936"/>
                    <a:pt x="5002" y="2817"/>
                    <a:pt x="4930" y="2722"/>
                  </a:cubicBezTo>
                  <a:lnTo>
                    <a:pt x="2596" y="54"/>
                  </a:lnTo>
                  <a:cubicBezTo>
                    <a:pt x="2561" y="19"/>
                    <a:pt x="2531" y="1"/>
                    <a:pt x="2501"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7"/>
            <p:cNvSpPr/>
            <p:nvPr/>
          </p:nvSpPr>
          <p:spPr>
            <a:xfrm>
              <a:off x="6866184" y="2052865"/>
              <a:ext cx="14222" cy="218007"/>
            </a:xfrm>
            <a:custGeom>
              <a:avLst/>
              <a:gdLst/>
              <a:ahLst/>
              <a:cxnLst/>
              <a:rect l="l" t="t" r="r" b="b"/>
              <a:pathLst>
                <a:path w="477" h="7312" extrusionOk="0">
                  <a:moveTo>
                    <a:pt x="358" y="1"/>
                  </a:moveTo>
                  <a:cubicBezTo>
                    <a:pt x="191" y="1"/>
                    <a:pt x="25" y="144"/>
                    <a:pt x="1" y="334"/>
                  </a:cubicBezTo>
                  <a:lnTo>
                    <a:pt x="1" y="7312"/>
                  </a:lnTo>
                  <a:lnTo>
                    <a:pt x="477" y="7312"/>
                  </a:lnTo>
                  <a:lnTo>
                    <a:pt x="477"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7"/>
            <p:cNvSpPr/>
            <p:nvPr/>
          </p:nvSpPr>
          <p:spPr>
            <a:xfrm>
              <a:off x="6829988" y="1965178"/>
              <a:ext cx="82379" cy="87716"/>
            </a:xfrm>
            <a:custGeom>
              <a:avLst/>
              <a:gdLst/>
              <a:ahLst/>
              <a:cxnLst/>
              <a:rect l="l" t="t" r="r" b="b"/>
              <a:pathLst>
                <a:path w="2763" h="2942" extrusionOk="0">
                  <a:moveTo>
                    <a:pt x="238" y="1"/>
                  </a:moveTo>
                  <a:cubicBezTo>
                    <a:pt x="209" y="1"/>
                    <a:pt x="179" y="13"/>
                    <a:pt x="143" y="36"/>
                  </a:cubicBezTo>
                  <a:lnTo>
                    <a:pt x="0" y="227"/>
                  </a:lnTo>
                  <a:lnTo>
                    <a:pt x="2239" y="2751"/>
                  </a:lnTo>
                  <a:cubicBezTo>
                    <a:pt x="2286" y="2823"/>
                    <a:pt x="2239" y="2942"/>
                    <a:pt x="2143" y="2942"/>
                  </a:cubicBezTo>
                  <a:lnTo>
                    <a:pt x="2620" y="2942"/>
                  </a:lnTo>
                  <a:cubicBezTo>
                    <a:pt x="2739" y="2942"/>
                    <a:pt x="2763" y="2823"/>
                    <a:pt x="2715" y="2728"/>
                  </a:cubicBezTo>
                  <a:lnTo>
                    <a:pt x="334" y="36"/>
                  </a:lnTo>
                  <a:cubicBezTo>
                    <a:pt x="298" y="13"/>
                    <a:pt x="268" y="1"/>
                    <a:pt x="238"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7"/>
            <p:cNvSpPr/>
            <p:nvPr/>
          </p:nvSpPr>
          <p:spPr>
            <a:xfrm>
              <a:off x="7008910" y="2155818"/>
              <a:ext cx="14222" cy="115056"/>
            </a:xfrm>
            <a:custGeom>
              <a:avLst/>
              <a:gdLst/>
              <a:ahLst/>
              <a:cxnLst/>
              <a:rect l="l" t="t" r="r" b="b"/>
              <a:pathLst>
                <a:path w="477" h="3859" extrusionOk="0">
                  <a:moveTo>
                    <a:pt x="358" y="1"/>
                  </a:moveTo>
                  <a:cubicBezTo>
                    <a:pt x="167" y="1"/>
                    <a:pt x="0" y="144"/>
                    <a:pt x="0" y="334"/>
                  </a:cubicBezTo>
                  <a:lnTo>
                    <a:pt x="0" y="3859"/>
                  </a:lnTo>
                  <a:lnTo>
                    <a:pt x="477" y="385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7"/>
            <p:cNvSpPr/>
            <p:nvPr/>
          </p:nvSpPr>
          <p:spPr>
            <a:xfrm>
              <a:off x="6972684" y="2068131"/>
              <a:ext cx="82409" cy="87716"/>
            </a:xfrm>
            <a:custGeom>
              <a:avLst/>
              <a:gdLst/>
              <a:ahLst/>
              <a:cxnLst/>
              <a:rect l="l" t="t" r="r" b="b"/>
              <a:pathLst>
                <a:path w="2764" h="2942" extrusionOk="0">
                  <a:moveTo>
                    <a:pt x="239" y="1"/>
                  </a:moveTo>
                  <a:cubicBezTo>
                    <a:pt x="209" y="1"/>
                    <a:pt x="179" y="13"/>
                    <a:pt x="144" y="37"/>
                  </a:cubicBezTo>
                  <a:lnTo>
                    <a:pt x="1" y="227"/>
                  </a:lnTo>
                  <a:lnTo>
                    <a:pt x="2239" y="2751"/>
                  </a:lnTo>
                  <a:cubicBezTo>
                    <a:pt x="2287" y="2823"/>
                    <a:pt x="2239" y="2942"/>
                    <a:pt x="2144" y="2942"/>
                  </a:cubicBezTo>
                  <a:lnTo>
                    <a:pt x="2620" y="2942"/>
                  </a:lnTo>
                  <a:cubicBezTo>
                    <a:pt x="2716" y="2942"/>
                    <a:pt x="2763" y="2823"/>
                    <a:pt x="2716" y="2728"/>
                  </a:cubicBezTo>
                  <a:lnTo>
                    <a:pt x="334" y="37"/>
                  </a:lnTo>
                  <a:cubicBezTo>
                    <a:pt x="299" y="13"/>
                    <a:pt x="269" y="1"/>
                    <a:pt x="239"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7"/>
            <p:cNvSpPr/>
            <p:nvPr/>
          </p:nvSpPr>
          <p:spPr>
            <a:xfrm>
              <a:off x="6758252" y="1922930"/>
              <a:ext cx="302503" cy="355037"/>
            </a:xfrm>
            <a:custGeom>
              <a:avLst/>
              <a:gdLst/>
              <a:ahLst/>
              <a:cxnLst/>
              <a:rect l="l" t="t" r="r" b="b"/>
              <a:pathLst>
                <a:path w="10146" h="11908" extrusionOk="0">
                  <a:moveTo>
                    <a:pt x="2668" y="1644"/>
                  </a:moveTo>
                  <a:lnTo>
                    <a:pt x="4907" y="4168"/>
                  </a:lnTo>
                  <a:lnTo>
                    <a:pt x="4121" y="4168"/>
                  </a:lnTo>
                  <a:cubicBezTo>
                    <a:pt x="4049" y="4168"/>
                    <a:pt x="3954" y="4240"/>
                    <a:pt x="3954" y="4359"/>
                  </a:cubicBezTo>
                  <a:lnTo>
                    <a:pt x="3954" y="11503"/>
                  </a:lnTo>
                  <a:lnTo>
                    <a:pt x="1382" y="11503"/>
                  </a:lnTo>
                  <a:lnTo>
                    <a:pt x="1382" y="4359"/>
                  </a:lnTo>
                  <a:cubicBezTo>
                    <a:pt x="1382" y="4264"/>
                    <a:pt x="1311" y="4168"/>
                    <a:pt x="1215" y="4168"/>
                  </a:cubicBezTo>
                  <a:lnTo>
                    <a:pt x="430" y="4168"/>
                  </a:lnTo>
                  <a:lnTo>
                    <a:pt x="2668" y="1644"/>
                  </a:lnTo>
                  <a:close/>
                  <a:moveTo>
                    <a:pt x="5026" y="1"/>
                  </a:moveTo>
                  <a:cubicBezTo>
                    <a:pt x="4954" y="1"/>
                    <a:pt x="4930" y="48"/>
                    <a:pt x="4883" y="72"/>
                  </a:cubicBezTo>
                  <a:lnTo>
                    <a:pt x="4288" y="763"/>
                  </a:lnTo>
                  <a:cubicBezTo>
                    <a:pt x="4240" y="787"/>
                    <a:pt x="4240" y="810"/>
                    <a:pt x="4240" y="834"/>
                  </a:cubicBezTo>
                  <a:cubicBezTo>
                    <a:pt x="4270" y="954"/>
                    <a:pt x="4347" y="1008"/>
                    <a:pt x="4423" y="1008"/>
                  </a:cubicBezTo>
                  <a:cubicBezTo>
                    <a:pt x="4469" y="1008"/>
                    <a:pt x="4514" y="989"/>
                    <a:pt x="4549" y="953"/>
                  </a:cubicBezTo>
                  <a:lnTo>
                    <a:pt x="5050" y="406"/>
                  </a:lnTo>
                  <a:lnTo>
                    <a:pt x="7288" y="2930"/>
                  </a:lnTo>
                  <a:lnTo>
                    <a:pt x="6502" y="2930"/>
                  </a:lnTo>
                  <a:cubicBezTo>
                    <a:pt x="6431" y="2930"/>
                    <a:pt x="6336" y="3001"/>
                    <a:pt x="6336" y="3097"/>
                  </a:cubicBezTo>
                  <a:lnTo>
                    <a:pt x="6336" y="5883"/>
                  </a:lnTo>
                  <a:lnTo>
                    <a:pt x="4835" y="7550"/>
                  </a:lnTo>
                  <a:cubicBezTo>
                    <a:pt x="4764" y="7621"/>
                    <a:pt x="4764" y="7740"/>
                    <a:pt x="4811" y="7860"/>
                  </a:cubicBezTo>
                  <a:cubicBezTo>
                    <a:pt x="4883" y="7955"/>
                    <a:pt x="4954" y="8026"/>
                    <a:pt x="5073" y="8026"/>
                  </a:cubicBezTo>
                  <a:lnTo>
                    <a:pt x="5835" y="8026"/>
                  </a:lnTo>
                  <a:lnTo>
                    <a:pt x="5835" y="11527"/>
                  </a:lnTo>
                  <a:lnTo>
                    <a:pt x="4311" y="11527"/>
                  </a:lnTo>
                  <a:lnTo>
                    <a:pt x="4311" y="4573"/>
                  </a:lnTo>
                  <a:lnTo>
                    <a:pt x="5026" y="4573"/>
                  </a:lnTo>
                  <a:cubicBezTo>
                    <a:pt x="5145" y="4573"/>
                    <a:pt x="5240" y="4502"/>
                    <a:pt x="5288" y="4406"/>
                  </a:cubicBezTo>
                  <a:cubicBezTo>
                    <a:pt x="5359" y="4287"/>
                    <a:pt x="5312" y="4168"/>
                    <a:pt x="5264" y="4097"/>
                  </a:cubicBezTo>
                  <a:lnTo>
                    <a:pt x="3525" y="2120"/>
                  </a:lnTo>
                  <a:lnTo>
                    <a:pt x="4002" y="1596"/>
                  </a:lnTo>
                  <a:cubicBezTo>
                    <a:pt x="4073" y="1525"/>
                    <a:pt x="4073" y="1430"/>
                    <a:pt x="4002" y="1382"/>
                  </a:cubicBezTo>
                  <a:cubicBezTo>
                    <a:pt x="3978" y="1334"/>
                    <a:pt x="3930" y="1311"/>
                    <a:pt x="3880" y="1311"/>
                  </a:cubicBezTo>
                  <a:cubicBezTo>
                    <a:pt x="3829" y="1311"/>
                    <a:pt x="3775" y="1334"/>
                    <a:pt x="3740" y="1382"/>
                  </a:cubicBezTo>
                  <a:lnTo>
                    <a:pt x="3287" y="1882"/>
                  </a:lnTo>
                  <a:lnTo>
                    <a:pt x="2882" y="1430"/>
                  </a:lnTo>
                  <a:cubicBezTo>
                    <a:pt x="2859" y="1406"/>
                    <a:pt x="2811" y="1382"/>
                    <a:pt x="2787" y="1382"/>
                  </a:cubicBezTo>
                  <a:cubicBezTo>
                    <a:pt x="2740" y="1354"/>
                    <a:pt x="2690" y="1341"/>
                    <a:pt x="2641" y="1341"/>
                  </a:cubicBezTo>
                  <a:cubicBezTo>
                    <a:pt x="2567" y="1341"/>
                    <a:pt x="2497" y="1372"/>
                    <a:pt x="2454" y="1430"/>
                  </a:cubicBezTo>
                  <a:lnTo>
                    <a:pt x="72" y="4121"/>
                  </a:lnTo>
                  <a:cubicBezTo>
                    <a:pt x="1" y="4192"/>
                    <a:pt x="1" y="4335"/>
                    <a:pt x="49" y="4454"/>
                  </a:cubicBezTo>
                  <a:cubicBezTo>
                    <a:pt x="120" y="4526"/>
                    <a:pt x="191" y="4597"/>
                    <a:pt x="310" y="4597"/>
                  </a:cubicBezTo>
                  <a:lnTo>
                    <a:pt x="1025" y="4597"/>
                  </a:lnTo>
                  <a:lnTo>
                    <a:pt x="1025" y="11741"/>
                  </a:lnTo>
                  <a:cubicBezTo>
                    <a:pt x="1025" y="11837"/>
                    <a:pt x="1120" y="11908"/>
                    <a:pt x="1215" y="11908"/>
                  </a:cubicBezTo>
                  <a:lnTo>
                    <a:pt x="8931" y="11908"/>
                  </a:lnTo>
                  <a:cubicBezTo>
                    <a:pt x="9003" y="11908"/>
                    <a:pt x="9098" y="11837"/>
                    <a:pt x="9098" y="11741"/>
                  </a:cubicBezTo>
                  <a:lnTo>
                    <a:pt x="9098" y="10312"/>
                  </a:lnTo>
                  <a:cubicBezTo>
                    <a:pt x="9098" y="10217"/>
                    <a:pt x="9050" y="10170"/>
                    <a:pt x="8955" y="10122"/>
                  </a:cubicBezTo>
                  <a:cubicBezTo>
                    <a:pt x="8943" y="10119"/>
                    <a:pt x="8931" y="10118"/>
                    <a:pt x="8919" y="10118"/>
                  </a:cubicBezTo>
                  <a:cubicBezTo>
                    <a:pt x="8817" y="10118"/>
                    <a:pt x="8741" y="10206"/>
                    <a:pt x="8741" y="10312"/>
                  </a:cubicBezTo>
                  <a:lnTo>
                    <a:pt x="8741" y="11598"/>
                  </a:lnTo>
                  <a:lnTo>
                    <a:pt x="6193" y="11598"/>
                  </a:lnTo>
                  <a:lnTo>
                    <a:pt x="6193" y="7907"/>
                  </a:lnTo>
                  <a:cubicBezTo>
                    <a:pt x="6193" y="7812"/>
                    <a:pt x="6097" y="7717"/>
                    <a:pt x="6002" y="7717"/>
                  </a:cubicBezTo>
                  <a:lnTo>
                    <a:pt x="5192" y="7717"/>
                  </a:lnTo>
                  <a:lnTo>
                    <a:pt x="7431" y="5192"/>
                  </a:lnTo>
                  <a:lnTo>
                    <a:pt x="9670" y="7717"/>
                  </a:lnTo>
                  <a:lnTo>
                    <a:pt x="8884" y="7717"/>
                  </a:lnTo>
                  <a:cubicBezTo>
                    <a:pt x="8812" y="7717"/>
                    <a:pt x="8717" y="7812"/>
                    <a:pt x="8717" y="7907"/>
                  </a:cubicBezTo>
                  <a:lnTo>
                    <a:pt x="8717" y="9503"/>
                  </a:lnTo>
                  <a:cubicBezTo>
                    <a:pt x="8717" y="9598"/>
                    <a:pt x="8765" y="9646"/>
                    <a:pt x="8860" y="9693"/>
                  </a:cubicBezTo>
                  <a:cubicBezTo>
                    <a:pt x="8872" y="9696"/>
                    <a:pt x="8884" y="9697"/>
                    <a:pt x="8896" y="9697"/>
                  </a:cubicBezTo>
                  <a:cubicBezTo>
                    <a:pt x="8998" y="9697"/>
                    <a:pt x="9074" y="9609"/>
                    <a:pt x="9074" y="9503"/>
                  </a:cubicBezTo>
                  <a:lnTo>
                    <a:pt x="9074" y="8050"/>
                  </a:lnTo>
                  <a:lnTo>
                    <a:pt x="9789" y="8050"/>
                  </a:lnTo>
                  <a:cubicBezTo>
                    <a:pt x="9884" y="8050"/>
                    <a:pt x="10003" y="7979"/>
                    <a:pt x="10051" y="7907"/>
                  </a:cubicBezTo>
                  <a:cubicBezTo>
                    <a:pt x="10146" y="7740"/>
                    <a:pt x="10122" y="7598"/>
                    <a:pt x="10027" y="7502"/>
                  </a:cubicBezTo>
                  <a:lnTo>
                    <a:pt x="7645" y="4835"/>
                  </a:lnTo>
                  <a:cubicBezTo>
                    <a:pt x="7622" y="4787"/>
                    <a:pt x="7574" y="4764"/>
                    <a:pt x="7550" y="4764"/>
                  </a:cubicBezTo>
                  <a:cubicBezTo>
                    <a:pt x="7510" y="4748"/>
                    <a:pt x="7468" y="4740"/>
                    <a:pt x="7427" y="4740"/>
                  </a:cubicBezTo>
                  <a:cubicBezTo>
                    <a:pt x="7344" y="4740"/>
                    <a:pt x="7264" y="4772"/>
                    <a:pt x="7217" y="4835"/>
                  </a:cubicBezTo>
                  <a:lnTo>
                    <a:pt x="6693" y="5454"/>
                  </a:lnTo>
                  <a:lnTo>
                    <a:pt x="6693" y="3263"/>
                  </a:lnTo>
                  <a:lnTo>
                    <a:pt x="7407" y="3263"/>
                  </a:lnTo>
                  <a:cubicBezTo>
                    <a:pt x="7526" y="3263"/>
                    <a:pt x="7622" y="3192"/>
                    <a:pt x="7669" y="3097"/>
                  </a:cubicBezTo>
                  <a:cubicBezTo>
                    <a:pt x="7741" y="2978"/>
                    <a:pt x="7693" y="2859"/>
                    <a:pt x="7645" y="2787"/>
                  </a:cubicBezTo>
                  <a:lnTo>
                    <a:pt x="5264" y="96"/>
                  </a:lnTo>
                  <a:cubicBezTo>
                    <a:pt x="5192" y="25"/>
                    <a:pt x="5121" y="1"/>
                    <a:pt x="50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7"/>
          <p:cNvGrpSpPr/>
          <p:nvPr/>
        </p:nvGrpSpPr>
        <p:grpSpPr>
          <a:xfrm>
            <a:off x="7736880" y="1922930"/>
            <a:ext cx="354351" cy="353636"/>
            <a:chOff x="7393967" y="1922930"/>
            <a:chExt cx="354351" cy="353636"/>
          </a:xfrm>
        </p:grpSpPr>
        <p:sp>
          <p:nvSpPr>
            <p:cNvPr id="13487" name="Google Shape;13487;p77"/>
            <p:cNvSpPr/>
            <p:nvPr/>
          </p:nvSpPr>
          <p:spPr>
            <a:xfrm>
              <a:off x="7399662" y="2225407"/>
              <a:ext cx="90190" cy="45468"/>
            </a:xfrm>
            <a:custGeom>
              <a:avLst/>
              <a:gdLst/>
              <a:ahLst/>
              <a:cxnLst/>
              <a:rect l="l" t="t" r="r" b="b"/>
              <a:pathLst>
                <a:path w="3025" h="1525" extrusionOk="0">
                  <a:moveTo>
                    <a:pt x="167" y="1"/>
                  </a:moveTo>
                  <a:cubicBezTo>
                    <a:pt x="95" y="1"/>
                    <a:pt x="0" y="96"/>
                    <a:pt x="0" y="191"/>
                  </a:cubicBezTo>
                  <a:lnTo>
                    <a:pt x="0" y="1358"/>
                  </a:lnTo>
                  <a:cubicBezTo>
                    <a:pt x="0" y="1453"/>
                    <a:pt x="95" y="1525"/>
                    <a:pt x="167" y="1525"/>
                  </a:cubicBezTo>
                  <a:lnTo>
                    <a:pt x="2858" y="1525"/>
                  </a:lnTo>
                  <a:cubicBezTo>
                    <a:pt x="2953" y="1525"/>
                    <a:pt x="3001"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7"/>
            <p:cNvSpPr/>
            <p:nvPr/>
          </p:nvSpPr>
          <p:spPr>
            <a:xfrm>
              <a:off x="7525334" y="2225407"/>
              <a:ext cx="90906" cy="45468"/>
            </a:xfrm>
            <a:custGeom>
              <a:avLst/>
              <a:gdLst/>
              <a:ahLst/>
              <a:cxnLst/>
              <a:rect l="l" t="t" r="r" b="b"/>
              <a:pathLst>
                <a:path w="3049" h="1525" extrusionOk="0">
                  <a:moveTo>
                    <a:pt x="191" y="1"/>
                  </a:moveTo>
                  <a:cubicBezTo>
                    <a:pt x="96" y="1"/>
                    <a:pt x="0" y="96"/>
                    <a:pt x="0" y="191"/>
                  </a:cubicBezTo>
                  <a:lnTo>
                    <a:pt x="0" y="1358"/>
                  </a:lnTo>
                  <a:cubicBezTo>
                    <a:pt x="0" y="1453"/>
                    <a:pt x="96" y="1525"/>
                    <a:pt x="191" y="1525"/>
                  </a:cubicBezTo>
                  <a:lnTo>
                    <a:pt x="2858" y="1525"/>
                  </a:lnTo>
                  <a:cubicBezTo>
                    <a:pt x="2953" y="1525"/>
                    <a:pt x="3049" y="1453"/>
                    <a:pt x="3049" y="1358"/>
                  </a:cubicBezTo>
                  <a:lnTo>
                    <a:pt x="3049" y="191"/>
                  </a:lnTo>
                  <a:cubicBezTo>
                    <a:pt x="3049"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7"/>
            <p:cNvSpPr/>
            <p:nvPr/>
          </p:nvSpPr>
          <p:spPr>
            <a:xfrm>
              <a:off x="7651721" y="2225407"/>
              <a:ext cx="90190" cy="45468"/>
            </a:xfrm>
            <a:custGeom>
              <a:avLst/>
              <a:gdLst/>
              <a:ahLst/>
              <a:cxnLst/>
              <a:rect l="l" t="t" r="r" b="b"/>
              <a:pathLst>
                <a:path w="3025" h="1525" extrusionOk="0">
                  <a:moveTo>
                    <a:pt x="167" y="1"/>
                  </a:moveTo>
                  <a:cubicBezTo>
                    <a:pt x="96" y="1"/>
                    <a:pt x="0" y="96"/>
                    <a:pt x="0" y="191"/>
                  </a:cubicBezTo>
                  <a:lnTo>
                    <a:pt x="0" y="1358"/>
                  </a:lnTo>
                  <a:cubicBezTo>
                    <a:pt x="0" y="1453"/>
                    <a:pt x="96" y="1525"/>
                    <a:pt x="167" y="1525"/>
                  </a:cubicBezTo>
                  <a:lnTo>
                    <a:pt x="2858" y="1525"/>
                  </a:lnTo>
                  <a:cubicBezTo>
                    <a:pt x="2977" y="1525"/>
                    <a:pt x="3025" y="1453"/>
                    <a:pt x="3025" y="1358"/>
                  </a:cubicBezTo>
                  <a:lnTo>
                    <a:pt x="3025" y="191"/>
                  </a:lnTo>
                  <a:cubicBezTo>
                    <a:pt x="3025" y="96"/>
                    <a:pt x="2953" y="1"/>
                    <a:pt x="285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7"/>
            <p:cNvSpPr/>
            <p:nvPr/>
          </p:nvSpPr>
          <p:spPr>
            <a:xfrm>
              <a:off x="7399662" y="2113241"/>
              <a:ext cx="90190" cy="45468"/>
            </a:xfrm>
            <a:custGeom>
              <a:avLst/>
              <a:gdLst/>
              <a:ahLst/>
              <a:cxnLst/>
              <a:rect l="l" t="t" r="r" b="b"/>
              <a:pathLst>
                <a:path w="3025" h="1525" extrusionOk="0">
                  <a:moveTo>
                    <a:pt x="167" y="0"/>
                  </a:moveTo>
                  <a:cubicBezTo>
                    <a:pt x="95" y="0"/>
                    <a:pt x="0" y="95"/>
                    <a:pt x="0" y="167"/>
                  </a:cubicBezTo>
                  <a:lnTo>
                    <a:pt x="0" y="1334"/>
                  </a:lnTo>
                  <a:cubicBezTo>
                    <a:pt x="0" y="1429"/>
                    <a:pt x="95" y="1524"/>
                    <a:pt x="167" y="1524"/>
                  </a:cubicBezTo>
                  <a:lnTo>
                    <a:pt x="2858" y="1524"/>
                  </a:lnTo>
                  <a:cubicBezTo>
                    <a:pt x="2953" y="1524"/>
                    <a:pt x="3001"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7"/>
            <p:cNvSpPr/>
            <p:nvPr/>
          </p:nvSpPr>
          <p:spPr>
            <a:xfrm>
              <a:off x="7525334" y="2113241"/>
              <a:ext cx="90906" cy="45468"/>
            </a:xfrm>
            <a:custGeom>
              <a:avLst/>
              <a:gdLst/>
              <a:ahLst/>
              <a:cxnLst/>
              <a:rect l="l" t="t" r="r" b="b"/>
              <a:pathLst>
                <a:path w="3049" h="1525" extrusionOk="0">
                  <a:moveTo>
                    <a:pt x="191" y="0"/>
                  </a:moveTo>
                  <a:cubicBezTo>
                    <a:pt x="96" y="0"/>
                    <a:pt x="0" y="95"/>
                    <a:pt x="0" y="167"/>
                  </a:cubicBezTo>
                  <a:lnTo>
                    <a:pt x="0" y="1334"/>
                  </a:lnTo>
                  <a:cubicBezTo>
                    <a:pt x="0" y="1429"/>
                    <a:pt x="96" y="1524"/>
                    <a:pt x="191" y="1524"/>
                  </a:cubicBezTo>
                  <a:lnTo>
                    <a:pt x="2858" y="1524"/>
                  </a:lnTo>
                  <a:cubicBezTo>
                    <a:pt x="2953" y="1524"/>
                    <a:pt x="3049" y="1453"/>
                    <a:pt x="3049" y="1334"/>
                  </a:cubicBezTo>
                  <a:lnTo>
                    <a:pt x="3049" y="167"/>
                  </a:lnTo>
                  <a:cubicBezTo>
                    <a:pt x="3049"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7"/>
            <p:cNvSpPr/>
            <p:nvPr/>
          </p:nvSpPr>
          <p:spPr>
            <a:xfrm>
              <a:off x="7651721" y="2113241"/>
              <a:ext cx="90190" cy="45468"/>
            </a:xfrm>
            <a:custGeom>
              <a:avLst/>
              <a:gdLst/>
              <a:ahLst/>
              <a:cxnLst/>
              <a:rect l="l" t="t" r="r" b="b"/>
              <a:pathLst>
                <a:path w="3025" h="1525" extrusionOk="0">
                  <a:moveTo>
                    <a:pt x="167" y="0"/>
                  </a:moveTo>
                  <a:cubicBezTo>
                    <a:pt x="96" y="0"/>
                    <a:pt x="0" y="95"/>
                    <a:pt x="0" y="167"/>
                  </a:cubicBezTo>
                  <a:lnTo>
                    <a:pt x="0" y="1334"/>
                  </a:lnTo>
                  <a:cubicBezTo>
                    <a:pt x="0" y="1429"/>
                    <a:pt x="96" y="1524"/>
                    <a:pt x="167" y="1524"/>
                  </a:cubicBezTo>
                  <a:lnTo>
                    <a:pt x="2858" y="1524"/>
                  </a:lnTo>
                  <a:cubicBezTo>
                    <a:pt x="2977" y="1524"/>
                    <a:pt x="3025" y="1453"/>
                    <a:pt x="3025" y="1334"/>
                  </a:cubicBezTo>
                  <a:lnTo>
                    <a:pt x="3025" y="167"/>
                  </a:lnTo>
                  <a:cubicBezTo>
                    <a:pt x="3025" y="95"/>
                    <a:pt x="2953" y="0"/>
                    <a:pt x="285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7"/>
            <p:cNvSpPr/>
            <p:nvPr/>
          </p:nvSpPr>
          <p:spPr>
            <a:xfrm>
              <a:off x="7489108" y="1928625"/>
              <a:ext cx="164042" cy="77430"/>
            </a:xfrm>
            <a:custGeom>
              <a:avLst/>
              <a:gdLst/>
              <a:ahLst/>
              <a:cxnLst/>
              <a:rect l="l" t="t" r="r" b="b"/>
              <a:pathLst>
                <a:path w="5502" h="2597" extrusionOk="0">
                  <a:moveTo>
                    <a:pt x="191" y="0"/>
                  </a:moveTo>
                  <a:cubicBezTo>
                    <a:pt x="96" y="0"/>
                    <a:pt x="1" y="96"/>
                    <a:pt x="1" y="167"/>
                  </a:cubicBezTo>
                  <a:lnTo>
                    <a:pt x="1" y="2406"/>
                  </a:lnTo>
                  <a:cubicBezTo>
                    <a:pt x="1" y="2501"/>
                    <a:pt x="96" y="2596"/>
                    <a:pt x="191" y="2596"/>
                  </a:cubicBezTo>
                  <a:lnTo>
                    <a:pt x="5311" y="2596"/>
                  </a:lnTo>
                  <a:cubicBezTo>
                    <a:pt x="5431" y="2596"/>
                    <a:pt x="5478" y="2501"/>
                    <a:pt x="5502" y="2406"/>
                  </a:cubicBezTo>
                  <a:lnTo>
                    <a:pt x="5502" y="167"/>
                  </a:lnTo>
                  <a:cubicBezTo>
                    <a:pt x="5502" y="72"/>
                    <a:pt x="5431" y="0"/>
                    <a:pt x="533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7"/>
            <p:cNvSpPr/>
            <p:nvPr/>
          </p:nvSpPr>
          <p:spPr>
            <a:xfrm>
              <a:off x="7469937" y="2225407"/>
              <a:ext cx="19201" cy="45468"/>
            </a:xfrm>
            <a:custGeom>
              <a:avLst/>
              <a:gdLst/>
              <a:ahLst/>
              <a:cxnLst/>
              <a:rect l="l" t="t" r="r" b="b"/>
              <a:pathLst>
                <a:path w="644" h="1525" extrusionOk="0">
                  <a:moveTo>
                    <a:pt x="1" y="1"/>
                  </a:moveTo>
                  <a:cubicBezTo>
                    <a:pt x="72" y="1"/>
                    <a:pt x="168" y="96"/>
                    <a:pt x="168" y="191"/>
                  </a:cubicBezTo>
                  <a:lnTo>
                    <a:pt x="168" y="1358"/>
                  </a:lnTo>
                  <a:cubicBezTo>
                    <a:pt x="168" y="1453"/>
                    <a:pt x="72" y="1525"/>
                    <a:pt x="1" y="1525"/>
                  </a:cubicBezTo>
                  <a:lnTo>
                    <a:pt x="477" y="1525"/>
                  </a:lnTo>
                  <a:cubicBezTo>
                    <a:pt x="549" y="1525"/>
                    <a:pt x="644" y="1430"/>
                    <a:pt x="644" y="1358"/>
                  </a:cubicBezTo>
                  <a:lnTo>
                    <a:pt x="644" y="191"/>
                  </a:lnTo>
                  <a:cubicBezTo>
                    <a:pt x="644" y="96"/>
                    <a:pt x="549"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7"/>
            <p:cNvSpPr/>
            <p:nvPr/>
          </p:nvSpPr>
          <p:spPr>
            <a:xfrm>
              <a:off x="7595638" y="2225407"/>
              <a:ext cx="19887" cy="45468"/>
            </a:xfrm>
            <a:custGeom>
              <a:avLst/>
              <a:gdLst/>
              <a:ahLst/>
              <a:cxnLst/>
              <a:rect l="l" t="t" r="r" b="b"/>
              <a:pathLst>
                <a:path w="667" h="1525" extrusionOk="0">
                  <a:moveTo>
                    <a:pt x="0" y="1"/>
                  </a:moveTo>
                  <a:cubicBezTo>
                    <a:pt x="95" y="1"/>
                    <a:pt x="191" y="96"/>
                    <a:pt x="191" y="191"/>
                  </a:cubicBezTo>
                  <a:lnTo>
                    <a:pt x="191" y="1358"/>
                  </a:lnTo>
                  <a:cubicBezTo>
                    <a:pt x="191" y="1453"/>
                    <a:pt x="95" y="1525"/>
                    <a:pt x="0" y="1525"/>
                  </a:cubicBezTo>
                  <a:lnTo>
                    <a:pt x="476" y="1525"/>
                  </a:lnTo>
                  <a:cubicBezTo>
                    <a:pt x="572" y="1525"/>
                    <a:pt x="667" y="1430"/>
                    <a:pt x="667" y="1358"/>
                  </a:cubicBezTo>
                  <a:lnTo>
                    <a:pt x="667" y="191"/>
                  </a:lnTo>
                  <a:cubicBezTo>
                    <a:pt x="667" y="96"/>
                    <a:pt x="595" y="1"/>
                    <a:pt x="47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7"/>
            <p:cNvSpPr/>
            <p:nvPr/>
          </p:nvSpPr>
          <p:spPr>
            <a:xfrm>
              <a:off x="7722711" y="2225407"/>
              <a:ext cx="19201" cy="45468"/>
            </a:xfrm>
            <a:custGeom>
              <a:avLst/>
              <a:gdLst/>
              <a:ahLst/>
              <a:cxnLst/>
              <a:rect l="l" t="t" r="r" b="b"/>
              <a:pathLst>
                <a:path w="644" h="1525" extrusionOk="0">
                  <a:moveTo>
                    <a:pt x="1" y="1"/>
                  </a:moveTo>
                  <a:cubicBezTo>
                    <a:pt x="96" y="1"/>
                    <a:pt x="168" y="96"/>
                    <a:pt x="168" y="191"/>
                  </a:cubicBezTo>
                  <a:lnTo>
                    <a:pt x="168" y="1358"/>
                  </a:lnTo>
                  <a:cubicBezTo>
                    <a:pt x="168" y="1453"/>
                    <a:pt x="96" y="1525"/>
                    <a:pt x="1" y="1525"/>
                  </a:cubicBezTo>
                  <a:lnTo>
                    <a:pt x="477" y="1525"/>
                  </a:lnTo>
                  <a:cubicBezTo>
                    <a:pt x="572" y="1525"/>
                    <a:pt x="644" y="1430"/>
                    <a:pt x="644" y="1358"/>
                  </a:cubicBezTo>
                  <a:lnTo>
                    <a:pt x="644" y="191"/>
                  </a:lnTo>
                  <a:cubicBezTo>
                    <a:pt x="644" y="96"/>
                    <a:pt x="596"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7"/>
            <p:cNvSpPr/>
            <p:nvPr/>
          </p:nvSpPr>
          <p:spPr>
            <a:xfrm>
              <a:off x="7469937" y="2113927"/>
              <a:ext cx="19201" cy="45468"/>
            </a:xfrm>
            <a:custGeom>
              <a:avLst/>
              <a:gdLst/>
              <a:ahLst/>
              <a:cxnLst/>
              <a:rect l="l" t="t" r="r" b="b"/>
              <a:pathLst>
                <a:path w="644" h="1525" extrusionOk="0">
                  <a:moveTo>
                    <a:pt x="1" y="1"/>
                  </a:moveTo>
                  <a:cubicBezTo>
                    <a:pt x="72" y="1"/>
                    <a:pt x="168" y="96"/>
                    <a:pt x="168" y="168"/>
                  </a:cubicBezTo>
                  <a:lnTo>
                    <a:pt x="168" y="1334"/>
                  </a:lnTo>
                  <a:cubicBezTo>
                    <a:pt x="168" y="1430"/>
                    <a:pt x="72" y="1525"/>
                    <a:pt x="1" y="1525"/>
                  </a:cubicBezTo>
                  <a:lnTo>
                    <a:pt x="477" y="1525"/>
                  </a:lnTo>
                  <a:cubicBezTo>
                    <a:pt x="549" y="1525"/>
                    <a:pt x="644" y="1430"/>
                    <a:pt x="644" y="1334"/>
                  </a:cubicBezTo>
                  <a:lnTo>
                    <a:pt x="644" y="168"/>
                  </a:lnTo>
                  <a:cubicBezTo>
                    <a:pt x="644" y="72"/>
                    <a:pt x="549"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7"/>
            <p:cNvSpPr/>
            <p:nvPr/>
          </p:nvSpPr>
          <p:spPr>
            <a:xfrm>
              <a:off x="7595638" y="2113927"/>
              <a:ext cx="19887" cy="45468"/>
            </a:xfrm>
            <a:custGeom>
              <a:avLst/>
              <a:gdLst/>
              <a:ahLst/>
              <a:cxnLst/>
              <a:rect l="l" t="t" r="r" b="b"/>
              <a:pathLst>
                <a:path w="667" h="1525" extrusionOk="0">
                  <a:moveTo>
                    <a:pt x="0" y="1"/>
                  </a:moveTo>
                  <a:cubicBezTo>
                    <a:pt x="95" y="1"/>
                    <a:pt x="191" y="96"/>
                    <a:pt x="191" y="168"/>
                  </a:cubicBezTo>
                  <a:lnTo>
                    <a:pt x="191" y="1334"/>
                  </a:lnTo>
                  <a:cubicBezTo>
                    <a:pt x="191" y="1430"/>
                    <a:pt x="95" y="1525"/>
                    <a:pt x="0" y="1525"/>
                  </a:cubicBezTo>
                  <a:lnTo>
                    <a:pt x="476" y="1525"/>
                  </a:lnTo>
                  <a:cubicBezTo>
                    <a:pt x="572" y="1525"/>
                    <a:pt x="667" y="1430"/>
                    <a:pt x="667" y="1334"/>
                  </a:cubicBezTo>
                  <a:lnTo>
                    <a:pt x="667" y="168"/>
                  </a:lnTo>
                  <a:cubicBezTo>
                    <a:pt x="667" y="72"/>
                    <a:pt x="595" y="1"/>
                    <a:pt x="47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7"/>
            <p:cNvSpPr/>
            <p:nvPr/>
          </p:nvSpPr>
          <p:spPr>
            <a:xfrm>
              <a:off x="7722711" y="2113927"/>
              <a:ext cx="19201" cy="45468"/>
            </a:xfrm>
            <a:custGeom>
              <a:avLst/>
              <a:gdLst/>
              <a:ahLst/>
              <a:cxnLst/>
              <a:rect l="l" t="t" r="r" b="b"/>
              <a:pathLst>
                <a:path w="644" h="1525" extrusionOk="0">
                  <a:moveTo>
                    <a:pt x="1" y="1"/>
                  </a:moveTo>
                  <a:cubicBezTo>
                    <a:pt x="96" y="1"/>
                    <a:pt x="168" y="96"/>
                    <a:pt x="168" y="168"/>
                  </a:cubicBezTo>
                  <a:lnTo>
                    <a:pt x="168" y="1334"/>
                  </a:lnTo>
                  <a:cubicBezTo>
                    <a:pt x="168" y="1430"/>
                    <a:pt x="96" y="1525"/>
                    <a:pt x="1" y="1525"/>
                  </a:cubicBezTo>
                  <a:lnTo>
                    <a:pt x="477" y="1525"/>
                  </a:lnTo>
                  <a:cubicBezTo>
                    <a:pt x="572" y="1525"/>
                    <a:pt x="644" y="1430"/>
                    <a:pt x="644" y="1334"/>
                  </a:cubicBezTo>
                  <a:lnTo>
                    <a:pt x="644" y="168"/>
                  </a:lnTo>
                  <a:cubicBezTo>
                    <a:pt x="644" y="72"/>
                    <a:pt x="596" y="1"/>
                    <a:pt x="47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7"/>
            <p:cNvSpPr/>
            <p:nvPr/>
          </p:nvSpPr>
          <p:spPr>
            <a:xfrm>
              <a:off x="7633265" y="1928625"/>
              <a:ext cx="19201" cy="77430"/>
            </a:xfrm>
            <a:custGeom>
              <a:avLst/>
              <a:gdLst/>
              <a:ahLst/>
              <a:cxnLst/>
              <a:rect l="l" t="t" r="r" b="b"/>
              <a:pathLst>
                <a:path w="644" h="2597" extrusionOk="0">
                  <a:moveTo>
                    <a:pt x="0" y="0"/>
                  </a:moveTo>
                  <a:cubicBezTo>
                    <a:pt x="72" y="0"/>
                    <a:pt x="167" y="96"/>
                    <a:pt x="167" y="167"/>
                  </a:cubicBezTo>
                  <a:lnTo>
                    <a:pt x="167" y="2406"/>
                  </a:lnTo>
                  <a:cubicBezTo>
                    <a:pt x="167" y="2501"/>
                    <a:pt x="72" y="2596"/>
                    <a:pt x="0" y="2596"/>
                  </a:cubicBezTo>
                  <a:lnTo>
                    <a:pt x="476" y="2596"/>
                  </a:lnTo>
                  <a:cubicBezTo>
                    <a:pt x="548" y="2596"/>
                    <a:pt x="643" y="2501"/>
                    <a:pt x="643" y="2406"/>
                  </a:cubicBezTo>
                  <a:lnTo>
                    <a:pt x="643" y="167"/>
                  </a:lnTo>
                  <a:cubicBezTo>
                    <a:pt x="643" y="96"/>
                    <a:pt x="596" y="0"/>
                    <a:pt x="47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7"/>
            <p:cNvSpPr/>
            <p:nvPr/>
          </p:nvSpPr>
          <p:spPr>
            <a:xfrm>
              <a:off x="7528882" y="1949913"/>
              <a:ext cx="83810" cy="10674"/>
            </a:xfrm>
            <a:custGeom>
              <a:avLst/>
              <a:gdLst/>
              <a:ahLst/>
              <a:cxnLst/>
              <a:rect l="l" t="t" r="r" b="b"/>
              <a:pathLst>
                <a:path w="2811" h="358" extrusionOk="0">
                  <a:moveTo>
                    <a:pt x="215" y="1"/>
                  </a:moveTo>
                  <a:cubicBezTo>
                    <a:pt x="120" y="1"/>
                    <a:pt x="72" y="48"/>
                    <a:pt x="48" y="144"/>
                  </a:cubicBezTo>
                  <a:cubicBezTo>
                    <a:pt x="0" y="263"/>
                    <a:pt x="96" y="358"/>
                    <a:pt x="215" y="358"/>
                  </a:cubicBezTo>
                  <a:lnTo>
                    <a:pt x="2596" y="358"/>
                  </a:lnTo>
                  <a:cubicBezTo>
                    <a:pt x="2715" y="358"/>
                    <a:pt x="2811" y="263"/>
                    <a:pt x="2763" y="144"/>
                  </a:cubicBezTo>
                  <a:cubicBezTo>
                    <a:pt x="2739" y="48"/>
                    <a:pt x="2668" y="1"/>
                    <a:pt x="2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7"/>
            <p:cNvSpPr/>
            <p:nvPr/>
          </p:nvSpPr>
          <p:spPr>
            <a:xfrm>
              <a:off x="7546622" y="1972632"/>
              <a:ext cx="46899" cy="10704"/>
            </a:xfrm>
            <a:custGeom>
              <a:avLst/>
              <a:gdLst/>
              <a:ahLst/>
              <a:cxnLst/>
              <a:rect l="l" t="t" r="r" b="b"/>
              <a:pathLst>
                <a:path w="1573" h="359" extrusionOk="0">
                  <a:moveTo>
                    <a:pt x="215" y="1"/>
                  </a:moveTo>
                  <a:cubicBezTo>
                    <a:pt x="96" y="1"/>
                    <a:pt x="1" y="96"/>
                    <a:pt x="48" y="215"/>
                  </a:cubicBezTo>
                  <a:cubicBezTo>
                    <a:pt x="72" y="310"/>
                    <a:pt x="120" y="358"/>
                    <a:pt x="215" y="358"/>
                  </a:cubicBezTo>
                  <a:lnTo>
                    <a:pt x="1382" y="358"/>
                  </a:lnTo>
                  <a:cubicBezTo>
                    <a:pt x="1477" y="358"/>
                    <a:pt x="1525" y="310"/>
                    <a:pt x="1549" y="215"/>
                  </a:cubicBezTo>
                  <a:cubicBezTo>
                    <a:pt x="1573" y="96"/>
                    <a:pt x="1501"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7"/>
            <p:cNvSpPr/>
            <p:nvPr/>
          </p:nvSpPr>
          <p:spPr>
            <a:xfrm>
              <a:off x="7393967" y="1922930"/>
              <a:ext cx="354351" cy="353636"/>
            </a:xfrm>
            <a:custGeom>
              <a:avLst/>
              <a:gdLst/>
              <a:ahLst/>
              <a:cxnLst/>
              <a:rect l="l" t="t" r="r" b="b"/>
              <a:pathLst>
                <a:path w="11885" h="11861" extrusionOk="0">
                  <a:moveTo>
                    <a:pt x="3025" y="6550"/>
                  </a:moveTo>
                  <a:lnTo>
                    <a:pt x="3025" y="7717"/>
                  </a:lnTo>
                  <a:lnTo>
                    <a:pt x="334" y="7717"/>
                  </a:lnTo>
                  <a:lnTo>
                    <a:pt x="334" y="6550"/>
                  </a:lnTo>
                  <a:close/>
                  <a:moveTo>
                    <a:pt x="7264" y="6550"/>
                  </a:moveTo>
                  <a:lnTo>
                    <a:pt x="7264" y="7717"/>
                  </a:lnTo>
                  <a:lnTo>
                    <a:pt x="4597" y="7717"/>
                  </a:lnTo>
                  <a:lnTo>
                    <a:pt x="4597" y="6550"/>
                  </a:lnTo>
                  <a:close/>
                  <a:moveTo>
                    <a:pt x="11527" y="6550"/>
                  </a:moveTo>
                  <a:lnTo>
                    <a:pt x="11527" y="7717"/>
                  </a:lnTo>
                  <a:lnTo>
                    <a:pt x="8860" y="7717"/>
                  </a:lnTo>
                  <a:lnTo>
                    <a:pt x="8860" y="6550"/>
                  </a:lnTo>
                  <a:close/>
                  <a:moveTo>
                    <a:pt x="7240" y="10312"/>
                  </a:moveTo>
                  <a:lnTo>
                    <a:pt x="7240" y="11456"/>
                  </a:lnTo>
                  <a:lnTo>
                    <a:pt x="4573" y="11456"/>
                  </a:lnTo>
                  <a:lnTo>
                    <a:pt x="4573" y="10312"/>
                  </a:lnTo>
                  <a:close/>
                  <a:moveTo>
                    <a:pt x="11527" y="10312"/>
                  </a:moveTo>
                  <a:lnTo>
                    <a:pt x="11527" y="11456"/>
                  </a:lnTo>
                  <a:lnTo>
                    <a:pt x="8860" y="11456"/>
                  </a:lnTo>
                  <a:lnTo>
                    <a:pt x="8860" y="10312"/>
                  </a:lnTo>
                  <a:close/>
                  <a:moveTo>
                    <a:pt x="3382" y="1"/>
                  </a:moveTo>
                  <a:cubicBezTo>
                    <a:pt x="3192" y="1"/>
                    <a:pt x="3049" y="358"/>
                    <a:pt x="3049" y="358"/>
                  </a:cubicBezTo>
                  <a:lnTo>
                    <a:pt x="3049" y="2597"/>
                  </a:lnTo>
                  <a:cubicBezTo>
                    <a:pt x="3049" y="2763"/>
                    <a:pt x="3192" y="2954"/>
                    <a:pt x="3406" y="2954"/>
                  </a:cubicBezTo>
                  <a:lnTo>
                    <a:pt x="5788" y="2954"/>
                  </a:lnTo>
                  <a:lnTo>
                    <a:pt x="5788" y="4502"/>
                  </a:lnTo>
                  <a:lnTo>
                    <a:pt x="2001" y="4502"/>
                  </a:lnTo>
                  <a:cubicBezTo>
                    <a:pt x="1739" y="4502"/>
                    <a:pt x="1525" y="4716"/>
                    <a:pt x="1525" y="4978"/>
                  </a:cubicBezTo>
                  <a:lnTo>
                    <a:pt x="1525" y="6264"/>
                  </a:lnTo>
                  <a:lnTo>
                    <a:pt x="358" y="6264"/>
                  </a:lnTo>
                  <a:cubicBezTo>
                    <a:pt x="191" y="6264"/>
                    <a:pt x="1" y="6407"/>
                    <a:pt x="1" y="6621"/>
                  </a:cubicBezTo>
                  <a:lnTo>
                    <a:pt x="1" y="7740"/>
                  </a:lnTo>
                  <a:cubicBezTo>
                    <a:pt x="1" y="7931"/>
                    <a:pt x="167" y="8098"/>
                    <a:pt x="358" y="8098"/>
                  </a:cubicBezTo>
                  <a:lnTo>
                    <a:pt x="1525" y="8098"/>
                  </a:lnTo>
                  <a:lnTo>
                    <a:pt x="1525" y="10003"/>
                  </a:lnTo>
                  <a:lnTo>
                    <a:pt x="358" y="10003"/>
                  </a:lnTo>
                  <a:cubicBezTo>
                    <a:pt x="191" y="10003"/>
                    <a:pt x="1" y="10146"/>
                    <a:pt x="1" y="10360"/>
                  </a:cubicBezTo>
                  <a:lnTo>
                    <a:pt x="1" y="11670"/>
                  </a:lnTo>
                  <a:cubicBezTo>
                    <a:pt x="1" y="11765"/>
                    <a:pt x="96" y="11860"/>
                    <a:pt x="191" y="11860"/>
                  </a:cubicBezTo>
                  <a:lnTo>
                    <a:pt x="1025" y="11860"/>
                  </a:lnTo>
                  <a:cubicBezTo>
                    <a:pt x="1049" y="11860"/>
                    <a:pt x="1072" y="11860"/>
                    <a:pt x="1072" y="11837"/>
                  </a:cubicBezTo>
                  <a:cubicBezTo>
                    <a:pt x="1191" y="11670"/>
                    <a:pt x="1120" y="11503"/>
                    <a:pt x="953" y="11503"/>
                  </a:cubicBezTo>
                  <a:lnTo>
                    <a:pt x="334" y="11503"/>
                  </a:lnTo>
                  <a:lnTo>
                    <a:pt x="334" y="10336"/>
                  </a:lnTo>
                  <a:lnTo>
                    <a:pt x="3025" y="10336"/>
                  </a:lnTo>
                  <a:lnTo>
                    <a:pt x="3025" y="11503"/>
                  </a:lnTo>
                  <a:lnTo>
                    <a:pt x="1763" y="11503"/>
                  </a:lnTo>
                  <a:cubicBezTo>
                    <a:pt x="1668" y="11503"/>
                    <a:pt x="1620" y="11551"/>
                    <a:pt x="1596" y="11646"/>
                  </a:cubicBezTo>
                  <a:cubicBezTo>
                    <a:pt x="1549" y="11765"/>
                    <a:pt x="1644" y="11860"/>
                    <a:pt x="1763" y="11860"/>
                  </a:cubicBezTo>
                  <a:lnTo>
                    <a:pt x="3049" y="11860"/>
                  </a:lnTo>
                  <a:cubicBezTo>
                    <a:pt x="3216" y="11860"/>
                    <a:pt x="3406" y="11717"/>
                    <a:pt x="3406" y="11503"/>
                  </a:cubicBezTo>
                  <a:lnTo>
                    <a:pt x="3406" y="10336"/>
                  </a:lnTo>
                  <a:cubicBezTo>
                    <a:pt x="3406" y="10146"/>
                    <a:pt x="3263" y="9979"/>
                    <a:pt x="3049" y="9979"/>
                  </a:cubicBezTo>
                  <a:lnTo>
                    <a:pt x="1882" y="9979"/>
                  </a:lnTo>
                  <a:lnTo>
                    <a:pt x="1882" y="8074"/>
                  </a:lnTo>
                  <a:lnTo>
                    <a:pt x="3049" y="8074"/>
                  </a:lnTo>
                  <a:cubicBezTo>
                    <a:pt x="3216" y="8074"/>
                    <a:pt x="3406" y="7931"/>
                    <a:pt x="3406" y="7717"/>
                  </a:cubicBezTo>
                  <a:lnTo>
                    <a:pt x="3406" y="6574"/>
                  </a:lnTo>
                  <a:cubicBezTo>
                    <a:pt x="3406" y="6407"/>
                    <a:pt x="3263" y="6216"/>
                    <a:pt x="3049" y="6216"/>
                  </a:cubicBezTo>
                  <a:lnTo>
                    <a:pt x="1882" y="6216"/>
                  </a:lnTo>
                  <a:lnTo>
                    <a:pt x="1882" y="4954"/>
                  </a:lnTo>
                  <a:cubicBezTo>
                    <a:pt x="1882" y="4859"/>
                    <a:pt x="1954" y="4787"/>
                    <a:pt x="2025" y="4787"/>
                  </a:cubicBezTo>
                  <a:lnTo>
                    <a:pt x="5788" y="4787"/>
                  </a:lnTo>
                  <a:lnTo>
                    <a:pt x="5788" y="6193"/>
                  </a:lnTo>
                  <a:lnTo>
                    <a:pt x="4597" y="6193"/>
                  </a:lnTo>
                  <a:cubicBezTo>
                    <a:pt x="4406" y="6193"/>
                    <a:pt x="4240" y="6359"/>
                    <a:pt x="4240" y="6550"/>
                  </a:cubicBezTo>
                  <a:lnTo>
                    <a:pt x="4240" y="7693"/>
                  </a:lnTo>
                  <a:cubicBezTo>
                    <a:pt x="4240" y="7860"/>
                    <a:pt x="4383" y="8050"/>
                    <a:pt x="4597" y="8050"/>
                  </a:cubicBezTo>
                  <a:lnTo>
                    <a:pt x="5788" y="8050"/>
                  </a:lnTo>
                  <a:lnTo>
                    <a:pt x="5788" y="9955"/>
                  </a:lnTo>
                  <a:lnTo>
                    <a:pt x="4597" y="9955"/>
                  </a:lnTo>
                  <a:cubicBezTo>
                    <a:pt x="4406" y="9955"/>
                    <a:pt x="4240" y="10098"/>
                    <a:pt x="4240" y="10312"/>
                  </a:cubicBezTo>
                  <a:lnTo>
                    <a:pt x="4240" y="11479"/>
                  </a:lnTo>
                  <a:cubicBezTo>
                    <a:pt x="4240" y="11646"/>
                    <a:pt x="4383" y="11837"/>
                    <a:pt x="4597" y="11837"/>
                  </a:cubicBezTo>
                  <a:lnTo>
                    <a:pt x="7264" y="11837"/>
                  </a:lnTo>
                  <a:cubicBezTo>
                    <a:pt x="7455" y="11837"/>
                    <a:pt x="7621" y="11670"/>
                    <a:pt x="7621" y="11479"/>
                  </a:cubicBezTo>
                  <a:lnTo>
                    <a:pt x="7621" y="10312"/>
                  </a:lnTo>
                  <a:cubicBezTo>
                    <a:pt x="7621" y="10122"/>
                    <a:pt x="7478" y="9955"/>
                    <a:pt x="7264" y="9955"/>
                  </a:cubicBezTo>
                  <a:lnTo>
                    <a:pt x="6097" y="9955"/>
                  </a:lnTo>
                  <a:lnTo>
                    <a:pt x="6097" y="8050"/>
                  </a:lnTo>
                  <a:lnTo>
                    <a:pt x="7264" y="8050"/>
                  </a:lnTo>
                  <a:cubicBezTo>
                    <a:pt x="7455" y="8050"/>
                    <a:pt x="7621" y="7907"/>
                    <a:pt x="7621" y="7693"/>
                  </a:cubicBezTo>
                  <a:lnTo>
                    <a:pt x="7621" y="6550"/>
                  </a:lnTo>
                  <a:cubicBezTo>
                    <a:pt x="7621" y="6383"/>
                    <a:pt x="7478" y="6193"/>
                    <a:pt x="7264" y="6193"/>
                  </a:cubicBezTo>
                  <a:lnTo>
                    <a:pt x="6097" y="6193"/>
                  </a:lnTo>
                  <a:lnTo>
                    <a:pt x="6097" y="4787"/>
                  </a:lnTo>
                  <a:lnTo>
                    <a:pt x="9860" y="4787"/>
                  </a:lnTo>
                  <a:cubicBezTo>
                    <a:pt x="9955" y="4787"/>
                    <a:pt x="10003" y="4859"/>
                    <a:pt x="10003" y="4954"/>
                  </a:cubicBezTo>
                  <a:lnTo>
                    <a:pt x="10003" y="6216"/>
                  </a:lnTo>
                  <a:lnTo>
                    <a:pt x="8836" y="6216"/>
                  </a:lnTo>
                  <a:cubicBezTo>
                    <a:pt x="8669" y="6216"/>
                    <a:pt x="8479" y="6383"/>
                    <a:pt x="8479" y="6574"/>
                  </a:cubicBezTo>
                  <a:lnTo>
                    <a:pt x="8479" y="7717"/>
                  </a:lnTo>
                  <a:cubicBezTo>
                    <a:pt x="8479" y="7883"/>
                    <a:pt x="8645" y="8074"/>
                    <a:pt x="8836" y="8074"/>
                  </a:cubicBezTo>
                  <a:lnTo>
                    <a:pt x="10003" y="8074"/>
                  </a:lnTo>
                  <a:lnTo>
                    <a:pt x="10003" y="9979"/>
                  </a:lnTo>
                  <a:lnTo>
                    <a:pt x="8836" y="9979"/>
                  </a:lnTo>
                  <a:cubicBezTo>
                    <a:pt x="8669" y="9979"/>
                    <a:pt x="8479" y="10122"/>
                    <a:pt x="8479" y="10336"/>
                  </a:cubicBezTo>
                  <a:lnTo>
                    <a:pt x="8479" y="11503"/>
                  </a:lnTo>
                  <a:cubicBezTo>
                    <a:pt x="8479" y="11670"/>
                    <a:pt x="8645" y="11860"/>
                    <a:pt x="8836" y="11860"/>
                  </a:cubicBezTo>
                  <a:lnTo>
                    <a:pt x="11527" y="11860"/>
                  </a:lnTo>
                  <a:cubicBezTo>
                    <a:pt x="11694" y="11860"/>
                    <a:pt x="11884" y="11717"/>
                    <a:pt x="11884" y="11503"/>
                  </a:cubicBezTo>
                  <a:lnTo>
                    <a:pt x="11884" y="10336"/>
                  </a:lnTo>
                  <a:cubicBezTo>
                    <a:pt x="11884" y="10146"/>
                    <a:pt x="11741" y="9979"/>
                    <a:pt x="11527" y="9979"/>
                  </a:cubicBezTo>
                  <a:lnTo>
                    <a:pt x="10336" y="9979"/>
                  </a:lnTo>
                  <a:lnTo>
                    <a:pt x="10336" y="8074"/>
                  </a:lnTo>
                  <a:lnTo>
                    <a:pt x="11503" y="8074"/>
                  </a:lnTo>
                  <a:cubicBezTo>
                    <a:pt x="11670" y="8074"/>
                    <a:pt x="11860" y="7931"/>
                    <a:pt x="11860" y="7717"/>
                  </a:cubicBezTo>
                  <a:lnTo>
                    <a:pt x="11860" y="6574"/>
                  </a:lnTo>
                  <a:cubicBezTo>
                    <a:pt x="11860" y="6407"/>
                    <a:pt x="11717" y="6216"/>
                    <a:pt x="11503" y="6216"/>
                  </a:cubicBezTo>
                  <a:lnTo>
                    <a:pt x="10336" y="6216"/>
                  </a:lnTo>
                  <a:lnTo>
                    <a:pt x="10336" y="4954"/>
                  </a:lnTo>
                  <a:cubicBezTo>
                    <a:pt x="10336" y="4692"/>
                    <a:pt x="10122" y="4478"/>
                    <a:pt x="9860" y="4478"/>
                  </a:cubicBezTo>
                  <a:lnTo>
                    <a:pt x="6121" y="4478"/>
                  </a:lnTo>
                  <a:lnTo>
                    <a:pt x="6121" y="2930"/>
                  </a:lnTo>
                  <a:lnTo>
                    <a:pt x="8502" y="2930"/>
                  </a:lnTo>
                  <a:cubicBezTo>
                    <a:pt x="8669" y="2930"/>
                    <a:pt x="8860" y="2763"/>
                    <a:pt x="8860" y="2573"/>
                  </a:cubicBezTo>
                  <a:lnTo>
                    <a:pt x="8860" y="191"/>
                  </a:lnTo>
                  <a:cubicBezTo>
                    <a:pt x="8860" y="96"/>
                    <a:pt x="8764" y="1"/>
                    <a:pt x="8669" y="1"/>
                  </a:cubicBezTo>
                  <a:lnTo>
                    <a:pt x="7359" y="1"/>
                  </a:lnTo>
                  <a:cubicBezTo>
                    <a:pt x="7336" y="1"/>
                    <a:pt x="7312" y="1"/>
                    <a:pt x="7312" y="25"/>
                  </a:cubicBezTo>
                  <a:cubicBezTo>
                    <a:pt x="7193" y="191"/>
                    <a:pt x="7264" y="358"/>
                    <a:pt x="7431" y="358"/>
                  </a:cubicBezTo>
                  <a:lnTo>
                    <a:pt x="8526" y="358"/>
                  </a:lnTo>
                  <a:lnTo>
                    <a:pt x="8526" y="2597"/>
                  </a:lnTo>
                  <a:lnTo>
                    <a:pt x="3382" y="2597"/>
                  </a:lnTo>
                  <a:lnTo>
                    <a:pt x="3382" y="358"/>
                  </a:lnTo>
                  <a:lnTo>
                    <a:pt x="6621" y="358"/>
                  </a:lnTo>
                  <a:cubicBezTo>
                    <a:pt x="6716" y="358"/>
                    <a:pt x="6788" y="263"/>
                    <a:pt x="6788" y="191"/>
                  </a:cubicBezTo>
                  <a:cubicBezTo>
                    <a:pt x="6788" y="96"/>
                    <a:pt x="6716" y="1"/>
                    <a:pt x="66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77"/>
          <p:cNvGrpSpPr/>
          <p:nvPr/>
        </p:nvGrpSpPr>
        <p:grpSpPr>
          <a:xfrm>
            <a:off x="7736880" y="2448366"/>
            <a:ext cx="355039" cy="353608"/>
            <a:chOff x="7393967" y="2448366"/>
            <a:chExt cx="355039" cy="353608"/>
          </a:xfrm>
        </p:grpSpPr>
        <p:sp>
          <p:nvSpPr>
            <p:cNvPr id="13505" name="Google Shape;13505;p77"/>
            <p:cNvSpPr/>
            <p:nvPr/>
          </p:nvSpPr>
          <p:spPr>
            <a:xfrm>
              <a:off x="7399662" y="2454031"/>
              <a:ext cx="160494" cy="160494"/>
            </a:xfrm>
            <a:custGeom>
              <a:avLst/>
              <a:gdLst/>
              <a:ahLst/>
              <a:cxnLst/>
              <a:rect l="l" t="t" r="r" b="b"/>
              <a:pathLst>
                <a:path w="5383" h="5383" extrusionOk="0">
                  <a:moveTo>
                    <a:pt x="5335" y="1"/>
                  </a:moveTo>
                  <a:cubicBezTo>
                    <a:pt x="2406" y="25"/>
                    <a:pt x="24" y="2406"/>
                    <a:pt x="0" y="5335"/>
                  </a:cubicBezTo>
                  <a:cubicBezTo>
                    <a:pt x="0" y="5359"/>
                    <a:pt x="24" y="5383"/>
                    <a:pt x="48" y="5383"/>
                  </a:cubicBezTo>
                  <a:lnTo>
                    <a:pt x="5382" y="5383"/>
                  </a:lnTo>
                  <a:lnTo>
                    <a:pt x="5382" y="49"/>
                  </a:lnTo>
                  <a:cubicBezTo>
                    <a:pt x="5382" y="25"/>
                    <a:pt x="5359" y="1"/>
                    <a:pt x="5335"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7"/>
            <p:cNvSpPr/>
            <p:nvPr/>
          </p:nvSpPr>
          <p:spPr>
            <a:xfrm>
              <a:off x="7399662" y="2635815"/>
              <a:ext cx="274089" cy="160494"/>
            </a:xfrm>
            <a:custGeom>
              <a:avLst/>
              <a:gdLst/>
              <a:ahLst/>
              <a:cxnLst/>
              <a:rect l="l" t="t" r="r" b="b"/>
              <a:pathLst>
                <a:path w="9193" h="5383" extrusionOk="0">
                  <a:moveTo>
                    <a:pt x="48" y="0"/>
                  </a:moveTo>
                  <a:cubicBezTo>
                    <a:pt x="24" y="0"/>
                    <a:pt x="0" y="24"/>
                    <a:pt x="0" y="72"/>
                  </a:cubicBezTo>
                  <a:cubicBezTo>
                    <a:pt x="24" y="3001"/>
                    <a:pt x="2429" y="5382"/>
                    <a:pt x="5382" y="5382"/>
                  </a:cubicBezTo>
                  <a:cubicBezTo>
                    <a:pt x="6883" y="5382"/>
                    <a:pt x="8192" y="4787"/>
                    <a:pt x="9169" y="3835"/>
                  </a:cubicBezTo>
                  <a:cubicBezTo>
                    <a:pt x="9193" y="3811"/>
                    <a:pt x="9193" y="3787"/>
                    <a:pt x="9169" y="3763"/>
                  </a:cubicBezTo>
                  <a:lnTo>
                    <a:pt x="571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7"/>
            <p:cNvSpPr/>
            <p:nvPr/>
          </p:nvSpPr>
          <p:spPr>
            <a:xfrm>
              <a:off x="7423097" y="2721713"/>
              <a:ext cx="250655" cy="76028"/>
            </a:xfrm>
            <a:custGeom>
              <a:avLst/>
              <a:gdLst/>
              <a:ahLst/>
              <a:cxnLst/>
              <a:rect l="l" t="t" r="r" b="b"/>
              <a:pathLst>
                <a:path w="8407" h="2550" extrusionOk="0">
                  <a:moveTo>
                    <a:pt x="0" y="1"/>
                  </a:moveTo>
                  <a:cubicBezTo>
                    <a:pt x="953" y="1525"/>
                    <a:pt x="2667" y="2549"/>
                    <a:pt x="4596" y="2549"/>
                  </a:cubicBezTo>
                  <a:cubicBezTo>
                    <a:pt x="6097" y="2549"/>
                    <a:pt x="7406" y="1954"/>
                    <a:pt x="8383" y="1001"/>
                  </a:cubicBezTo>
                  <a:cubicBezTo>
                    <a:pt x="8407" y="954"/>
                    <a:pt x="8407" y="906"/>
                    <a:pt x="8383" y="906"/>
                  </a:cubicBezTo>
                  <a:lnTo>
                    <a:pt x="8073" y="573"/>
                  </a:lnTo>
                  <a:cubicBezTo>
                    <a:pt x="7097" y="1525"/>
                    <a:pt x="5763" y="2120"/>
                    <a:pt x="4311" y="2120"/>
                  </a:cubicBezTo>
                  <a:cubicBezTo>
                    <a:pt x="2548" y="2120"/>
                    <a:pt x="1000" y="1287"/>
                    <a:pt x="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7"/>
            <p:cNvSpPr/>
            <p:nvPr/>
          </p:nvSpPr>
          <p:spPr>
            <a:xfrm>
              <a:off x="7581416" y="2454031"/>
              <a:ext cx="160494" cy="278204"/>
            </a:xfrm>
            <a:custGeom>
              <a:avLst/>
              <a:gdLst/>
              <a:ahLst/>
              <a:cxnLst/>
              <a:rect l="l" t="t" r="r" b="b"/>
              <a:pathLst>
                <a:path w="5383" h="9331" extrusionOk="0">
                  <a:moveTo>
                    <a:pt x="72" y="1"/>
                  </a:moveTo>
                  <a:cubicBezTo>
                    <a:pt x="25" y="1"/>
                    <a:pt x="1" y="25"/>
                    <a:pt x="1" y="49"/>
                  </a:cubicBezTo>
                  <a:lnTo>
                    <a:pt x="1" y="5383"/>
                  </a:lnTo>
                  <a:lnTo>
                    <a:pt x="3597" y="9312"/>
                  </a:lnTo>
                  <a:cubicBezTo>
                    <a:pt x="3621" y="9324"/>
                    <a:pt x="3638" y="9330"/>
                    <a:pt x="3653" y="9330"/>
                  </a:cubicBezTo>
                  <a:cubicBezTo>
                    <a:pt x="3668" y="9330"/>
                    <a:pt x="3680" y="9324"/>
                    <a:pt x="3692" y="9312"/>
                  </a:cubicBezTo>
                  <a:cubicBezTo>
                    <a:pt x="4645" y="8336"/>
                    <a:pt x="5383" y="6836"/>
                    <a:pt x="5383" y="5383"/>
                  </a:cubicBezTo>
                  <a:cubicBezTo>
                    <a:pt x="5383" y="2430"/>
                    <a:pt x="3001" y="25"/>
                    <a:pt x="7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7"/>
            <p:cNvSpPr/>
            <p:nvPr/>
          </p:nvSpPr>
          <p:spPr>
            <a:xfrm>
              <a:off x="7655269" y="2471085"/>
              <a:ext cx="88074" cy="261150"/>
            </a:xfrm>
            <a:custGeom>
              <a:avLst/>
              <a:gdLst/>
              <a:ahLst/>
              <a:cxnLst/>
              <a:rect l="l" t="t" r="r" b="b"/>
              <a:pathLst>
                <a:path w="2954" h="8759" extrusionOk="0">
                  <a:moveTo>
                    <a:pt x="0" y="0"/>
                  </a:moveTo>
                  <a:lnTo>
                    <a:pt x="0" y="0"/>
                  </a:lnTo>
                  <a:cubicBezTo>
                    <a:pt x="1501" y="953"/>
                    <a:pt x="2525" y="2644"/>
                    <a:pt x="2525" y="4573"/>
                  </a:cubicBezTo>
                  <a:cubicBezTo>
                    <a:pt x="2525" y="6002"/>
                    <a:pt x="1810" y="7454"/>
                    <a:pt x="882" y="8455"/>
                  </a:cubicBezTo>
                  <a:lnTo>
                    <a:pt x="1167" y="8740"/>
                  </a:lnTo>
                  <a:cubicBezTo>
                    <a:pt x="1179" y="8752"/>
                    <a:pt x="1191" y="8758"/>
                    <a:pt x="1203" y="8758"/>
                  </a:cubicBezTo>
                  <a:cubicBezTo>
                    <a:pt x="1215" y="8758"/>
                    <a:pt x="1227" y="8752"/>
                    <a:pt x="1239" y="8740"/>
                  </a:cubicBezTo>
                  <a:cubicBezTo>
                    <a:pt x="2191" y="7764"/>
                    <a:pt x="2953" y="6264"/>
                    <a:pt x="2953" y="4811"/>
                  </a:cubicBezTo>
                  <a:cubicBezTo>
                    <a:pt x="2953" y="2692"/>
                    <a:pt x="1715" y="882"/>
                    <a:pt x="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7"/>
            <p:cNvSpPr/>
            <p:nvPr/>
          </p:nvSpPr>
          <p:spPr>
            <a:xfrm>
              <a:off x="7393967" y="2448366"/>
              <a:ext cx="171854" cy="171854"/>
            </a:xfrm>
            <a:custGeom>
              <a:avLst/>
              <a:gdLst/>
              <a:ahLst/>
              <a:cxnLst/>
              <a:rect l="l" t="t" r="r" b="b"/>
              <a:pathLst>
                <a:path w="5764" h="5764" extrusionOk="0">
                  <a:moveTo>
                    <a:pt x="5526" y="0"/>
                  </a:moveTo>
                  <a:cubicBezTo>
                    <a:pt x="4525" y="0"/>
                    <a:pt x="3573" y="310"/>
                    <a:pt x="2716" y="810"/>
                  </a:cubicBezTo>
                  <a:cubicBezTo>
                    <a:pt x="1906" y="1286"/>
                    <a:pt x="1239" y="2001"/>
                    <a:pt x="763" y="2834"/>
                  </a:cubicBezTo>
                  <a:cubicBezTo>
                    <a:pt x="691" y="2930"/>
                    <a:pt x="715" y="3025"/>
                    <a:pt x="810" y="3072"/>
                  </a:cubicBezTo>
                  <a:cubicBezTo>
                    <a:pt x="844" y="3097"/>
                    <a:pt x="877" y="3108"/>
                    <a:pt x="908" y="3108"/>
                  </a:cubicBezTo>
                  <a:cubicBezTo>
                    <a:pt x="966" y="3108"/>
                    <a:pt x="1018" y="3071"/>
                    <a:pt x="1049" y="3025"/>
                  </a:cubicBezTo>
                  <a:cubicBezTo>
                    <a:pt x="1501" y="2239"/>
                    <a:pt x="2120" y="1596"/>
                    <a:pt x="2906" y="1144"/>
                  </a:cubicBezTo>
                  <a:cubicBezTo>
                    <a:pt x="3644" y="691"/>
                    <a:pt x="4525" y="429"/>
                    <a:pt x="5407" y="405"/>
                  </a:cubicBezTo>
                  <a:lnTo>
                    <a:pt x="5407" y="5430"/>
                  </a:lnTo>
                  <a:lnTo>
                    <a:pt x="358" y="5430"/>
                  </a:lnTo>
                  <a:cubicBezTo>
                    <a:pt x="406" y="4835"/>
                    <a:pt x="525" y="4263"/>
                    <a:pt x="715" y="3739"/>
                  </a:cubicBezTo>
                  <a:cubicBezTo>
                    <a:pt x="763" y="3644"/>
                    <a:pt x="715" y="3549"/>
                    <a:pt x="644" y="3501"/>
                  </a:cubicBezTo>
                  <a:cubicBezTo>
                    <a:pt x="617" y="3488"/>
                    <a:pt x="591" y="3482"/>
                    <a:pt x="565" y="3482"/>
                  </a:cubicBezTo>
                  <a:cubicBezTo>
                    <a:pt x="499" y="3482"/>
                    <a:pt x="440" y="3521"/>
                    <a:pt x="406" y="3573"/>
                  </a:cubicBezTo>
                  <a:cubicBezTo>
                    <a:pt x="167" y="4216"/>
                    <a:pt x="48" y="4859"/>
                    <a:pt x="1" y="5525"/>
                  </a:cubicBezTo>
                  <a:cubicBezTo>
                    <a:pt x="1" y="5573"/>
                    <a:pt x="48" y="5644"/>
                    <a:pt x="72" y="5668"/>
                  </a:cubicBezTo>
                  <a:cubicBezTo>
                    <a:pt x="96" y="5716"/>
                    <a:pt x="191" y="5764"/>
                    <a:pt x="239" y="5764"/>
                  </a:cubicBezTo>
                  <a:lnTo>
                    <a:pt x="5573" y="5764"/>
                  </a:lnTo>
                  <a:cubicBezTo>
                    <a:pt x="5669" y="5764"/>
                    <a:pt x="5764" y="5668"/>
                    <a:pt x="5764" y="5573"/>
                  </a:cubicBezTo>
                  <a:lnTo>
                    <a:pt x="5764" y="239"/>
                  </a:lnTo>
                  <a:cubicBezTo>
                    <a:pt x="5764" y="191"/>
                    <a:pt x="5716" y="120"/>
                    <a:pt x="5692" y="96"/>
                  </a:cubicBezTo>
                  <a:cubicBezTo>
                    <a:pt x="5645" y="48"/>
                    <a:pt x="5573" y="0"/>
                    <a:pt x="5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7"/>
            <p:cNvSpPr/>
            <p:nvPr/>
          </p:nvSpPr>
          <p:spPr>
            <a:xfrm>
              <a:off x="7393967" y="2630120"/>
              <a:ext cx="285479" cy="171854"/>
            </a:xfrm>
            <a:custGeom>
              <a:avLst/>
              <a:gdLst/>
              <a:ahLst/>
              <a:cxnLst/>
              <a:rect l="l" t="t" r="r" b="b"/>
              <a:pathLst>
                <a:path w="9575" h="5764" extrusionOk="0">
                  <a:moveTo>
                    <a:pt x="5811" y="382"/>
                  </a:moveTo>
                  <a:lnTo>
                    <a:pt x="9145" y="4002"/>
                  </a:lnTo>
                  <a:cubicBezTo>
                    <a:pt x="8193" y="4930"/>
                    <a:pt x="6907" y="5431"/>
                    <a:pt x="5573" y="5431"/>
                  </a:cubicBezTo>
                  <a:cubicBezTo>
                    <a:pt x="4168" y="5431"/>
                    <a:pt x="2906" y="4907"/>
                    <a:pt x="1906" y="3906"/>
                  </a:cubicBezTo>
                  <a:cubicBezTo>
                    <a:pt x="953" y="2954"/>
                    <a:pt x="406" y="1716"/>
                    <a:pt x="358" y="382"/>
                  </a:cubicBezTo>
                  <a:close/>
                  <a:moveTo>
                    <a:pt x="286" y="1"/>
                  </a:moveTo>
                  <a:cubicBezTo>
                    <a:pt x="215" y="1"/>
                    <a:pt x="191" y="1"/>
                    <a:pt x="120" y="49"/>
                  </a:cubicBezTo>
                  <a:cubicBezTo>
                    <a:pt x="72" y="96"/>
                    <a:pt x="1" y="168"/>
                    <a:pt x="1" y="263"/>
                  </a:cubicBezTo>
                  <a:cubicBezTo>
                    <a:pt x="25" y="1739"/>
                    <a:pt x="596" y="3121"/>
                    <a:pt x="1668" y="4145"/>
                  </a:cubicBezTo>
                  <a:cubicBezTo>
                    <a:pt x="2716" y="5192"/>
                    <a:pt x="4121" y="5764"/>
                    <a:pt x="5597" y="5764"/>
                  </a:cubicBezTo>
                  <a:cubicBezTo>
                    <a:pt x="7074" y="5764"/>
                    <a:pt x="8455" y="5192"/>
                    <a:pt x="9503" y="4192"/>
                  </a:cubicBezTo>
                  <a:cubicBezTo>
                    <a:pt x="9574" y="4097"/>
                    <a:pt x="9574" y="3954"/>
                    <a:pt x="9479" y="3859"/>
                  </a:cubicBezTo>
                  <a:lnTo>
                    <a:pt x="6026" y="72"/>
                  </a:lnTo>
                  <a:cubicBezTo>
                    <a:pt x="6002" y="49"/>
                    <a:pt x="5931" y="1"/>
                    <a:pt x="5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7"/>
            <p:cNvSpPr/>
            <p:nvPr/>
          </p:nvSpPr>
          <p:spPr>
            <a:xfrm>
              <a:off x="7576467" y="2448366"/>
              <a:ext cx="172539" cy="289712"/>
            </a:xfrm>
            <a:custGeom>
              <a:avLst/>
              <a:gdLst/>
              <a:ahLst/>
              <a:cxnLst/>
              <a:rect l="l" t="t" r="r" b="b"/>
              <a:pathLst>
                <a:path w="5787" h="9717" extrusionOk="0">
                  <a:moveTo>
                    <a:pt x="238" y="0"/>
                  </a:moveTo>
                  <a:cubicBezTo>
                    <a:pt x="143" y="0"/>
                    <a:pt x="48" y="72"/>
                    <a:pt x="24" y="167"/>
                  </a:cubicBezTo>
                  <a:cubicBezTo>
                    <a:pt x="0" y="191"/>
                    <a:pt x="0" y="215"/>
                    <a:pt x="0" y="286"/>
                  </a:cubicBezTo>
                  <a:lnTo>
                    <a:pt x="0" y="5573"/>
                  </a:lnTo>
                  <a:cubicBezTo>
                    <a:pt x="0" y="5597"/>
                    <a:pt x="24" y="5668"/>
                    <a:pt x="48" y="5692"/>
                  </a:cubicBezTo>
                  <a:lnTo>
                    <a:pt x="1000" y="6740"/>
                  </a:lnTo>
                  <a:cubicBezTo>
                    <a:pt x="1039" y="6766"/>
                    <a:pt x="1093" y="6785"/>
                    <a:pt x="1141" y="6785"/>
                  </a:cubicBezTo>
                  <a:cubicBezTo>
                    <a:pt x="1181" y="6785"/>
                    <a:pt x="1217" y="6772"/>
                    <a:pt x="1238" y="6740"/>
                  </a:cubicBezTo>
                  <a:cubicBezTo>
                    <a:pt x="1310" y="6668"/>
                    <a:pt x="1334" y="6549"/>
                    <a:pt x="1238" y="6502"/>
                  </a:cubicBezTo>
                  <a:lnTo>
                    <a:pt x="357" y="5525"/>
                  </a:lnTo>
                  <a:lnTo>
                    <a:pt x="357" y="358"/>
                  </a:lnTo>
                  <a:cubicBezTo>
                    <a:pt x="1691" y="405"/>
                    <a:pt x="2929" y="953"/>
                    <a:pt x="3882" y="1906"/>
                  </a:cubicBezTo>
                  <a:cubicBezTo>
                    <a:pt x="4882" y="2906"/>
                    <a:pt x="5406" y="4216"/>
                    <a:pt x="5406" y="5573"/>
                  </a:cubicBezTo>
                  <a:cubicBezTo>
                    <a:pt x="5406" y="6859"/>
                    <a:pt x="4811" y="8264"/>
                    <a:pt x="3834" y="9288"/>
                  </a:cubicBezTo>
                  <a:lnTo>
                    <a:pt x="1810" y="7073"/>
                  </a:lnTo>
                  <a:cubicBezTo>
                    <a:pt x="1772" y="7035"/>
                    <a:pt x="1720" y="7010"/>
                    <a:pt x="1673" y="7010"/>
                  </a:cubicBezTo>
                  <a:cubicBezTo>
                    <a:pt x="1632" y="7010"/>
                    <a:pt x="1594" y="7029"/>
                    <a:pt x="1572" y="7073"/>
                  </a:cubicBezTo>
                  <a:cubicBezTo>
                    <a:pt x="1500" y="7121"/>
                    <a:pt x="1477" y="7240"/>
                    <a:pt x="1572" y="7311"/>
                  </a:cubicBezTo>
                  <a:lnTo>
                    <a:pt x="3691" y="9621"/>
                  </a:lnTo>
                  <a:cubicBezTo>
                    <a:pt x="3739" y="9693"/>
                    <a:pt x="3810" y="9717"/>
                    <a:pt x="3858" y="9717"/>
                  </a:cubicBezTo>
                  <a:cubicBezTo>
                    <a:pt x="3929" y="9717"/>
                    <a:pt x="3977" y="9669"/>
                    <a:pt x="4049" y="9645"/>
                  </a:cubicBezTo>
                  <a:cubicBezTo>
                    <a:pt x="5120" y="8550"/>
                    <a:pt x="5787" y="7002"/>
                    <a:pt x="5787" y="5597"/>
                  </a:cubicBezTo>
                  <a:cubicBezTo>
                    <a:pt x="5739" y="4120"/>
                    <a:pt x="5168" y="2715"/>
                    <a:pt x="4120" y="1667"/>
                  </a:cubicBezTo>
                  <a:cubicBezTo>
                    <a:pt x="3096" y="643"/>
                    <a:pt x="1715" y="48"/>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77"/>
          <p:cNvGrpSpPr/>
          <p:nvPr/>
        </p:nvGrpSpPr>
        <p:grpSpPr>
          <a:xfrm>
            <a:off x="6997982" y="2448366"/>
            <a:ext cx="354353" cy="352922"/>
            <a:chOff x="6731270" y="2448366"/>
            <a:chExt cx="354353" cy="352922"/>
          </a:xfrm>
        </p:grpSpPr>
        <p:sp>
          <p:nvSpPr>
            <p:cNvPr id="13514" name="Google Shape;13514;p77"/>
            <p:cNvSpPr/>
            <p:nvPr/>
          </p:nvSpPr>
          <p:spPr>
            <a:xfrm>
              <a:off x="6876142" y="2592493"/>
              <a:ext cx="203786" cy="205246"/>
            </a:xfrm>
            <a:custGeom>
              <a:avLst/>
              <a:gdLst/>
              <a:ahLst/>
              <a:cxnLst/>
              <a:rect l="l" t="t" r="r" b="b"/>
              <a:pathLst>
                <a:path w="6835" h="6884" extrusionOk="0">
                  <a:moveTo>
                    <a:pt x="3096" y="1"/>
                  </a:moveTo>
                  <a:cubicBezTo>
                    <a:pt x="3001" y="1"/>
                    <a:pt x="2905" y="96"/>
                    <a:pt x="2905" y="167"/>
                  </a:cubicBezTo>
                  <a:lnTo>
                    <a:pt x="2905" y="596"/>
                  </a:lnTo>
                  <a:cubicBezTo>
                    <a:pt x="2905" y="691"/>
                    <a:pt x="2858" y="739"/>
                    <a:pt x="2786" y="739"/>
                  </a:cubicBezTo>
                  <a:cubicBezTo>
                    <a:pt x="2501" y="810"/>
                    <a:pt x="2239" y="930"/>
                    <a:pt x="1953" y="1072"/>
                  </a:cubicBezTo>
                  <a:cubicBezTo>
                    <a:pt x="1933" y="1082"/>
                    <a:pt x="1905" y="1088"/>
                    <a:pt x="1876" y="1088"/>
                  </a:cubicBezTo>
                  <a:cubicBezTo>
                    <a:pt x="1835" y="1088"/>
                    <a:pt x="1790" y="1076"/>
                    <a:pt x="1762" y="1049"/>
                  </a:cubicBezTo>
                  <a:lnTo>
                    <a:pt x="1453" y="739"/>
                  </a:lnTo>
                  <a:cubicBezTo>
                    <a:pt x="1429" y="715"/>
                    <a:pt x="1387" y="703"/>
                    <a:pt x="1343" y="703"/>
                  </a:cubicBezTo>
                  <a:cubicBezTo>
                    <a:pt x="1298" y="703"/>
                    <a:pt x="1250" y="715"/>
                    <a:pt x="1215" y="739"/>
                  </a:cubicBezTo>
                  <a:lnTo>
                    <a:pt x="738" y="1215"/>
                  </a:lnTo>
                  <a:cubicBezTo>
                    <a:pt x="691" y="1287"/>
                    <a:pt x="691" y="1406"/>
                    <a:pt x="738" y="1453"/>
                  </a:cubicBezTo>
                  <a:lnTo>
                    <a:pt x="1048" y="1763"/>
                  </a:lnTo>
                  <a:cubicBezTo>
                    <a:pt x="1096" y="1811"/>
                    <a:pt x="1096" y="1906"/>
                    <a:pt x="1072" y="1954"/>
                  </a:cubicBezTo>
                  <a:cubicBezTo>
                    <a:pt x="929" y="2192"/>
                    <a:pt x="810" y="2501"/>
                    <a:pt x="738" y="2787"/>
                  </a:cubicBezTo>
                  <a:cubicBezTo>
                    <a:pt x="715" y="2882"/>
                    <a:pt x="643" y="2906"/>
                    <a:pt x="595" y="2906"/>
                  </a:cubicBezTo>
                  <a:lnTo>
                    <a:pt x="167" y="2906"/>
                  </a:lnTo>
                  <a:cubicBezTo>
                    <a:pt x="95" y="2906"/>
                    <a:pt x="0" y="3001"/>
                    <a:pt x="0" y="3097"/>
                  </a:cubicBezTo>
                  <a:lnTo>
                    <a:pt x="0" y="3787"/>
                  </a:lnTo>
                  <a:cubicBezTo>
                    <a:pt x="0" y="3859"/>
                    <a:pt x="95" y="3954"/>
                    <a:pt x="167" y="3954"/>
                  </a:cubicBezTo>
                  <a:lnTo>
                    <a:pt x="595" y="3954"/>
                  </a:lnTo>
                  <a:cubicBezTo>
                    <a:pt x="691" y="3954"/>
                    <a:pt x="738" y="4025"/>
                    <a:pt x="738" y="4073"/>
                  </a:cubicBezTo>
                  <a:cubicBezTo>
                    <a:pt x="810" y="4383"/>
                    <a:pt x="929" y="4645"/>
                    <a:pt x="1072" y="4907"/>
                  </a:cubicBezTo>
                  <a:cubicBezTo>
                    <a:pt x="1096" y="4978"/>
                    <a:pt x="1096" y="5049"/>
                    <a:pt x="1048" y="5121"/>
                  </a:cubicBezTo>
                  <a:lnTo>
                    <a:pt x="738" y="5407"/>
                  </a:lnTo>
                  <a:cubicBezTo>
                    <a:pt x="691" y="5478"/>
                    <a:pt x="691" y="5597"/>
                    <a:pt x="738" y="5645"/>
                  </a:cubicBezTo>
                  <a:lnTo>
                    <a:pt x="1215" y="6121"/>
                  </a:lnTo>
                  <a:cubicBezTo>
                    <a:pt x="1250" y="6157"/>
                    <a:pt x="1298" y="6175"/>
                    <a:pt x="1343" y="6175"/>
                  </a:cubicBezTo>
                  <a:cubicBezTo>
                    <a:pt x="1387" y="6175"/>
                    <a:pt x="1429" y="6157"/>
                    <a:pt x="1453" y="6121"/>
                  </a:cubicBezTo>
                  <a:lnTo>
                    <a:pt x="1762" y="5835"/>
                  </a:lnTo>
                  <a:cubicBezTo>
                    <a:pt x="1793" y="5790"/>
                    <a:pt x="1842" y="5773"/>
                    <a:pt x="1886" y="5773"/>
                  </a:cubicBezTo>
                  <a:cubicBezTo>
                    <a:pt x="1912" y="5773"/>
                    <a:pt x="1935" y="5779"/>
                    <a:pt x="1953" y="5788"/>
                  </a:cubicBezTo>
                  <a:cubicBezTo>
                    <a:pt x="2191" y="5954"/>
                    <a:pt x="2501" y="6073"/>
                    <a:pt x="2786" y="6121"/>
                  </a:cubicBezTo>
                  <a:cubicBezTo>
                    <a:pt x="2882" y="6169"/>
                    <a:pt x="2905" y="6216"/>
                    <a:pt x="2905" y="6288"/>
                  </a:cubicBezTo>
                  <a:lnTo>
                    <a:pt x="2905" y="6693"/>
                  </a:lnTo>
                  <a:cubicBezTo>
                    <a:pt x="2905" y="6788"/>
                    <a:pt x="3001" y="6883"/>
                    <a:pt x="3096" y="6883"/>
                  </a:cubicBezTo>
                  <a:lnTo>
                    <a:pt x="3739" y="6883"/>
                  </a:lnTo>
                  <a:cubicBezTo>
                    <a:pt x="3834" y="6883"/>
                    <a:pt x="3929" y="6788"/>
                    <a:pt x="3929" y="6693"/>
                  </a:cubicBezTo>
                  <a:lnTo>
                    <a:pt x="3929" y="6288"/>
                  </a:lnTo>
                  <a:cubicBezTo>
                    <a:pt x="3929" y="6192"/>
                    <a:pt x="3977" y="6121"/>
                    <a:pt x="4049" y="6121"/>
                  </a:cubicBezTo>
                  <a:cubicBezTo>
                    <a:pt x="4334" y="6073"/>
                    <a:pt x="4620" y="5954"/>
                    <a:pt x="4882" y="5788"/>
                  </a:cubicBezTo>
                  <a:cubicBezTo>
                    <a:pt x="4900" y="5779"/>
                    <a:pt x="4923" y="5773"/>
                    <a:pt x="4950" y="5773"/>
                  </a:cubicBezTo>
                  <a:cubicBezTo>
                    <a:pt x="4996" y="5773"/>
                    <a:pt x="5051" y="5790"/>
                    <a:pt x="5096" y="5835"/>
                  </a:cubicBezTo>
                  <a:lnTo>
                    <a:pt x="5382" y="6121"/>
                  </a:lnTo>
                  <a:cubicBezTo>
                    <a:pt x="5418" y="6157"/>
                    <a:pt x="5466" y="6175"/>
                    <a:pt x="5510" y="6175"/>
                  </a:cubicBezTo>
                  <a:cubicBezTo>
                    <a:pt x="5555" y="6175"/>
                    <a:pt x="5597" y="6157"/>
                    <a:pt x="5620" y="6121"/>
                  </a:cubicBezTo>
                  <a:lnTo>
                    <a:pt x="6097" y="5645"/>
                  </a:lnTo>
                  <a:cubicBezTo>
                    <a:pt x="6168" y="5597"/>
                    <a:pt x="6168" y="5478"/>
                    <a:pt x="6097" y="5407"/>
                  </a:cubicBezTo>
                  <a:lnTo>
                    <a:pt x="5811" y="5121"/>
                  </a:lnTo>
                  <a:cubicBezTo>
                    <a:pt x="5739" y="5049"/>
                    <a:pt x="5739" y="4978"/>
                    <a:pt x="5763" y="4907"/>
                  </a:cubicBezTo>
                  <a:cubicBezTo>
                    <a:pt x="5930" y="4668"/>
                    <a:pt x="6049" y="4383"/>
                    <a:pt x="6097" y="4073"/>
                  </a:cubicBezTo>
                  <a:cubicBezTo>
                    <a:pt x="6120" y="3978"/>
                    <a:pt x="6192" y="3954"/>
                    <a:pt x="6239" y="3954"/>
                  </a:cubicBezTo>
                  <a:lnTo>
                    <a:pt x="6668" y="3954"/>
                  </a:lnTo>
                  <a:cubicBezTo>
                    <a:pt x="6763" y="3930"/>
                    <a:pt x="6835" y="3859"/>
                    <a:pt x="6835" y="3787"/>
                  </a:cubicBezTo>
                  <a:lnTo>
                    <a:pt x="6835" y="3097"/>
                  </a:lnTo>
                  <a:cubicBezTo>
                    <a:pt x="6835" y="3001"/>
                    <a:pt x="6763" y="2906"/>
                    <a:pt x="6668" y="2906"/>
                  </a:cubicBezTo>
                  <a:lnTo>
                    <a:pt x="6239" y="2906"/>
                  </a:lnTo>
                  <a:cubicBezTo>
                    <a:pt x="6168" y="2906"/>
                    <a:pt x="6097" y="2858"/>
                    <a:pt x="6097" y="2787"/>
                  </a:cubicBezTo>
                  <a:cubicBezTo>
                    <a:pt x="6049" y="2501"/>
                    <a:pt x="5930" y="2239"/>
                    <a:pt x="5763" y="1954"/>
                  </a:cubicBezTo>
                  <a:cubicBezTo>
                    <a:pt x="5739" y="1906"/>
                    <a:pt x="5739" y="1811"/>
                    <a:pt x="5811" y="1763"/>
                  </a:cubicBezTo>
                  <a:lnTo>
                    <a:pt x="6097" y="1453"/>
                  </a:lnTo>
                  <a:cubicBezTo>
                    <a:pt x="6168" y="1406"/>
                    <a:pt x="6168" y="1287"/>
                    <a:pt x="6097" y="1215"/>
                  </a:cubicBezTo>
                  <a:lnTo>
                    <a:pt x="5620" y="739"/>
                  </a:lnTo>
                  <a:cubicBezTo>
                    <a:pt x="5597" y="715"/>
                    <a:pt x="5555" y="703"/>
                    <a:pt x="5510" y="703"/>
                  </a:cubicBezTo>
                  <a:cubicBezTo>
                    <a:pt x="5466" y="703"/>
                    <a:pt x="5418" y="715"/>
                    <a:pt x="5382" y="739"/>
                  </a:cubicBezTo>
                  <a:lnTo>
                    <a:pt x="5096" y="1049"/>
                  </a:lnTo>
                  <a:cubicBezTo>
                    <a:pt x="5055" y="1076"/>
                    <a:pt x="5005" y="1088"/>
                    <a:pt x="4961" y="1088"/>
                  </a:cubicBezTo>
                  <a:cubicBezTo>
                    <a:pt x="4930" y="1088"/>
                    <a:pt x="4902" y="1082"/>
                    <a:pt x="4882" y="1072"/>
                  </a:cubicBezTo>
                  <a:cubicBezTo>
                    <a:pt x="4644" y="930"/>
                    <a:pt x="4334" y="810"/>
                    <a:pt x="4049" y="739"/>
                  </a:cubicBezTo>
                  <a:cubicBezTo>
                    <a:pt x="3953" y="715"/>
                    <a:pt x="3929" y="644"/>
                    <a:pt x="3929" y="596"/>
                  </a:cubicBezTo>
                  <a:lnTo>
                    <a:pt x="3929" y="167"/>
                  </a:lnTo>
                  <a:cubicBezTo>
                    <a:pt x="3929" y="96"/>
                    <a:pt x="3834" y="1"/>
                    <a:pt x="37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7"/>
            <p:cNvSpPr/>
            <p:nvPr/>
          </p:nvSpPr>
          <p:spPr>
            <a:xfrm>
              <a:off x="6973400" y="2764051"/>
              <a:ext cx="42635" cy="33691"/>
            </a:xfrm>
            <a:custGeom>
              <a:avLst/>
              <a:gdLst/>
              <a:ahLst/>
              <a:cxnLst/>
              <a:rect l="l" t="t" r="r" b="b"/>
              <a:pathLst>
                <a:path w="1430" h="1130" extrusionOk="0">
                  <a:moveTo>
                    <a:pt x="1230" y="0"/>
                  </a:moveTo>
                  <a:cubicBezTo>
                    <a:pt x="1196" y="0"/>
                    <a:pt x="1165" y="12"/>
                    <a:pt x="1144" y="34"/>
                  </a:cubicBezTo>
                  <a:cubicBezTo>
                    <a:pt x="882" y="200"/>
                    <a:pt x="596" y="319"/>
                    <a:pt x="310" y="367"/>
                  </a:cubicBezTo>
                  <a:cubicBezTo>
                    <a:pt x="239" y="367"/>
                    <a:pt x="191" y="438"/>
                    <a:pt x="191" y="534"/>
                  </a:cubicBezTo>
                  <a:lnTo>
                    <a:pt x="191" y="939"/>
                  </a:lnTo>
                  <a:cubicBezTo>
                    <a:pt x="191" y="1034"/>
                    <a:pt x="96" y="1129"/>
                    <a:pt x="1" y="1129"/>
                  </a:cubicBezTo>
                  <a:lnTo>
                    <a:pt x="477" y="1129"/>
                  </a:lnTo>
                  <a:cubicBezTo>
                    <a:pt x="572" y="1129"/>
                    <a:pt x="667" y="1034"/>
                    <a:pt x="667" y="939"/>
                  </a:cubicBezTo>
                  <a:lnTo>
                    <a:pt x="667" y="534"/>
                  </a:lnTo>
                  <a:cubicBezTo>
                    <a:pt x="667" y="462"/>
                    <a:pt x="691" y="415"/>
                    <a:pt x="787" y="367"/>
                  </a:cubicBezTo>
                  <a:cubicBezTo>
                    <a:pt x="1025" y="319"/>
                    <a:pt x="1239" y="248"/>
                    <a:pt x="1430" y="129"/>
                  </a:cubicBezTo>
                  <a:lnTo>
                    <a:pt x="1358" y="57"/>
                  </a:lnTo>
                  <a:cubicBezTo>
                    <a:pt x="1319" y="18"/>
                    <a:pt x="1272" y="0"/>
                    <a:pt x="123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7"/>
            <p:cNvSpPr/>
            <p:nvPr/>
          </p:nvSpPr>
          <p:spPr>
            <a:xfrm>
              <a:off x="6973400" y="2592493"/>
              <a:ext cx="42635" cy="32409"/>
            </a:xfrm>
            <a:custGeom>
              <a:avLst/>
              <a:gdLst/>
              <a:ahLst/>
              <a:cxnLst/>
              <a:rect l="l" t="t" r="r" b="b"/>
              <a:pathLst>
                <a:path w="1430" h="1087" extrusionOk="0">
                  <a:moveTo>
                    <a:pt x="1" y="1"/>
                  </a:moveTo>
                  <a:cubicBezTo>
                    <a:pt x="96" y="1"/>
                    <a:pt x="191" y="96"/>
                    <a:pt x="191" y="167"/>
                  </a:cubicBezTo>
                  <a:lnTo>
                    <a:pt x="191" y="596"/>
                  </a:lnTo>
                  <a:cubicBezTo>
                    <a:pt x="191" y="644"/>
                    <a:pt x="215" y="715"/>
                    <a:pt x="310" y="739"/>
                  </a:cubicBezTo>
                  <a:cubicBezTo>
                    <a:pt x="596" y="810"/>
                    <a:pt x="906" y="930"/>
                    <a:pt x="1144" y="1072"/>
                  </a:cubicBezTo>
                  <a:cubicBezTo>
                    <a:pt x="1161" y="1081"/>
                    <a:pt x="1185" y="1087"/>
                    <a:pt x="1212" y="1087"/>
                  </a:cubicBezTo>
                  <a:cubicBezTo>
                    <a:pt x="1258" y="1087"/>
                    <a:pt x="1313" y="1070"/>
                    <a:pt x="1358" y="1025"/>
                  </a:cubicBezTo>
                  <a:lnTo>
                    <a:pt x="1430" y="953"/>
                  </a:lnTo>
                  <a:cubicBezTo>
                    <a:pt x="1239" y="834"/>
                    <a:pt x="1025" y="763"/>
                    <a:pt x="787" y="715"/>
                  </a:cubicBezTo>
                  <a:cubicBezTo>
                    <a:pt x="715" y="715"/>
                    <a:pt x="667" y="620"/>
                    <a:pt x="667" y="596"/>
                  </a:cubicBezTo>
                  <a:lnTo>
                    <a:pt x="667" y="167"/>
                  </a:lnTo>
                  <a:cubicBezTo>
                    <a:pt x="667" y="72"/>
                    <a:pt x="572"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7"/>
            <p:cNvSpPr/>
            <p:nvPr/>
          </p:nvSpPr>
          <p:spPr>
            <a:xfrm>
              <a:off x="7033060" y="2613453"/>
              <a:ext cx="46869" cy="163148"/>
            </a:xfrm>
            <a:custGeom>
              <a:avLst/>
              <a:gdLst/>
              <a:ahLst/>
              <a:cxnLst/>
              <a:rect l="l" t="t" r="r" b="b"/>
              <a:pathLst>
                <a:path w="1572" h="5472" extrusionOk="0">
                  <a:moveTo>
                    <a:pt x="247" y="0"/>
                  </a:moveTo>
                  <a:cubicBezTo>
                    <a:pt x="203" y="0"/>
                    <a:pt x="155" y="12"/>
                    <a:pt x="119" y="36"/>
                  </a:cubicBezTo>
                  <a:lnTo>
                    <a:pt x="0" y="155"/>
                  </a:lnTo>
                  <a:lnTo>
                    <a:pt x="357" y="512"/>
                  </a:lnTo>
                  <a:cubicBezTo>
                    <a:pt x="429" y="584"/>
                    <a:pt x="429" y="703"/>
                    <a:pt x="357" y="750"/>
                  </a:cubicBezTo>
                  <a:lnTo>
                    <a:pt x="72" y="1060"/>
                  </a:lnTo>
                  <a:cubicBezTo>
                    <a:pt x="0" y="1108"/>
                    <a:pt x="0" y="1203"/>
                    <a:pt x="24" y="1251"/>
                  </a:cubicBezTo>
                  <a:cubicBezTo>
                    <a:pt x="191" y="1536"/>
                    <a:pt x="310" y="1798"/>
                    <a:pt x="357" y="2084"/>
                  </a:cubicBezTo>
                  <a:cubicBezTo>
                    <a:pt x="357" y="2155"/>
                    <a:pt x="429" y="2203"/>
                    <a:pt x="500" y="2203"/>
                  </a:cubicBezTo>
                  <a:lnTo>
                    <a:pt x="929" y="2203"/>
                  </a:lnTo>
                  <a:cubicBezTo>
                    <a:pt x="1024" y="2203"/>
                    <a:pt x="1096" y="2298"/>
                    <a:pt x="1096" y="2394"/>
                  </a:cubicBezTo>
                  <a:lnTo>
                    <a:pt x="1096" y="3084"/>
                  </a:lnTo>
                  <a:cubicBezTo>
                    <a:pt x="1096" y="3156"/>
                    <a:pt x="1024" y="3251"/>
                    <a:pt x="929" y="3251"/>
                  </a:cubicBezTo>
                  <a:lnTo>
                    <a:pt x="500" y="3251"/>
                  </a:lnTo>
                  <a:cubicBezTo>
                    <a:pt x="453" y="3251"/>
                    <a:pt x="381" y="3275"/>
                    <a:pt x="357" y="3370"/>
                  </a:cubicBezTo>
                  <a:cubicBezTo>
                    <a:pt x="310" y="3680"/>
                    <a:pt x="191" y="3965"/>
                    <a:pt x="24" y="4204"/>
                  </a:cubicBezTo>
                  <a:cubicBezTo>
                    <a:pt x="0" y="4275"/>
                    <a:pt x="0" y="4346"/>
                    <a:pt x="72" y="4418"/>
                  </a:cubicBezTo>
                  <a:lnTo>
                    <a:pt x="357" y="4704"/>
                  </a:lnTo>
                  <a:cubicBezTo>
                    <a:pt x="429" y="4775"/>
                    <a:pt x="429" y="4894"/>
                    <a:pt x="357" y="4942"/>
                  </a:cubicBezTo>
                  <a:lnTo>
                    <a:pt x="0" y="5299"/>
                  </a:lnTo>
                  <a:lnTo>
                    <a:pt x="119" y="5418"/>
                  </a:lnTo>
                  <a:cubicBezTo>
                    <a:pt x="155" y="5454"/>
                    <a:pt x="203" y="5472"/>
                    <a:pt x="247" y="5472"/>
                  </a:cubicBezTo>
                  <a:cubicBezTo>
                    <a:pt x="292" y="5472"/>
                    <a:pt x="334" y="5454"/>
                    <a:pt x="357" y="5418"/>
                  </a:cubicBezTo>
                  <a:lnTo>
                    <a:pt x="834" y="4942"/>
                  </a:lnTo>
                  <a:cubicBezTo>
                    <a:pt x="905" y="4894"/>
                    <a:pt x="905" y="4775"/>
                    <a:pt x="834" y="4704"/>
                  </a:cubicBezTo>
                  <a:lnTo>
                    <a:pt x="548" y="4418"/>
                  </a:lnTo>
                  <a:cubicBezTo>
                    <a:pt x="476" y="4346"/>
                    <a:pt x="476" y="4275"/>
                    <a:pt x="500" y="4204"/>
                  </a:cubicBezTo>
                  <a:cubicBezTo>
                    <a:pt x="667" y="3942"/>
                    <a:pt x="786" y="3680"/>
                    <a:pt x="834" y="3370"/>
                  </a:cubicBezTo>
                  <a:cubicBezTo>
                    <a:pt x="834" y="3322"/>
                    <a:pt x="905" y="3251"/>
                    <a:pt x="976" y="3251"/>
                  </a:cubicBezTo>
                  <a:lnTo>
                    <a:pt x="1405" y="3251"/>
                  </a:lnTo>
                  <a:cubicBezTo>
                    <a:pt x="1500" y="3251"/>
                    <a:pt x="1572" y="3156"/>
                    <a:pt x="1572" y="3084"/>
                  </a:cubicBezTo>
                  <a:lnTo>
                    <a:pt x="1572" y="2394"/>
                  </a:lnTo>
                  <a:cubicBezTo>
                    <a:pt x="1572" y="2275"/>
                    <a:pt x="1500" y="2203"/>
                    <a:pt x="1405" y="2203"/>
                  </a:cubicBezTo>
                  <a:lnTo>
                    <a:pt x="976" y="2203"/>
                  </a:lnTo>
                  <a:cubicBezTo>
                    <a:pt x="929" y="2203"/>
                    <a:pt x="857" y="2179"/>
                    <a:pt x="834" y="2084"/>
                  </a:cubicBezTo>
                  <a:cubicBezTo>
                    <a:pt x="786" y="1798"/>
                    <a:pt x="667" y="1489"/>
                    <a:pt x="500" y="1251"/>
                  </a:cubicBezTo>
                  <a:cubicBezTo>
                    <a:pt x="476" y="1203"/>
                    <a:pt x="476" y="1108"/>
                    <a:pt x="548" y="1060"/>
                  </a:cubicBezTo>
                  <a:lnTo>
                    <a:pt x="834" y="750"/>
                  </a:lnTo>
                  <a:cubicBezTo>
                    <a:pt x="905" y="703"/>
                    <a:pt x="905" y="584"/>
                    <a:pt x="834" y="512"/>
                  </a:cubicBezTo>
                  <a:lnTo>
                    <a:pt x="357" y="36"/>
                  </a:lnTo>
                  <a:cubicBezTo>
                    <a:pt x="334" y="12"/>
                    <a:pt x="292" y="0"/>
                    <a:pt x="24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7"/>
            <p:cNvSpPr/>
            <p:nvPr/>
          </p:nvSpPr>
          <p:spPr>
            <a:xfrm>
              <a:off x="6734848" y="2454031"/>
              <a:ext cx="179665" cy="178979"/>
            </a:xfrm>
            <a:custGeom>
              <a:avLst/>
              <a:gdLst/>
              <a:ahLst/>
              <a:cxnLst/>
              <a:rect l="l" t="t" r="r" b="b"/>
              <a:pathLst>
                <a:path w="6026" h="6003" extrusionOk="0">
                  <a:moveTo>
                    <a:pt x="2715" y="1"/>
                  </a:moveTo>
                  <a:cubicBezTo>
                    <a:pt x="2620" y="1"/>
                    <a:pt x="2548" y="49"/>
                    <a:pt x="2548" y="144"/>
                  </a:cubicBezTo>
                  <a:lnTo>
                    <a:pt x="2548" y="501"/>
                  </a:lnTo>
                  <a:cubicBezTo>
                    <a:pt x="2548" y="572"/>
                    <a:pt x="2501" y="620"/>
                    <a:pt x="2429" y="644"/>
                  </a:cubicBezTo>
                  <a:cubicBezTo>
                    <a:pt x="2191" y="715"/>
                    <a:pt x="1953" y="811"/>
                    <a:pt x="1715" y="954"/>
                  </a:cubicBezTo>
                  <a:cubicBezTo>
                    <a:pt x="1695" y="963"/>
                    <a:pt x="1671" y="969"/>
                    <a:pt x="1647" y="969"/>
                  </a:cubicBezTo>
                  <a:cubicBezTo>
                    <a:pt x="1612" y="969"/>
                    <a:pt x="1576" y="958"/>
                    <a:pt x="1548" y="930"/>
                  </a:cubicBezTo>
                  <a:lnTo>
                    <a:pt x="1286" y="644"/>
                  </a:lnTo>
                  <a:cubicBezTo>
                    <a:pt x="1250" y="620"/>
                    <a:pt x="1209" y="608"/>
                    <a:pt x="1170" y="608"/>
                  </a:cubicBezTo>
                  <a:cubicBezTo>
                    <a:pt x="1131" y="608"/>
                    <a:pt x="1095" y="620"/>
                    <a:pt x="1072" y="644"/>
                  </a:cubicBezTo>
                  <a:lnTo>
                    <a:pt x="643" y="1073"/>
                  </a:lnTo>
                  <a:cubicBezTo>
                    <a:pt x="595" y="1120"/>
                    <a:pt x="595" y="1215"/>
                    <a:pt x="643" y="1287"/>
                  </a:cubicBezTo>
                  <a:lnTo>
                    <a:pt x="929" y="1549"/>
                  </a:lnTo>
                  <a:cubicBezTo>
                    <a:pt x="976" y="1597"/>
                    <a:pt x="976" y="1668"/>
                    <a:pt x="953" y="1716"/>
                  </a:cubicBezTo>
                  <a:cubicBezTo>
                    <a:pt x="834" y="1930"/>
                    <a:pt x="714" y="2168"/>
                    <a:pt x="643" y="2430"/>
                  </a:cubicBezTo>
                  <a:cubicBezTo>
                    <a:pt x="619" y="2501"/>
                    <a:pt x="595" y="2549"/>
                    <a:pt x="500" y="2549"/>
                  </a:cubicBezTo>
                  <a:lnTo>
                    <a:pt x="143" y="2549"/>
                  </a:lnTo>
                  <a:cubicBezTo>
                    <a:pt x="48" y="2549"/>
                    <a:pt x="0" y="2621"/>
                    <a:pt x="0" y="2716"/>
                  </a:cubicBezTo>
                  <a:lnTo>
                    <a:pt x="0" y="3311"/>
                  </a:lnTo>
                  <a:cubicBezTo>
                    <a:pt x="0" y="3383"/>
                    <a:pt x="48" y="3454"/>
                    <a:pt x="143" y="3454"/>
                  </a:cubicBezTo>
                  <a:lnTo>
                    <a:pt x="500" y="3454"/>
                  </a:lnTo>
                  <a:cubicBezTo>
                    <a:pt x="572" y="3454"/>
                    <a:pt x="619" y="3502"/>
                    <a:pt x="643" y="3573"/>
                  </a:cubicBezTo>
                  <a:cubicBezTo>
                    <a:pt x="714" y="3811"/>
                    <a:pt x="810" y="4049"/>
                    <a:pt x="953" y="4288"/>
                  </a:cubicBezTo>
                  <a:cubicBezTo>
                    <a:pt x="976" y="4335"/>
                    <a:pt x="976" y="4407"/>
                    <a:pt x="929" y="4454"/>
                  </a:cubicBezTo>
                  <a:lnTo>
                    <a:pt x="643" y="4740"/>
                  </a:lnTo>
                  <a:cubicBezTo>
                    <a:pt x="595" y="4788"/>
                    <a:pt x="595" y="4883"/>
                    <a:pt x="643" y="4931"/>
                  </a:cubicBezTo>
                  <a:lnTo>
                    <a:pt x="1072" y="5359"/>
                  </a:lnTo>
                  <a:cubicBezTo>
                    <a:pt x="1095" y="5383"/>
                    <a:pt x="1131" y="5395"/>
                    <a:pt x="1170" y="5395"/>
                  </a:cubicBezTo>
                  <a:cubicBezTo>
                    <a:pt x="1209" y="5395"/>
                    <a:pt x="1250" y="5383"/>
                    <a:pt x="1286" y="5359"/>
                  </a:cubicBezTo>
                  <a:lnTo>
                    <a:pt x="1548" y="5097"/>
                  </a:lnTo>
                  <a:cubicBezTo>
                    <a:pt x="1578" y="5052"/>
                    <a:pt x="1618" y="5035"/>
                    <a:pt x="1655" y="5035"/>
                  </a:cubicBezTo>
                  <a:cubicBezTo>
                    <a:pt x="1677" y="5035"/>
                    <a:pt x="1697" y="5041"/>
                    <a:pt x="1715" y="5050"/>
                  </a:cubicBezTo>
                  <a:cubicBezTo>
                    <a:pt x="1929" y="5169"/>
                    <a:pt x="2167" y="5288"/>
                    <a:pt x="2429" y="5359"/>
                  </a:cubicBezTo>
                  <a:cubicBezTo>
                    <a:pt x="2501" y="5383"/>
                    <a:pt x="2548" y="5407"/>
                    <a:pt x="2548" y="5502"/>
                  </a:cubicBezTo>
                  <a:lnTo>
                    <a:pt x="2548" y="5859"/>
                  </a:lnTo>
                  <a:cubicBezTo>
                    <a:pt x="2548" y="5955"/>
                    <a:pt x="2620" y="6002"/>
                    <a:pt x="2715" y="6002"/>
                  </a:cubicBezTo>
                  <a:lnTo>
                    <a:pt x="3310" y="6002"/>
                  </a:lnTo>
                  <a:cubicBezTo>
                    <a:pt x="3382" y="6002"/>
                    <a:pt x="3453" y="5955"/>
                    <a:pt x="3453" y="5859"/>
                  </a:cubicBezTo>
                  <a:lnTo>
                    <a:pt x="3453" y="5502"/>
                  </a:lnTo>
                  <a:cubicBezTo>
                    <a:pt x="3453" y="5454"/>
                    <a:pt x="3501" y="5383"/>
                    <a:pt x="3572" y="5359"/>
                  </a:cubicBezTo>
                  <a:cubicBezTo>
                    <a:pt x="3810" y="5288"/>
                    <a:pt x="4048" y="5216"/>
                    <a:pt x="4287" y="5050"/>
                  </a:cubicBezTo>
                  <a:cubicBezTo>
                    <a:pt x="4313" y="5041"/>
                    <a:pt x="4336" y="5035"/>
                    <a:pt x="4357" y="5035"/>
                  </a:cubicBezTo>
                  <a:cubicBezTo>
                    <a:pt x="4393" y="5035"/>
                    <a:pt x="4423" y="5052"/>
                    <a:pt x="4453" y="5097"/>
                  </a:cubicBezTo>
                  <a:lnTo>
                    <a:pt x="4739" y="5359"/>
                  </a:lnTo>
                  <a:cubicBezTo>
                    <a:pt x="4763" y="5383"/>
                    <a:pt x="4799" y="5395"/>
                    <a:pt x="4837" y="5395"/>
                  </a:cubicBezTo>
                  <a:cubicBezTo>
                    <a:pt x="4876" y="5395"/>
                    <a:pt x="4918" y="5383"/>
                    <a:pt x="4953" y="5359"/>
                  </a:cubicBezTo>
                  <a:lnTo>
                    <a:pt x="5358" y="4931"/>
                  </a:lnTo>
                  <a:cubicBezTo>
                    <a:pt x="5430" y="4883"/>
                    <a:pt x="5430" y="4788"/>
                    <a:pt x="5358" y="4740"/>
                  </a:cubicBezTo>
                  <a:lnTo>
                    <a:pt x="5096" y="4454"/>
                  </a:lnTo>
                  <a:cubicBezTo>
                    <a:pt x="5025" y="4407"/>
                    <a:pt x="5025" y="4335"/>
                    <a:pt x="5073" y="4288"/>
                  </a:cubicBezTo>
                  <a:cubicBezTo>
                    <a:pt x="5192" y="4073"/>
                    <a:pt x="5311" y="3835"/>
                    <a:pt x="5358" y="3573"/>
                  </a:cubicBezTo>
                  <a:cubicBezTo>
                    <a:pt x="5382" y="3502"/>
                    <a:pt x="5430" y="3454"/>
                    <a:pt x="5501" y="3454"/>
                  </a:cubicBezTo>
                  <a:lnTo>
                    <a:pt x="5858" y="3454"/>
                  </a:lnTo>
                  <a:cubicBezTo>
                    <a:pt x="5954" y="3430"/>
                    <a:pt x="6025" y="3335"/>
                    <a:pt x="6025" y="3264"/>
                  </a:cubicBezTo>
                  <a:lnTo>
                    <a:pt x="6025" y="2668"/>
                  </a:lnTo>
                  <a:cubicBezTo>
                    <a:pt x="6025" y="2597"/>
                    <a:pt x="5954" y="2525"/>
                    <a:pt x="5858" y="2525"/>
                  </a:cubicBezTo>
                  <a:lnTo>
                    <a:pt x="5501" y="2525"/>
                  </a:lnTo>
                  <a:cubicBezTo>
                    <a:pt x="5454" y="2525"/>
                    <a:pt x="5382" y="2478"/>
                    <a:pt x="5358" y="2406"/>
                  </a:cubicBezTo>
                  <a:cubicBezTo>
                    <a:pt x="5311" y="2168"/>
                    <a:pt x="5215" y="1930"/>
                    <a:pt x="5073" y="1692"/>
                  </a:cubicBezTo>
                  <a:cubicBezTo>
                    <a:pt x="5025" y="1644"/>
                    <a:pt x="5025" y="1573"/>
                    <a:pt x="5096" y="1525"/>
                  </a:cubicBezTo>
                  <a:lnTo>
                    <a:pt x="5358" y="1239"/>
                  </a:lnTo>
                  <a:cubicBezTo>
                    <a:pt x="5430" y="1192"/>
                    <a:pt x="5430" y="1096"/>
                    <a:pt x="5358" y="1049"/>
                  </a:cubicBezTo>
                  <a:lnTo>
                    <a:pt x="4953" y="620"/>
                  </a:lnTo>
                  <a:cubicBezTo>
                    <a:pt x="4918" y="596"/>
                    <a:pt x="4876" y="584"/>
                    <a:pt x="4837" y="584"/>
                  </a:cubicBezTo>
                  <a:cubicBezTo>
                    <a:pt x="4799" y="584"/>
                    <a:pt x="4763" y="596"/>
                    <a:pt x="4739" y="620"/>
                  </a:cubicBezTo>
                  <a:lnTo>
                    <a:pt x="4453" y="882"/>
                  </a:lnTo>
                  <a:cubicBezTo>
                    <a:pt x="4423" y="927"/>
                    <a:pt x="4383" y="944"/>
                    <a:pt x="4346" y="944"/>
                  </a:cubicBezTo>
                  <a:cubicBezTo>
                    <a:pt x="4325" y="944"/>
                    <a:pt x="4304" y="938"/>
                    <a:pt x="4287" y="930"/>
                  </a:cubicBezTo>
                  <a:cubicBezTo>
                    <a:pt x="4072" y="811"/>
                    <a:pt x="3834" y="692"/>
                    <a:pt x="3572" y="620"/>
                  </a:cubicBezTo>
                  <a:cubicBezTo>
                    <a:pt x="3501" y="596"/>
                    <a:pt x="3453" y="572"/>
                    <a:pt x="3453" y="477"/>
                  </a:cubicBezTo>
                  <a:lnTo>
                    <a:pt x="3453" y="144"/>
                  </a:lnTo>
                  <a:cubicBezTo>
                    <a:pt x="3453" y="49"/>
                    <a:pt x="3382" y="1"/>
                    <a:pt x="3310"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7"/>
            <p:cNvSpPr/>
            <p:nvPr/>
          </p:nvSpPr>
          <p:spPr>
            <a:xfrm>
              <a:off x="6820030" y="2602452"/>
              <a:ext cx="37656" cy="28414"/>
            </a:xfrm>
            <a:custGeom>
              <a:avLst/>
              <a:gdLst/>
              <a:ahLst/>
              <a:cxnLst/>
              <a:rect l="l" t="t" r="r" b="b"/>
              <a:pathLst>
                <a:path w="1263" h="953" extrusionOk="0">
                  <a:moveTo>
                    <a:pt x="977" y="0"/>
                  </a:moveTo>
                  <a:cubicBezTo>
                    <a:pt x="787" y="143"/>
                    <a:pt x="548" y="214"/>
                    <a:pt x="263" y="286"/>
                  </a:cubicBezTo>
                  <a:cubicBezTo>
                    <a:pt x="215" y="310"/>
                    <a:pt x="144" y="381"/>
                    <a:pt x="144" y="429"/>
                  </a:cubicBezTo>
                  <a:lnTo>
                    <a:pt x="144" y="786"/>
                  </a:lnTo>
                  <a:cubicBezTo>
                    <a:pt x="144" y="881"/>
                    <a:pt x="96" y="953"/>
                    <a:pt x="1" y="953"/>
                  </a:cubicBezTo>
                  <a:lnTo>
                    <a:pt x="477" y="953"/>
                  </a:lnTo>
                  <a:cubicBezTo>
                    <a:pt x="572" y="953"/>
                    <a:pt x="620" y="881"/>
                    <a:pt x="620" y="786"/>
                  </a:cubicBezTo>
                  <a:lnTo>
                    <a:pt x="620" y="429"/>
                  </a:lnTo>
                  <a:cubicBezTo>
                    <a:pt x="620" y="357"/>
                    <a:pt x="691" y="310"/>
                    <a:pt x="739" y="286"/>
                  </a:cubicBezTo>
                  <a:cubicBezTo>
                    <a:pt x="930" y="262"/>
                    <a:pt x="1096" y="191"/>
                    <a:pt x="1263" y="95"/>
                  </a:cubicBezTo>
                  <a:lnTo>
                    <a:pt x="1168" y="24"/>
                  </a:lnTo>
                  <a:cubicBezTo>
                    <a:pt x="1144" y="0"/>
                    <a:pt x="1049" y="0"/>
                    <a:pt x="9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7"/>
            <p:cNvSpPr/>
            <p:nvPr/>
          </p:nvSpPr>
          <p:spPr>
            <a:xfrm>
              <a:off x="6820030" y="2453345"/>
              <a:ext cx="37656" cy="28831"/>
            </a:xfrm>
            <a:custGeom>
              <a:avLst/>
              <a:gdLst/>
              <a:ahLst/>
              <a:cxnLst/>
              <a:rect l="l" t="t" r="r" b="b"/>
              <a:pathLst>
                <a:path w="1263" h="967" extrusionOk="0">
                  <a:moveTo>
                    <a:pt x="1" y="0"/>
                  </a:moveTo>
                  <a:cubicBezTo>
                    <a:pt x="96" y="0"/>
                    <a:pt x="144" y="48"/>
                    <a:pt x="144" y="143"/>
                  </a:cubicBezTo>
                  <a:lnTo>
                    <a:pt x="144" y="500"/>
                  </a:lnTo>
                  <a:cubicBezTo>
                    <a:pt x="144" y="595"/>
                    <a:pt x="215" y="619"/>
                    <a:pt x="263" y="643"/>
                  </a:cubicBezTo>
                  <a:cubicBezTo>
                    <a:pt x="548" y="715"/>
                    <a:pt x="787" y="834"/>
                    <a:pt x="977" y="953"/>
                  </a:cubicBezTo>
                  <a:cubicBezTo>
                    <a:pt x="1003" y="961"/>
                    <a:pt x="1026" y="967"/>
                    <a:pt x="1048" y="967"/>
                  </a:cubicBezTo>
                  <a:cubicBezTo>
                    <a:pt x="1087" y="967"/>
                    <a:pt x="1122" y="950"/>
                    <a:pt x="1168" y="905"/>
                  </a:cubicBezTo>
                  <a:lnTo>
                    <a:pt x="1263" y="834"/>
                  </a:lnTo>
                  <a:cubicBezTo>
                    <a:pt x="1096" y="762"/>
                    <a:pt x="930" y="667"/>
                    <a:pt x="739" y="643"/>
                  </a:cubicBezTo>
                  <a:cubicBezTo>
                    <a:pt x="691" y="643"/>
                    <a:pt x="620" y="595"/>
                    <a:pt x="620" y="500"/>
                  </a:cubicBezTo>
                  <a:lnTo>
                    <a:pt x="620" y="143"/>
                  </a:lnTo>
                  <a:cubicBezTo>
                    <a:pt x="620" y="48"/>
                    <a:pt x="572"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7"/>
            <p:cNvSpPr/>
            <p:nvPr/>
          </p:nvSpPr>
          <p:spPr>
            <a:xfrm>
              <a:off x="6871163" y="2471443"/>
              <a:ext cx="43351" cy="142754"/>
            </a:xfrm>
            <a:custGeom>
              <a:avLst/>
              <a:gdLst/>
              <a:ahLst/>
              <a:cxnLst/>
              <a:rect l="l" t="t" r="r" b="b"/>
              <a:pathLst>
                <a:path w="1454" h="4788" extrusionOk="0">
                  <a:moveTo>
                    <a:pt x="265" y="0"/>
                  </a:moveTo>
                  <a:cubicBezTo>
                    <a:pt x="227" y="0"/>
                    <a:pt x="191" y="12"/>
                    <a:pt x="167" y="36"/>
                  </a:cubicBezTo>
                  <a:lnTo>
                    <a:pt x="48" y="155"/>
                  </a:lnTo>
                  <a:lnTo>
                    <a:pt x="334" y="465"/>
                  </a:lnTo>
                  <a:cubicBezTo>
                    <a:pt x="405" y="512"/>
                    <a:pt x="405" y="608"/>
                    <a:pt x="334" y="655"/>
                  </a:cubicBezTo>
                  <a:lnTo>
                    <a:pt x="72" y="941"/>
                  </a:lnTo>
                  <a:cubicBezTo>
                    <a:pt x="24" y="989"/>
                    <a:pt x="24" y="1060"/>
                    <a:pt x="48" y="1108"/>
                  </a:cubicBezTo>
                  <a:cubicBezTo>
                    <a:pt x="191" y="1322"/>
                    <a:pt x="286" y="1560"/>
                    <a:pt x="334" y="1822"/>
                  </a:cubicBezTo>
                  <a:cubicBezTo>
                    <a:pt x="358" y="1894"/>
                    <a:pt x="429" y="1941"/>
                    <a:pt x="477" y="1941"/>
                  </a:cubicBezTo>
                  <a:lnTo>
                    <a:pt x="834" y="1941"/>
                  </a:lnTo>
                  <a:cubicBezTo>
                    <a:pt x="929" y="1941"/>
                    <a:pt x="1001" y="2013"/>
                    <a:pt x="1001" y="2084"/>
                  </a:cubicBezTo>
                  <a:lnTo>
                    <a:pt x="1001" y="2680"/>
                  </a:lnTo>
                  <a:cubicBezTo>
                    <a:pt x="1001" y="2775"/>
                    <a:pt x="929" y="2846"/>
                    <a:pt x="834" y="2846"/>
                  </a:cubicBezTo>
                  <a:lnTo>
                    <a:pt x="477" y="2846"/>
                  </a:lnTo>
                  <a:cubicBezTo>
                    <a:pt x="405" y="2846"/>
                    <a:pt x="358" y="2894"/>
                    <a:pt x="334" y="2965"/>
                  </a:cubicBezTo>
                  <a:cubicBezTo>
                    <a:pt x="286" y="3227"/>
                    <a:pt x="191" y="3465"/>
                    <a:pt x="48" y="3680"/>
                  </a:cubicBezTo>
                  <a:cubicBezTo>
                    <a:pt x="0" y="3727"/>
                    <a:pt x="0" y="3799"/>
                    <a:pt x="72" y="3846"/>
                  </a:cubicBezTo>
                  <a:lnTo>
                    <a:pt x="334" y="4108"/>
                  </a:lnTo>
                  <a:cubicBezTo>
                    <a:pt x="405" y="4180"/>
                    <a:pt x="405" y="4275"/>
                    <a:pt x="334" y="4323"/>
                  </a:cubicBezTo>
                  <a:lnTo>
                    <a:pt x="48" y="4632"/>
                  </a:lnTo>
                  <a:lnTo>
                    <a:pt x="167" y="4751"/>
                  </a:lnTo>
                  <a:cubicBezTo>
                    <a:pt x="191" y="4775"/>
                    <a:pt x="227" y="4787"/>
                    <a:pt x="265" y="4787"/>
                  </a:cubicBezTo>
                  <a:cubicBezTo>
                    <a:pt x="304" y="4787"/>
                    <a:pt x="346" y="4775"/>
                    <a:pt x="381" y="4751"/>
                  </a:cubicBezTo>
                  <a:lnTo>
                    <a:pt x="786" y="4323"/>
                  </a:lnTo>
                  <a:cubicBezTo>
                    <a:pt x="858" y="4275"/>
                    <a:pt x="858" y="4180"/>
                    <a:pt x="786" y="4108"/>
                  </a:cubicBezTo>
                  <a:lnTo>
                    <a:pt x="524" y="3846"/>
                  </a:lnTo>
                  <a:cubicBezTo>
                    <a:pt x="453" y="3799"/>
                    <a:pt x="453" y="3727"/>
                    <a:pt x="501" y="3680"/>
                  </a:cubicBezTo>
                  <a:cubicBezTo>
                    <a:pt x="643" y="3465"/>
                    <a:pt x="739" y="3227"/>
                    <a:pt x="786" y="2965"/>
                  </a:cubicBezTo>
                  <a:cubicBezTo>
                    <a:pt x="810" y="2894"/>
                    <a:pt x="882" y="2846"/>
                    <a:pt x="929" y="2846"/>
                  </a:cubicBezTo>
                  <a:lnTo>
                    <a:pt x="1286" y="2846"/>
                  </a:lnTo>
                  <a:cubicBezTo>
                    <a:pt x="1382" y="2846"/>
                    <a:pt x="1453" y="2775"/>
                    <a:pt x="1453" y="2680"/>
                  </a:cubicBezTo>
                  <a:lnTo>
                    <a:pt x="1453" y="2084"/>
                  </a:lnTo>
                  <a:cubicBezTo>
                    <a:pt x="1453" y="2013"/>
                    <a:pt x="1382" y="1941"/>
                    <a:pt x="1286" y="1941"/>
                  </a:cubicBezTo>
                  <a:lnTo>
                    <a:pt x="929" y="1941"/>
                  </a:lnTo>
                  <a:cubicBezTo>
                    <a:pt x="858" y="1941"/>
                    <a:pt x="810" y="1894"/>
                    <a:pt x="786" y="1822"/>
                  </a:cubicBezTo>
                  <a:cubicBezTo>
                    <a:pt x="739" y="1560"/>
                    <a:pt x="643" y="1322"/>
                    <a:pt x="501" y="1108"/>
                  </a:cubicBezTo>
                  <a:cubicBezTo>
                    <a:pt x="453" y="1060"/>
                    <a:pt x="453" y="989"/>
                    <a:pt x="524" y="941"/>
                  </a:cubicBezTo>
                  <a:lnTo>
                    <a:pt x="786" y="655"/>
                  </a:lnTo>
                  <a:cubicBezTo>
                    <a:pt x="858" y="608"/>
                    <a:pt x="858" y="512"/>
                    <a:pt x="786" y="465"/>
                  </a:cubicBezTo>
                  <a:lnTo>
                    <a:pt x="381" y="36"/>
                  </a:lnTo>
                  <a:cubicBezTo>
                    <a:pt x="346" y="12"/>
                    <a:pt x="304" y="0"/>
                    <a:pt x="26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7"/>
            <p:cNvSpPr/>
            <p:nvPr/>
          </p:nvSpPr>
          <p:spPr>
            <a:xfrm>
              <a:off x="6778139" y="2494520"/>
              <a:ext cx="94454" cy="94454"/>
            </a:xfrm>
            <a:custGeom>
              <a:avLst/>
              <a:gdLst/>
              <a:ahLst/>
              <a:cxnLst/>
              <a:rect l="l" t="t" r="r" b="b"/>
              <a:pathLst>
                <a:path w="3168" h="3168" extrusionOk="0">
                  <a:moveTo>
                    <a:pt x="1572" y="0"/>
                  </a:moveTo>
                  <a:cubicBezTo>
                    <a:pt x="715" y="0"/>
                    <a:pt x="1" y="715"/>
                    <a:pt x="1" y="1596"/>
                  </a:cubicBezTo>
                  <a:cubicBezTo>
                    <a:pt x="1" y="2453"/>
                    <a:pt x="715" y="3168"/>
                    <a:pt x="1572" y="3168"/>
                  </a:cubicBezTo>
                  <a:cubicBezTo>
                    <a:pt x="2454" y="3168"/>
                    <a:pt x="3168" y="2453"/>
                    <a:pt x="3168" y="1596"/>
                  </a:cubicBezTo>
                  <a:cubicBezTo>
                    <a:pt x="3168" y="715"/>
                    <a:pt x="2454" y="0"/>
                    <a:pt x="157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7"/>
            <p:cNvSpPr/>
            <p:nvPr/>
          </p:nvSpPr>
          <p:spPr>
            <a:xfrm>
              <a:off x="6794478" y="2499499"/>
              <a:ext cx="78115" cy="89475"/>
            </a:xfrm>
            <a:custGeom>
              <a:avLst/>
              <a:gdLst/>
              <a:ahLst/>
              <a:cxnLst/>
              <a:rect l="l" t="t" r="r" b="b"/>
              <a:pathLst>
                <a:path w="2620" h="3001" extrusionOk="0">
                  <a:moveTo>
                    <a:pt x="1691" y="0"/>
                  </a:moveTo>
                  <a:lnTo>
                    <a:pt x="1691" y="0"/>
                  </a:lnTo>
                  <a:cubicBezTo>
                    <a:pt x="2025" y="262"/>
                    <a:pt x="2239" y="667"/>
                    <a:pt x="2239" y="1143"/>
                  </a:cubicBezTo>
                  <a:cubicBezTo>
                    <a:pt x="2239" y="2024"/>
                    <a:pt x="1525" y="2739"/>
                    <a:pt x="643" y="2739"/>
                  </a:cubicBezTo>
                  <a:cubicBezTo>
                    <a:pt x="405" y="2739"/>
                    <a:pt x="215" y="2667"/>
                    <a:pt x="0" y="2572"/>
                  </a:cubicBezTo>
                  <a:lnTo>
                    <a:pt x="0" y="2572"/>
                  </a:lnTo>
                  <a:cubicBezTo>
                    <a:pt x="262" y="2858"/>
                    <a:pt x="620" y="3001"/>
                    <a:pt x="1048" y="3001"/>
                  </a:cubicBezTo>
                  <a:cubicBezTo>
                    <a:pt x="1906" y="3001"/>
                    <a:pt x="2620" y="2286"/>
                    <a:pt x="2620" y="1429"/>
                  </a:cubicBezTo>
                  <a:cubicBezTo>
                    <a:pt x="2620" y="786"/>
                    <a:pt x="2239" y="238"/>
                    <a:pt x="1691"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7"/>
            <p:cNvSpPr/>
            <p:nvPr/>
          </p:nvSpPr>
          <p:spPr>
            <a:xfrm>
              <a:off x="6922982" y="2640079"/>
              <a:ext cx="108676" cy="108646"/>
            </a:xfrm>
            <a:custGeom>
              <a:avLst/>
              <a:gdLst/>
              <a:ahLst/>
              <a:cxnLst/>
              <a:rect l="l" t="t" r="r" b="b"/>
              <a:pathLst>
                <a:path w="3645" h="3644" extrusionOk="0">
                  <a:moveTo>
                    <a:pt x="1811" y="0"/>
                  </a:moveTo>
                  <a:cubicBezTo>
                    <a:pt x="811" y="0"/>
                    <a:pt x="1" y="810"/>
                    <a:pt x="1" y="1810"/>
                  </a:cubicBezTo>
                  <a:cubicBezTo>
                    <a:pt x="1" y="2834"/>
                    <a:pt x="811" y="3644"/>
                    <a:pt x="1811" y="3644"/>
                  </a:cubicBezTo>
                  <a:cubicBezTo>
                    <a:pt x="2811" y="3644"/>
                    <a:pt x="3644" y="2834"/>
                    <a:pt x="3644" y="1810"/>
                  </a:cubicBezTo>
                  <a:cubicBezTo>
                    <a:pt x="3644" y="810"/>
                    <a:pt x="2811" y="0"/>
                    <a:pt x="1811"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7"/>
            <p:cNvSpPr/>
            <p:nvPr/>
          </p:nvSpPr>
          <p:spPr>
            <a:xfrm>
              <a:off x="6947848" y="2642911"/>
              <a:ext cx="84526" cy="105813"/>
            </a:xfrm>
            <a:custGeom>
              <a:avLst/>
              <a:gdLst/>
              <a:ahLst/>
              <a:cxnLst/>
              <a:rect l="l" t="t" r="r" b="b"/>
              <a:pathLst>
                <a:path w="2835" h="3549" extrusionOk="0">
                  <a:moveTo>
                    <a:pt x="1548" y="1"/>
                  </a:moveTo>
                  <a:cubicBezTo>
                    <a:pt x="2048" y="334"/>
                    <a:pt x="2382" y="906"/>
                    <a:pt x="2382" y="1525"/>
                  </a:cubicBezTo>
                  <a:cubicBezTo>
                    <a:pt x="2382" y="2525"/>
                    <a:pt x="1572" y="3335"/>
                    <a:pt x="572" y="3335"/>
                  </a:cubicBezTo>
                  <a:cubicBezTo>
                    <a:pt x="381" y="3335"/>
                    <a:pt x="191" y="3311"/>
                    <a:pt x="0" y="3239"/>
                  </a:cubicBezTo>
                  <a:lnTo>
                    <a:pt x="0" y="3239"/>
                  </a:lnTo>
                  <a:cubicBezTo>
                    <a:pt x="310" y="3430"/>
                    <a:pt x="667" y="3549"/>
                    <a:pt x="1024" y="3549"/>
                  </a:cubicBezTo>
                  <a:cubicBezTo>
                    <a:pt x="2025" y="3549"/>
                    <a:pt x="2834" y="2739"/>
                    <a:pt x="2834" y="1739"/>
                  </a:cubicBezTo>
                  <a:cubicBezTo>
                    <a:pt x="2834" y="929"/>
                    <a:pt x="2287" y="239"/>
                    <a:pt x="1548" y="1"/>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7"/>
            <p:cNvSpPr/>
            <p:nvPr/>
          </p:nvSpPr>
          <p:spPr>
            <a:xfrm>
              <a:off x="6773190" y="2490256"/>
              <a:ext cx="104382" cy="105098"/>
            </a:xfrm>
            <a:custGeom>
              <a:avLst/>
              <a:gdLst/>
              <a:ahLst/>
              <a:cxnLst/>
              <a:rect l="l" t="t" r="r" b="b"/>
              <a:pathLst>
                <a:path w="3501" h="3525" extrusionOk="0">
                  <a:moveTo>
                    <a:pt x="1762" y="0"/>
                  </a:moveTo>
                  <a:cubicBezTo>
                    <a:pt x="1548" y="0"/>
                    <a:pt x="1334" y="24"/>
                    <a:pt x="1167" y="120"/>
                  </a:cubicBezTo>
                  <a:cubicBezTo>
                    <a:pt x="1072" y="143"/>
                    <a:pt x="1000" y="239"/>
                    <a:pt x="1072" y="334"/>
                  </a:cubicBezTo>
                  <a:cubicBezTo>
                    <a:pt x="1089" y="404"/>
                    <a:pt x="1145" y="448"/>
                    <a:pt x="1211" y="448"/>
                  </a:cubicBezTo>
                  <a:cubicBezTo>
                    <a:pt x="1235" y="448"/>
                    <a:pt x="1260" y="442"/>
                    <a:pt x="1286" y="429"/>
                  </a:cubicBezTo>
                  <a:cubicBezTo>
                    <a:pt x="1429" y="358"/>
                    <a:pt x="1596" y="334"/>
                    <a:pt x="1762" y="334"/>
                  </a:cubicBezTo>
                  <a:cubicBezTo>
                    <a:pt x="2524" y="334"/>
                    <a:pt x="3144" y="953"/>
                    <a:pt x="3144" y="1739"/>
                  </a:cubicBezTo>
                  <a:cubicBezTo>
                    <a:pt x="3144" y="2501"/>
                    <a:pt x="2524" y="3120"/>
                    <a:pt x="1762" y="3120"/>
                  </a:cubicBezTo>
                  <a:cubicBezTo>
                    <a:pt x="976" y="3120"/>
                    <a:pt x="357" y="2501"/>
                    <a:pt x="357" y="1739"/>
                  </a:cubicBezTo>
                  <a:cubicBezTo>
                    <a:pt x="357" y="1406"/>
                    <a:pt x="476" y="1072"/>
                    <a:pt x="691" y="834"/>
                  </a:cubicBezTo>
                  <a:cubicBezTo>
                    <a:pt x="738" y="786"/>
                    <a:pt x="738" y="667"/>
                    <a:pt x="643" y="596"/>
                  </a:cubicBezTo>
                  <a:cubicBezTo>
                    <a:pt x="622" y="574"/>
                    <a:pt x="586" y="563"/>
                    <a:pt x="546" y="563"/>
                  </a:cubicBezTo>
                  <a:cubicBezTo>
                    <a:pt x="498" y="563"/>
                    <a:pt x="444" y="580"/>
                    <a:pt x="405" y="620"/>
                  </a:cubicBezTo>
                  <a:cubicBezTo>
                    <a:pt x="143" y="953"/>
                    <a:pt x="0" y="1334"/>
                    <a:pt x="0" y="1763"/>
                  </a:cubicBezTo>
                  <a:cubicBezTo>
                    <a:pt x="0" y="2715"/>
                    <a:pt x="762" y="3525"/>
                    <a:pt x="1762" y="3525"/>
                  </a:cubicBezTo>
                  <a:cubicBezTo>
                    <a:pt x="2715" y="3525"/>
                    <a:pt x="3501" y="2739"/>
                    <a:pt x="3501" y="1763"/>
                  </a:cubicBezTo>
                  <a:cubicBezTo>
                    <a:pt x="3501" y="786"/>
                    <a:pt x="2715" y="0"/>
                    <a:pt x="1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7"/>
            <p:cNvSpPr/>
            <p:nvPr/>
          </p:nvSpPr>
          <p:spPr>
            <a:xfrm>
              <a:off x="6731270" y="2448366"/>
              <a:ext cx="188192" cy="188192"/>
            </a:xfrm>
            <a:custGeom>
              <a:avLst/>
              <a:gdLst/>
              <a:ahLst/>
              <a:cxnLst/>
              <a:rect l="l" t="t" r="r" b="b"/>
              <a:pathLst>
                <a:path w="6312" h="6312" extrusionOk="0">
                  <a:moveTo>
                    <a:pt x="3454" y="429"/>
                  </a:moveTo>
                  <a:lnTo>
                    <a:pt x="3454" y="715"/>
                  </a:lnTo>
                  <a:cubicBezTo>
                    <a:pt x="3454" y="882"/>
                    <a:pt x="3549" y="1001"/>
                    <a:pt x="3692" y="1048"/>
                  </a:cubicBezTo>
                  <a:cubicBezTo>
                    <a:pt x="3930" y="1120"/>
                    <a:pt x="4145" y="1191"/>
                    <a:pt x="4335" y="1310"/>
                  </a:cubicBezTo>
                  <a:cubicBezTo>
                    <a:pt x="4395" y="1350"/>
                    <a:pt x="4459" y="1369"/>
                    <a:pt x="4520" y="1369"/>
                  </a:cubicBezTo>
                  <a:cubicBezTo>
                    <a:pt x="4605" y="1369"/>
                    <a:pt x="4685" y="1332"/>
                    <a:pt x="4740" y="1263"/>
                  </a:cubicBezTo>
                  <a:lnTo>
                    <a:pt x="4978" y="1024"/>
                  </a:lnTo>
                  <a:lnTo>
                    <a:pt x="5335" y="1405"/>
                  </a:lnTo>
                  <a:lnTo>
                    <a:pt x="5097" y="1644"/>
                  </a:lnTo>
                  <a:cubicBezTo>
                    <a:pt x="4978" y="1763"/>
                    <a:pt x="4978" y="1906"/>
                    <a:pt x="5026" y="2025"/>
                  </a:cubicBezTo>
                  <a:cubicBezTo>
                    <a:pt x="5145" y="2239"/>
                    <a:pt x="5240" y="2453"/>
                    <a:pt x="5312" y="2691"/>
                  </a:cubicBezTo>
                  <a:cubicBezTo>
                    <a:pt x="5335" y="2834"/>
                    <a:pt x="5454" y="2930"/>
                    <a:pt x="5597" y="2930"/>
                  </a:cubicBezTo>
                  <a:lnTo>
                    <a:pt x="5931" y="2930"/>
                  </a:lnTo>
                  <a:lnTo>
                    <a:pt x="5931" y="3454"/>
                  </a:lnTo>
                  <a:lnTo>
                    <a:pt x="5597" y="3454"/>
                  </a:lnTo>
                  <a:cubicBezTo>
                    <a:pt x="5454" y="3454"/>
                    <a:pt x="5335" y="3549"/>
                    <a:pt x="5312" y="3692"/>
                  </a:cubicBezTo>
                  <a:cubicBezTo>
                    <a:pt x="5240" y="3930"/>
                    <a:pt x="5145" y="4144"/>
                    <a:pt x="5026" y="4358"/>
                  </a:cubicBezTo>
                  <a:cubicBezTo>
                    <a:pt x="4931" y="4478"/>
                    <a:pt x="4978" y="4644"/>
                    <a:pt x="5097" y="4739"/>
                  </a:cubicBezTo>
                  <a:lnTo>
                    <a:pt x="5335" y="4978"/>
                  </a:lnTo>
                  <a:lnTo>
                    <a:pt x="4978" y="5359"/>
                  </a:lnTo>
                  <a:lnTo>
                    <a:pt x="4740" y="5121"/>
                  </a:lnTo>
                  <a:cubicBezTo>
                    <a:pt x="4670" y="5037"/>
                    <a:pt x="4576" y="5002"/>
                    <a:pt x="4486" y="5002"/>
                  </a:cubicBezTo>
                  <a:cubicBezTo>
                    <a:pt x="4422" y="5002"/>
                    <a:pt x="4361" y="5019"/>
                    <a:pt x="4311" y="5049"/>
                  </a:cubicBezTo>
                  <a:cubicBezTo>
                    <a:pt x="4121" y="5168"/>
                    <a:pt x="3907" y="5240"/>
                    <a:pt x="3668" y="5311"/>
                  </a:cubicBezTo>
                  <a:cubicBezTo>
                    <a:pt x="3525" y="5335"/>
                    <a:pt x="3430" y="5454"/>
                    <a:pt x="3430" y="5644"/>
                  </a:cubicBezTo>
                  <a:lnTo>
                    <a:pt x="3430" y="5930"/>
                  </a:lnTo>
                  <a:lnTo>
                    <a:pt x="2882" y="5930"/>
                  </a:lnTo>
                  <a:lnTo>
                    <a:pt x="2882" y="5644"/>
                  </a:lnTo>
                  <a:cubicBezTo>
                    <a:pt x="2882" y="5478"/>
                    <a:pt x="2811" y="5359"/>
                    <a:pt x="2644" y="5311"/>
                  </a:cubicBezTo>
                  <a:cubicBezTo>
                    <a:pt x="2406" y="5240"/>
                    <a:pt x="2216" y="5168"/>
                    <a:pt x="2001" y="5049"/>
                  </a:cubicBezTo>
                  <a:cubicBezTo>
                    <a:pt x="1952" y="5009"/>
                    <a:pt x="1890" y="4990"/>
                    <a:pt x="1829" y="4990"/>
                  </a:cubicBezTo>
                  <a:cubicBezTo>
                    <a:pt x="1744" y="4990"/>
                    <a:pt x="1662" y="5027"/>
                    <a:pt x="1620" y="5097"/>
                  </a:cubicBezTo>
                  <a:lnTo>
                    <a:pt x="1382" y="5335"/>
                  </a:lnTo>
                  <a:lnTo>
                    <a:pt x="1025" y="4954"/>
                  </a:lnTo>
                  <a:lnTo>
                    <a:pt x="1263" y="4716"/>
                  </a:lnTo>
                  <a:cubicBezTo>
                    <a:pt x="1382" y="4597"/>
                    <a:pt x="1382" y="4454"/>
                    <a:pt x="1311" y="4335"/>
                  </a:cubicBezTo>
                  <a:cubicBezTo>
                    <a:pt x="1192" y="4120"/>
                    <a:pt x="1096" y="3906"/>
                    <a:pt x="1049" y="3668"/>
                  </a:cubicBezTo>
                  <a:cubicBezTo>
                    <a:pt x="1025" y="3525"/>
                    <a:pt x="906" y="3430"/>
                    <a:pt x="739" y="3430"/>
                  </a:cubicBezTo>
                  <a:lnTo>
                    <a:pt x="430" y="3430"/>
                  </a:lnTo>
                  <a:lnTo>
                    <a:pt x="430" y="2906"/>
                  </a:lnTo>
                  <a:lnTo>
                    <a:pt x="715" y="2906"/>
                  </a:lnTo>
                  <a:cubicBezTo>
                    <a:pt x="858" y="2906"/>
                    <a:pt x="977" y="2811"/>
                    <a:pt x="1049" y="2668"/>
                  </a:cubicBezTo>
                  <a:cubicBezTo>
                    <a:pt x="1096" y="2429"/>
                    <a:pt x="1192" y="2215"/>
                    <a:pt x="1311" y="2001"/>
                  </a:cubicBezTo>
                  <a:cubicBezTo>
                    <a:pt x="1406" y="1882"/>
                    <a:pt x="1382" y="1715"/>
                    <a:pt x="1263" y="1620"/>
                  </a:cubicBezTo>
                  <a:lnTo>
                    <a:pt x="1025" y="1382"/>
                  </a:lnTo>
                  <a:lnTo>
                    <a:pt x="1406" y="1024"/>
                  </a:lnTo>
                  <a:lnTo>
                    <a:pt x="1644" y="1263"/>
                  </a:lnTo>
                  <a:cubicBezTo>
                    <a:pt x="1711" y="1330"/>
                    <a:pt x="1786" y="1359"/>
                    <a:pt x="1860" y="1359"/>
                  </a:cubicBezTo>
                  <a:cubicBezTo>
                    <a:pt x="1917" y="1359"/>
                    <a:pt x="1973" y="1341"/>
                    <a:pt x="2025" y="1310"/>
                  </a:cubicBezTo>
                  <a:cubicBezTo>
                    <a:pt x="2240" y="1191"/>
                    <a:pt x="2454" y="1120"/>
                    <a:pt x="2692" y="1048"/>
                  </a:cubicBezTo>
                  <a:cubicBezTo>
                    <a:pt x="2835" y="1024"/>
                    <a:pt x="2930" y="905"/>
                    <a:pt x="2930" y="762"/>
                  </a:cubicBezTo>
                  <a:lnTo>
                    <a:pt x="2930" y="429"/>
                  </a:lnTo>
                  <a:close/>
                  <a:moveTo>
                    <a:pt x="2859" y="0"/>
                  </a:moveTo>
                  <a:cubicBezTo>
                    <a:pt x="2692" y="0"/>
                    <a:pt x="2525" y="167"/>
                    <a:pt x="2525" y="334"/>
                  </a:cubicBezTo>
                  <a:lnTo>
                    <a:pt x="2525" y="667"/>
                  </a:lnTo>
                  <a:cubicBezTo>
                    <a:pt x="2287" y="715"/>
                    <a:pt x="2025" y="810"/>
                    <a:pt x="1811" y="953"/>
                  </a:cubicBezTo>
                  <a:lnTo>
                    <a:pt x="1573" y="715"/>
                  </a:lnTo>
                  <a:cubicBezTo>
                    <a:pt x="1513" y="655"/>
                    <a:pt x="1436" y="626"/>
                    <a:pt x="1358" y="626"/>
                  </a:cubicBezTo>
                  <a:cubicBezTo>
                    <a:pt x="1281" y="626"/>
                    <a:pt x="1204" y="655"/>
                    <a:pt x="1144" y="715"/>
                  </a:cubicBezTo>
                  <a:lnTo>
                    <a:pt x="715" y="1144"/>
                  </a:lnTo>
                  <a:cubicBezTo>
                    <a:pt x="596" y="1263"/>
                    <a:pt x="596" y="1477"/>
                    <a:pt x="715" y="1596"/>
                  </a:cubicBezTo>
                  <a:lnTo>
                    <a:pt x="954" y="1834"/>
                  </a:lnTo>
                  <a:cubicBezTo>
                    <a:pt x="811" y="2072"/>
                    <a:pt x="715" y="2310"/>
                    <a:pt x="668" y="2549"/>
                  </a:cubicBezTo>
                  <a:lnTo>
                    <a:pt x="334" y="2549"/>
                  </a:lnTo>
                  <a:cubicBezTo>
                    <a:pt x="144" y="2549"/>
                    <a:pt x="1" y="2691"/>
                    <a:pt x="1" y="2858"/>
                  </a:cubicBezTo>
                  <a:lnTo>
                    <a:pt x="1" y="3454"/>
                  </a:lnTo>
                  <a:cubicBezTo>
                    <a:pt x="1" y="3644"/>
                    <a:pt x="144" y="3787"/>
                    <a:pt x="334" y="3787"/>
                  </a:cubicBezTo>
                  <a:lnTo>
                    <a:pt x="668" y="3787"/>
                  </a:lnTo>
                  <a:cubicBezTo>
                    <a:pt x="715" y="4025"/>
                    <a:pt x="811" y="4287"/>
                    <a:pt x="954" y="4501"/>
                  </a:cubicBezTo>
                  <a:lnTo>
                    <a:pt x="715" y="4739"/>
                  </a:lnTo>
                  <a:cubicBezTo>
                    <a:pt x="596" y="4859"/>
                    <a:pt x="596" y="5073"/>
                    <a:pt x="715" y="5192"/>
                  </a:cubicBezTo>
                  <a:lnTo>
                    <a:pt x="1144" y="5597"/>
                  </a:lnTo>
                  <a:cubicBezTo>
                    <a:pt x="1204" y="5656"/>
                    <a:pt x="1281" y="5686"/>
                    <a:pt x="1358" y="5686"/>
                  </a:cubicBezTo>
                  <a:cubicBezTo>
                    <a:pt x="1436" y="5686"/>
                    <a:pt x="1513" y="5656"/>
                    <a:pt x="1573" y="5597"/>
                  </a:cubicBezTo>
                  <a:lnTo>
                    <a:pt x="1811" y="5359"/>
                  </a:lnTo>
                  <a:cubicBezTo>
                    <a:pt x="2049" y="5525"/>
                    <a:pt x="2287" y="5597"/>
                    <a:pt x="2525" y="5668"/>
                  </a:cubicBezTo>
                  <a:lnTo>
                    <a:pt x="2525" y="6002"/>
                  </a:lnTo>
                  <a:cubicBezTo>
                    <a:pt x="2525" y="6168"/>
                    <a:pt x="2692" y="6311"/>
                    <a:pt x="2859" y="6311"/>
                  </a:cubicBezTo>
                  <a:lnTo>
                    <a:pt x="3454" y="6311"/>
                  </a:lnTo>
                  <a:cubicBezTo>
                    <a:pt x="3645" y="6311"/>
                    <a:pt x="3787" y="6168"/>
                    <a:pt x="3787" y="6002"/>
                  </a:cubicBezTo>
                  <a:lnTo>
                    <a:pt x="3787" y="5668"/>
                  </a:lnTo>
                  <a:cubicBezTo>
                    <a:pt x="4049" y="5597"/>
                    <a:pt x="4288" y="5525"/>
                    <a:pt x="4502" y="5359"/>
                  </a:cubicBezTo>
                  <a:lnTo>
                    <a:pt x="4740" y="5597"/>
                  </a:lnTo>
                  <a:cubicBezTo>
                    <a:pt x="4796" y="5642"/>
                    <a:pt x="4874" y="5666"/>
                    <a:pt x="4952" y="5666"/>
                  </a:cubicBezTo>
                  <a:cubicBezTo>
                    <a:pt x="5040" y="5666"/>
                    <a:pt x="5130" y="5636"/>
                    <a:pt x="5193" y="5573"/>
                  </a:cubicBezTo>
                  <a:lnTo>
                    <a:pt x="5597" y="5168"/>
                  </a:lnTo>
                  <a:cubicBezTo>
                    <a:pt x="5716" y="5049"/>
                    <a:pt x="5716" y="4835"/>
                    <a:pt x="5597" y="4716"/>
                  </a:cubicBezTo>
                  <a:lnTo>
                    <a:pt x="5359" y="4478"/>
                  </a:lnTo>
                  <a:cubicBezTo>
                    <a:pt x="5502" y="4263"/>
                    <a:pt x="5597" y="4001"/>
                    <a:pt x="5669" y="3763"/>
                  </a:cubicBezTo>
                  <a:lnTo>
                    <a:pt x="5978" y="3763"/>
                  </a:lnTo>
                  <a:cubicBezTo>
                    <a:pt x="6169" y="3763"/>
                    <a:pt x="6312" y="3620"/>
                    <a:pt x="6312" y="3430"/>
                  </a:cubicBezTo>
                  <a:lnTo>
                    <a:pt x="6312" y="2834"/>
                  </a:lnTo>
                  <a:cubicBezTo>
                    <a:pt x="6312" y="2668"/>
                    <a:pt x="6169" y="2501"/>
                    <a:pt x="5978" y="2501"/>
                  </a:cubicBezTo>
                  <a:lnTo>
                    <a:pt x="5669" y="2501"/>
                  </a:lnTo>
                  <a:cubicBezTo>
                    <a:pt x="5597" y="2263"/>
                    <a:pt x="5502" y="2001"/>
                    <a:pt x="5359" y="1787"/>
                  </a:cubicBezTo>
                  <a:lnTo>
                    <a:pt x="5597" y="1548"/>
                  </a:lnTo>
                  <a:cubicBezTo>
                    <a:pt x="5716" y="1429"/>
                    <a:pt x="5716" y="1239"/>
                    <a:pt x="5597" y="1120"/>
                  </a:cubicBezTo>
                  <a:lnTo>
                    <a:pt x="5193" y="691"/>
                  </a:lnTo>
                  <a:cubicBezTo>
                    <a:pt x="5133" y="632"/>
                    <a:pt x="5050" y="602"/>
                    <a:pt x="4966" y="602"/>
                  </a:cubicBezTo>
                  <a:cubicBezTo>
                    <a:pt x="4883" y="602"/>
                    <a:pt x="4800" y="632"/>
                    <a:pt x="4740" y="691"/>
                  </a:cubicBezTo>
                  <a:lnTo>
                    <a:pt x="4502" y="929"/>
                  </a:lnTo>
                  <a:cubicBezTo>
                    <a:pt x="4264" y="786"/>
                    <a:pt x="4026" y="691"/>
                    <a:pt x="3787" y="643"/>
                  </a:cubicBezTo>
                  <a:lnTo>
                    <a:pt x="3787" y="334"/>
                  </a:lnTo>
                  <a:cubicBezTo>
                    <a:pt x="3787" y="167"/>
                    <a:pt x="3645" y="0"/>
                    <a:pt x="3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7"/>
            <p:cNvSpPr/>
            <p:nvPr/>
          </p:nvSpPr>
          <p:spPr>
            <a:xfrm>
              <a:off x="6815766" y="2517955"/>
              <a:ext cx="19201" cy="49731"/>
            </a:xfrm>
            <a:custGeom>
              <a:avLst/>
              <a:gdLst/>
              <a:ahLst/>
              <a:cxnLst/>
              <a:rect l="l" t="t" r="r" b="b"/>
              <a:pathLst>
                <a:path w="644" h="1668" extrusionOk="0">
                  <a:moveTo>
                    <a:pt x="215" y="0"/>
                  </a:moveTo>
                  <a:cubicBezTo>
                    <a:pt x="120" y="0"/>
                    <a:pt x="48" y="48"/>
                    <a:pt x="25" y="143"/>
                  </a:cubicBezTo>
                  <a:cubicBezTo>
                    <a:pt x="1" y="262"/>
                    <a:pt x="96" y="357"/>
                    <a:pt x="215" y="357"/>
                  </a:cubicBezTo>
                  <a:lnTo>
                    <a:pt x="334" y="357"/>
                  </a:lnTo>
                  <a:lnTo>
                    <a:pt x="334" y="1477"/>
                  </a:lnTo>
                  <a:cubicBezTo>
                    <a:pt x="287" y="1572"/>
                    <a:pt x="382" y="1667"/>
                    <a:pt x="477" y="1667"/>
                  </a:cubicBezTo>
                  <a:cubicBezTo>
                    <a:pt x="572" y="1667"/>
                    <a:pt x="644" y="1572"/>
                    <a:pt x="644" y="1477"/>
                  </a:cubicBezTo>
                  <a:lnTo>
                    <a:pt x="644" y="167"/>
                  </a:lnTo>
                  <a:cubicBezTo>
                    <a:pt x="644" y="95"/>
                    <a:pt x="572" y="0"/>
                    <a:pt x="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7"/>
            <p:cNvSpPr/>
            <p:nvPr/>
          </p:nvSpPr>
          <p:spPr>
            <a:xfrm>
              <a:off x="6918033" y="2635099"/>
              <a:ext cx="119290" cy="118604"/>
            </a:xfrm>
            <a:custGeom>
              <a:avLst/>
              <a:gdLst/>
              <a:ahLst/>
              <a:cxnLst/>
              <a:rect l="l" t="t" r="r" b="b"/>
              <a:pathLst>
                <a:path w="4001" h="3978" extrusionOk="0">
                  <a:moveTo>
                    <a:pt x="1977" y="1"/>
                  </a:moveTo>
                  <a:cubicBezTo>
                    <a:pt x="881" y="1"/>
                    <a:pt x="0" y="882"/>
                    <a:pt x="0" y="2001"/>
                  </a:cubicBezTo>
                  <a:cubicBezTo>
                    <a:pt x="0" y="3096"/>
                    <a:pt x="881" y="3978"/>
                    <a:pt x="1977" y="3978"/>
                  </a:cubicBezTo>
                  <a:cubicBezTo>
                    <a:pt x="2334" y="3978"/>
                    <a:pt x="2691" y="3906"/>
                    <a:pt x="3001" y="3716"/>
                  </a:cubicBezTo>
                  <a:cubicBezTo>
                    <a:pt x="3096" y="3668"/>
                    <a:pt x="3120" y="3573"/>
                    <a:pt x="3048" y="3478"/>
                  </a:cubicBezTo>
                  <a:cubicBezTo>
                    <a:pt x="3020" y="3420"/>
                    <a:pt x="2973" y="3388"/>
                    <a:pt x="2920" y="3388"/>
                  </a:cubicBezTo>
                  <a:cubicBezTo>
                    <a:pt x="2885" y="3388"/>
                    <a:pt x="2848" y="3402"/>
                    <a:pt x="2810" y="3430"/>
                  </a:cubicBezTo>
                  <a:cubicBezTo>
                    <a:pt x="2572" y="3573"/>
                    <a:pt x="2286" y="3668"/>
                    <a:pt x="1977" y="3668"/>
                  </a:cubicBezTo>
                  <a:cubicBezTo>
                    <a:pt x="1072" y="3668"/>
                    <a:pt x="310" y="2906"/>
                    <a:pt x="310" y="2001"/>
                  </a:cubicBezTo>
                  <a:cubicBezTo>
                    <a:pt x="310" y="1072"/>
                    <a:pt x="1072" y="334"/>
                    <a:pt x="1977" y="334"/>
                  </a:cubicBezTo>
                  <a:cubicBezTo>
                    <a:pt x="2906" y="334"/>
                    <a:pt x="3644" y="1072"/>
                    <a:pt x="3644" y="2001"/>
                  </a:cubicBezTo>
                  <a:cubicBezTo>
                    <a:pt x="3644" y="2311"/>
                    <a:pt x="3572" y="2644"/>
                    <a:pt x="3358" y="2906"/>
                  </a:cubicBezTo>
                  <a:cubicBezTo>
                    <a:pt x="3287" y="3001"/>
                    <a:pt x="3334" y="3096"/>
                    <a:pt x="3406" y="3144"/>
                  </a:cubicBezTo>
                  <a:cubicBezTo>
                    <a:pt x="3443" y="3172"/>
                    <a:pt x="3481" y="3186"/>
                    <a:pt x="3515" y="3186"/>
                  </a:cubicBezTo>
                  <a:cubicBezTo>
                    <a:pt x="3569" y="3186"/>
                    <a:pt x="3615" y="3154"/>
                    <a:pt x="3644" y="3096"/>
                  </a:cubicBezTo>
                  <a:cubicBezTo>
                    <a:pt x="3882" y="2763"/>
                    <a:pt x="4001" y="2382"/>
                    <a:pt x="4001" y="1953"/>
                  </a:cubicBezTo>
                  <a:cubicBezTo>
                    <a:pt x="4001" y="882"/>
                    <a:pt x="3096" y="1"/>
                    <a:pt x="1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7"/>
            <p:cNvSpPr/>
            <p:nvPr/>
          </p:nvSpPr>
          <p:spPr>
            <a:xfrm>
              <a:off x="6870448" y="2586828"/>
              <a:ext cx="215175" cy="214459"/>
            </a:xfrm>
            <a:custGeom>
              <a:avLst/>
              <a:gdLst/>
              <a:ahLst/>
              <a:cxnLst/>
              <a:rect l="l" t="t" r="r" b="b"/>
              <a:pathLst>
                <a:path w="7217" h="7193" extrusionOk="0">
                  <a:moveTo>
                    <a:pt x="3906" y="334"/>
                  </a:moveTo>
                  <a:lnTo>
                    <a:pt x="3906" y="715"/>
                  </a:lnTo>
                  <a:cubicBezTo>
                    <a:pt x="3906" y="881"/>
                    <a:pt x="4025" y="1024"/>
                    <a:pt x="4168" y="1048"/>
                  </a:cubicBezTo>
                  <a:cubicBezTo>
                    <a:pt x="4454" y="1120"/>
                    <a:pt x="4716" y="1239"/>
                    <a:pt x="4954" y="1381"/>
                  </a:cubicBezTo>
                  <a:cubicBezTo>
                    <a:pt x="5006" y="1416"/>
                    <a:pt x="5059" y="1432"/>
                    <a:pt x="5110" y="1432"/>
                  </a:cubicBezTo>
                  <a:cubicBezTo>
                    <a:pt x="5199" y="1432"/>
                    <a:pt x="5283" y="1385"/>
                    <a:pt x="5359" y="1310"/>
                  </a:cubicBezTo>
                  <a:lnTo>
                    <a:pt x="5668" y="1024"/>
                  </a:lnTo>
                  <a:lnTo>
                    <a:pt x="6145" y="1501"/>
                  </a:lnTo>
                  <a:lnTo>
                    <a:pt x="5835" y="1786"/>
                  </a:lnTo>
                  <a:cubicBezTo>
                    <a:pt x="5716" y="1905"/>
                    <a:pt x="5716" y="2096"/>
                    <a:pt x="5788" y="2215"/>
                  </a:cubicBezTo>
                  <a:cubicBezTo>
                    <a:pt x="5930" y="2453"/>
                    <a:pt x="6049" y="2715"/>
                    <a:pt x="6121" y="2977"/>
                  </a:cubicBezTo>
                  <a:cubicBezTo>
                    <a:pt x="6145" y="3144"/>
                    <a:pt x="6288" y="3263"/>
                    <a:pt x="6430" y="3263"/>
                  </a:cubicBezTo>
                  <a:lnTo>
                    <a:pt x="6859" y="3263"/>
                  </a:lnTo>
                  <a:lnTo>
                    <a:pt x="6859" y="3930"/>
                  </a:lnTo>
                  <a:lnTo>
                    <a:pt x="6478" y="3930"/>
                  </a:lnTo>
                  <a:cubicBezTo>
                    <a:pt x="6311" y="3930"/>
                    <a:pt x="6169" y="4049"/>
                    <a:pt x="6145" y="4215"/>
                  </a:cubicBezTo>
                  <a:cubicBezTo>
                    <a:pt x="6073" y="4477"/>
                    <a:pt x="5954" y="4739"/>
                    <a:pt x="5811" y="4977"/>
                  </a:cubicBezTo>
                  <a:cubicBezTo>
                    <a:pt x="5716" y="5120"/>
                    <a:pt x="5764" y="5287"/>
                    <a:pt x="5883" y="5406"/>
                  </a:cubicBezTo>
                  <a:lnTo>
                    <a:pt x="6169" y="5692"/>
                  </a:lnTo>
                  <a:lnTo>
                    <a:pt x="5692" y="6168"/>
                  </a:lnTo>
                  <a:lnTo>
                    <a:pt x="5406" y="5882"/>
                  </a:lnTo>
                  <a:cubicBezTo>
                    <a:pt x="5334" y="5809"/>
                    <a:pt x="5234" y="5781"/>
                    <a:pt x="5140" y="5781"/>
                  </a:cubicBezTo>
                  <a:cubicBezTo>
                    <a:pt x="5081" y="5781"/>
                    <a:pt x="5024" y="5792"/>
                    <a:pt x="4978" y="5811"/>
                  </a:cubicBezTo>
                  <a:cubicBezTo>
                    <a:pt x="4740" y="5954"/>
                    <a:pt x="4478" y="6073"/>
                    <a:pt x="4216" y="6144"/>
                  </a:cubicBezTo>
                  <a:cubicBezTo>
                    <a:pt x="4049" y="6168"/>
                    <a:pt x="3930" y="6311"/>
                    <a:pt x="3930" y="6478"/>
                  </a:cubicBezTo>
                  <a:lnTo>
                    <a:pt x="3930" y="6883"/>
                  </a:lnTo>
                  <a:lnTo>
                    <a:pt x="3263" y="6883"/>
                  </a:lnTo>
                  <a:lnTo>
                    <a:pt x="3263" y="6502"/>
                  </a:lnTo>
                  <a:cubicBezTo>
                    <a:pt x="3263" y="6359"/>
                    <a:pt x="3144" y="6192"/>
                    <a:pt x="2977" y="6168"/>
                  </a:cubicBezTo>
                  <a:cubicBezTo>
                    <a:pt x="2715" y="6121"/>
                    <a:pt x="2453" y="6001"/>
                    <a:pt x="2215" y="5835"/>
                  </a:cubicBezTo>
                  <a:cubicBezTo>
                    <a:pt x="2162" y="5808"/>
                    <a:pt x="2105" y="5795"/>
                    <a:pt x="2048" y="5795"/>
                  </a:cubicBezTo>
                  <a:cubicBezTo>
                    <a:pt x="1954" y="5795"/>
                    <a:pt x="1861" y="5832"/>
                    <a:pt x="1787" y="5906"/>
                  </a:cubicBezTo>
                  <a:lnTo>
                    <a:pt x="1501" y="6192"/>
                  </a:lnTo>
                  <a:lnTo>
                    <a:pt x="1025" y="5716"/>
                  </a:lnTo>
                  <a:lnTo>
                    <a:pt x="1310" y="5430"/>
                  </a:lnTo>
                  <a:cubicBezTo>
                    <a:pt x="1429" y="5311"/>
                    <a:pt x="1429" y="5120"/>
                    <a:pt x="1382" y="5001"/>
                  </a:cubicBezTo>
                  <a:cubicBezTo>
                    <a:pt x="1239" y="4763"/>
                    <a:pt x="1120" y="4501"/>
                    <a:pt x="1048" y="4239"/>
                  </a:cubicBezTo>
                  <a:cubicBezTo>
                    <a:pt x="1025" y="4096"/>
                    <a:pt x="882" y="3977"/>
                    <a:pt x="715" y="3977"/>
                  </a:cubicBezTo>
                  <a:lnTo>
                    <a:pt x="310" y="3977"/>
                  </a:lnTo>
                  <a:lnTo>
                    <a:pt x="310" y="3287"/>
                  </a:lnTo>
                  <a:lnTo>
                    <a:pt x="691" y="3287"/>
                  </a:lnTo>
                  <a:cubicBezTo>
                    <a:pt x="834" y="3287"/>
                    <a:pt x="1001" y="3168"/>
                    <a:pt x="1025" y="3025"/>
                  </a:cubicBezTo>
                  <a:cubicBezTo>
                    <a:pt x="1072" y="2739"/>
                    <a:pt x="1191" y="2477"/>
                    <a:pt x="1358" y="2239"/>
                  </a:cubicBezTo>
                  <a:cubicBezTo>
                    <a:pt x="1429" y="2096"/>
                    <a:pt x="1406" y="1953"/>
                    <a:pt x="1287" y="1834"/>
                  </a:cubicBezTo>
                  <a:lnTo>
                    <a:pt x="1001" y="1524"/>
                  </a:lnTo>
                  <a:lnTo>
                    <a:pt x="1477" y="1048"/>
                  </a:lnTo>
                  <a:lnTo>
                    <a:pt x="1763" y="1358"/>
                  </a:lnTo>
                  <a:cubicBezTo>
                    <a:pt x="1830" y="1425"/>
                    <a:pt x="1920" y="1454"/>
                    <a:pt x="2007" y="1454"/>
                  </a:cubicBezTo>
                  <a:cubicBezTo>
                    <a:pt x="2074" y="1454"/>
                    <a:pt x="2140" y="1436"/>
                    <a:pt x="2192" y="1405"/>
                  </a:cubicBezTo>
                  <a:cubicBezTo>
                    <a:pt x="2430" y="1262"/>
                    <a:pt x="2692" y="1143"/>
                    <a:pt x="2954" y="1072"/>
                  </a:cubicBezTo>
                  <a:cubicBezTo>
                    <a:pt x="3096" y="1048"/>
                    <a:pt x="3216" y="905"/>
                    <a:pt x="3216" y="762"/>
                  </a:cubicBezTo>
                  <a:lnTo>
                    <a:pt x="3216" y="334"/>
                  </a:lnTo>
                  <a:close/>
                  <a:moveTo>
                    <a:pt x="3263" y="0"/>
                  </a:moveTo>
                  <a:cubicBezTo>
                    <a:pt x="3073" y="0"/>
                    <a:pt x="2930" y="143"/>
                    <a:pt x="2930" y="334"/>
                  </a:cubicBezTo>
                  <a:lnTo>
                    <a:pt x="2930" y="738"/>
                  </a:lnTo>
                  <a:cubicBezTo>
                    <a:pt x="2620" y="810"/>
                    <a:pt x="2334" y="929"/>
                    <a:pt x="2072" y="1120"/>
                  </a:cubicBezTo>
                  <a:lnTo>
                    <a:pt x="1763" y="810"/>
                  </a:lnTo>
                  <a:cubicBezTo>
                    <a:pt x="1703" y="750"/>
                    <a:pt x="1614" y="721"/>
                    <a:pt x="1525" y="721"/>
                  </a:cubicBezTo>
                  <a:cubicBezTo>
                    <a:pt x="1435" y="721"/>
                    <a:pt x="1346" y="750"/>
                    <a:pt x="1287" y="810"/>
                  </a:cubicBezTo>
                  <a:lnTo>
                    <a:pt x="810" y="1286"/>
                  </a:lnTo>
                  <a:cubicBezTo>
                    <a:pt x="691" y="1405"/>
                    <a:pt x="691" y="1643"/>
                    <a:pt x="810" y="1762"/>
                  </a:cubicBezTo>
                  <a:lnTo>
                    <a:pt x="1120" y="2072"/>
                  </a:lnTo>
                  <a:cubicBezTo>
                    <a:pt x="929" y="2334"/>
                    <a:pt x="810" y="2620"/>
                    <a:pt x="763" y="2929"/>
                  </a:cubicBezTo>
                  <a:lnTo>
                    <a:pt x="334" y="2929"/>
                  </a:lnTo>
                  <a:cubicBezTo>
                    <a:pt x="167" y="2929"/>
                    <a:pt x="1" y="3072"/>
                    <a:pt x="1" y="3263"/>
                  </a:cubicBezTo>
                  <a:lnTo>
                    <a:pt x="1" y="3930"/>
                  </a:lnTo>
                  <a:cubicBezTo>
                    <a:pt x="1" y="4120"/>
                    <a:pt x="167" y="4263"/>
                    <a:pt x="334" y="4263"/>
                  </a:cubicBezTo>
                  <a:lnTo>
                    <a:pt x="763" y="4263"/>
                  </a:lnTo>
                  <a:cubicBezTo>
                    <a:pt x="810" y="4573"/>
                    <a:pt x="929" y="4858"/>
                    <a:pt x="1120" y="5120"/>
                  </a:cubicBezTo>
                  <a:lnTo>
                    <a:pt x="810" y="5430"/>
                  </a:lnTo>
                  <a:cubicBezTo>
                    <a:pt x="691" y="5549"/>
                    <a:pt x="691" y="5787"/>
                    <a:pt x="810" y="5906"/>
                  </a:cubicBezTo>
                  <a:lnTo>
                    <a:pt x="1287" y="6382"/>
                  </a:lnTo>
                  <a:cubicBezTo>
                    <a:pt x="1346" y="6442"/>
                    <a:pt x="1435" y="6472"/>
                    <a:pt x="1525" y="6472"/>
                  </a:cubicBezTo>
                  <a:cubicBezTo>
                    <a:pt x="1614" y="6472"/>
                    <a:pt x="1703" y="6442"/>
                    <a:pt x="1763" y="6382"/>
                  </a:cubicBezTo>
                  <a:lnTo>
                    <a:pt x="2072" y="6073"/>
                  </a:lnTo>
                  <a:cubicBezTo>
                    <a:pt x="2334" y="6263"/>
                    <a:pt x="2620" y="6382"/>
                    <a:pt x="2930" y="6430"/>
                  </a:cubicBezTo>
                  <a:lnTo>
                    <a:pt x="2930" y="6859"/>
                  </a:lnTo>
                  <a:cubicBezTo>
                    <a:pt x="2930" y="7025"/>
                    <a:pt x="3073" y="7192"/>
                    <a:pt x="3263" y="7192"/>
                  </a:cubicBezTo>
                  <a:lnTo>
                    <a:pt x="3930" y="7192"/>
                  </a:lnTo>
                  <a:cubicBezTo>
                    <a:pt x="4120" y="7192"/>
                    <a:pt x="4263" y="7025"/>
                    <a:pt x="4263" y="6859"/>
                  </a:cubicBezTo>
                  <a:lnTo>
                    <a:pt x="4263" y="6430"/>
                  </a:lnTo>
                  <a:cubicBezTo>
                    <a:pt x="4573" y="6382"/>
                    <a:pt x="4859" y="6263"/>
                    <a:pt x="5121" y="6073"/>
                  </a:cubicBezTo>
                  <a:lnTo>
                    <a:pt x="5430" y="6382"/>
                  </a:lnTo>
                  <a:cubicBezTo>
                    <a:pt x="5490" y="6442"/>
                    <a:pt x="5579" y="6472"/>
                    <a:pt x="5668" y="6472"/>
                  </a:cubicBezTo>
                  <a:cubicBezTo>
                    <a:pt x="5758" y="6472"/>
                    <a:pt x="5847" y="6442"/>
                    <a:pt x="5907" y="6382"/>
                  </a:cubicBezTo>
                  <a:lnTo>
                    <a:pt x="6383" y="5906"/>
                  </a:lnTo>
                  <a:cubicBezTo>
                    <a:pt x="6502" y="5787"/>
                    <a:pt x="6502" y="5549"/>
                    <a:pt x="6383" y="5430"/>
                  </a:cubicBezTo>
                  <a:lnTo>
                    <a:pt x="6073" y="5120"/>
                  </a:lnTo>
                  <a:cubicBezTo>
                    <a:pt x="6264" y="4858"/>
                    <a:pt x="6383" y="4573"/>
                    <a:pt x="6430" y="4263"/>
                  </a:cubicBezTo>
                  <a:lnTo>
                    <a:pt x="6859" y="4263"/>
                  </a:lnTo>
                  <a:cubicBezTo>
                    <a:pt x="7026" y="4263"/>
                    <a:pt x="7193" y="4120"/>
                    <a:pt x="7193" y="3930"/>
                  </a:cubicBezTo>
                  <a:lnTo>
                    <a:pt x="7193" y="3263"/>
                  </a:lnTo>
                  <a:cubicBezTo>
                    <a:pt x="7216" y="3072"/>
                    <a:pt x="7073" y="2929"/>
                    <a:pt x="6883" y="2929"/>
                  </a:cubicBezTo>
                  <a:lnTo>
                    <a:pt x="6478" y="2929"/>
                  </a:lnTo>
                  <a:cubicBezTo>
                    <a:pt x="6407" y="2620"/>
                    <a:pt x="6288" y="2334"/>
                    <a:pt x="6121" y="2072"/>
                  </a:cubicBezTo>
                  <a:lnTo>
                    <a:pt x="6407" y="1762"/>
                  </a:lnTo>
                  <a:cubicBezTo>
                    <a:pt x="6478" y="1715"/>
                    <a:pt x="6502" y="1643"/>
                    <a:pt x="6502" y="1596"/>
                  </a:cubicBezTo>
                  <a:cubicBezTo>
                    <a:pt x="6526" y="1477"/>
                    <a:pt x="6478" y="1381"/>
                    <a:pt x="6407" y="1286"/>
                  </a:cubicBezTo>
                  <a:lnTo>
                    <a:pt x="5930" y="810"/>
                  </a:lnTo>
                  <a:cubicBezTo>
                    <a:pt x="5883" y="738"/>
                    <a:pt x="5835" y="715"/>
                    <a:pt x="5764" y="715"/>
                  </a:cubicBezTo>
                  <a:cubicBezTo>
                    <a:pt x="5736" y="709"/>
                    <a:pt x="5707" y="706"/>
                    <a:pt x="5680" y="706"/>
                  </a:cubicBezTo>
                  <a:cubicBezTo>
                    <a:pt x="5590" y="706"/>
                    <a:pt x="5503" y="737"/>
                    <a:pt x="5430" y="810"/>
                  </a:cubicBezTo>
                  <a:lnTo>
                    <a:pt x="5121" y="1120"/>
                  </a:lnTo>
                  <a:cubicBezTo>
                    <a:pt x="4859" y="929"/>
                    <a:pt x="4573" y="810"/>
                    <a:pt x="4263" y="738"/>
                  </a:cubicBezTo>
                  <a:lnTo>
                    <a:pt x="4263" y="334"/>
                  </a:lnTo>
                  <a:cubicBezTo>
                    <a:pt x="4263" y="143"/>
                    <a:pt x="4120" y="0"/>
                    <a:pt x="3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7"/>
            <p:cNvSpPr/>
            <p:nvPr/>
          </p:nvSpPr>
          <p:spPr>
            <a:xfrm>
              <a:off x="6961325" y="2667777"/>
              <a:ext cx="32707" cy="51133"/>
            </a:xfrm>
            <a:custGeom>
              <a:avLst/>
              <a:gdLst/>
              <a:ahLst/>
              <a:cxnLst/>
              <a:rect l="l" t="t" r="r" b="b"/>
              <a:pathLst>
                <a:path w="1097" h="1715" extrusionOk="0">
                  <a:moveTo>
                    <a:pt x="525" y="0"/>
                  </a:moveTo>
                  <a:cubicBezTo>
                    <a:pt x="287" y="0"/>
                    <a:pt x="96" y="167"/>
                    <a:pt x="25" y="381"/>
                  </a:cubicBezTo>
                  <a:cubicBezTo>
                    <a:pt x="1" y="476"/>
                    <a:pt x="48" y="572"/>
                    <a:pt x="120" y="595"/>
                  </a:cubicBezTo>
                  <a:cubicBezTo>
                    <a:pt x="136" y="600"/>
                    <a:pt x="153" y="601"/>
                    <a:pt x="170" y="601"/>
                  </a:cubicBezTo>
                  <a:cubicBezTo>
                    <a:pt x="253" y="601"/>
                    <a:pt x="338" y="555"/>
                    <a:pt x="358" y="476"/>
                  </a:cubicBezTo>
                  <a:cubicBezTo>
                    <a:pt x="382" y="381"/>
                    <a:pt x="453" y="357"/>
                    <a:pt x="501" y="357"/>
                  </a:cubicBezTo>
                  <a:cubicBezTo>
                    <a:pt x="596" y="357"/>
                    <a:pt x="644" y="405"/>
                    <a:pt x="644" y="500"/>
                  </a:cubicBezTo>
                  <a:lnTo>
                    <a:pt x="644" y="524"/>
                  </a:lnTo>
                  <a:cubicBezTo>
                    <a:pt x="644" y="619"/>
                    <a:pt x="620" y="715"/>
                    <a:pt x="572" y="810"/>
                  </a:cubicBezTo>
                  <a:cubicBezTo>
                    <a:pt x="358" y="1096"/>
                    <a:pt x="239" y="1262"/>
                    <a:pt x="168" y="1334"/>
                  </a:cubicBezTo>
                  <a:cubicBezTo>
                    <a:pt x="96" y="1453"/>
                    <a:pt x="48" y="1524"/>
                    <a:pt x="96" y="1596"/>
                  </a:cubicBezTo>
                  <a:cubicBezTo>
                    <a:pt x="120" y="1667"/>
                    <a:pt x="144" y="1691"/>
                    <a:pt x="215" y="1715"/>
                  </a:cubicBezTo>
                  <a:lnTo>
                    <a:pt x="930" y="1715"/>
                  </a:lnTo>
                  <a:cubicBezTo>
                    <a:pt x="1001" y="1715"/>
                    <a:pt x="1096" y="1667"/>
                    <a:pt x="1096" y="1572"/>
                  </a:cubicBezTo>
                  <a:cubicBezTo>
                    <a:pt x="1096" y="1453"/>
                    <a:pt x="1049" y="1357"/>
                    <a:pt x="930" y="1357"/>
                  </a:cubicBezTo>
                  <a:lnTo>
                    <a:pt x="596" y="1357"/>
                  </a:lnTo>
                  <a:cubicBezTo>
                    <a:pt x="644" y="1286"/>
                    <a:pt x="739" y="1167"/>
                    <a:pt x="858" y="976"/>
                  </a:cubicBezTo>
                  <a:cubicBezTo>
                    <a:pt x="953" y="857"/>
                    <a:pt x="1001" y="738"/>
                    <a:pt x="1049" y="619"/>
                  </a:cubicBezTo>
                  <a:lnTo>
                    <a:pt x="1049" y="595"/>
                  </a:lnTo>
                  <a:lnTo>
                    <a:pt x="1049" y="524"/>
                  </a:lnTo>
                  <a:lnTo>
                    <a:pt x="1049" y="500"/>
                  </a:lnTo>
                  <a:cubicBezTo>
                    <a:pt x="1049" y="238"/>
                    <a:pt x="811" y="0"/>
                    <a:pt x="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77"/>
          <p:cNvGrpSpPr/>
          <p:nvPr/>
        </p:nvGrpSpPr>
        <p:grpSpPr>
          <a:xfrm>
            <a:off x="6273306" y="2448366"/>
            <a:ext cx="352920" cy="353606"/>
            <a:chOff x="6158994" y="2448366"/>
            <a:chExt cx="352920" cy="353606"/>
          </a:xfrm>
        </p:grpSpPr>
        <p:sp>
          <p:nvSpPr>
            <p:cNvPr id="13533" name="Google Shape;13533;p77"/>
            <p:cNvSpPr/>
            <p:nvPr/>
          </p:nvSpPr>
          <p:spPr>
            <a:xfrm>
              <a:off x="6255566" y="2546339"/>
              <a:ext cx="158347" cy="157662"/>
            </a:xfrm>
            <a:custGeom>
              <a:avLst/>
              <a:gdLst/>
              <a:ahLst/>
              <a:cxnLst/>
              <a:rect l="l" t="t" r="r" b="b"/>
              <a:pathLst>
                <a:path w="5311" h="5288" extrusionOk="0">
                  <a:moveTo>
                    <a:pt x="2644" y="1"/>
                  </a:moveTo>
                  <a:cubicBezTo>
                    <a:pt x="1191" y="1"/>
                    <a:pt x="0" y="1192"/>
                    <a:pt x="0" y="2644"/>
                  </a:cubicBezTo>
                  <a:cubicBezTo>
                    <a:pt x="0" y="4097"/>
                    <a:pt x="1191" y="5288"/>
                    <a:pt x="2644" y="5288"/>
                  </a:cubicBezTo>
                  <a:cubicBezTo>
                    <a:pt x="4120" y="5288"/>
                    <a:pt x="5311" y="4097"/>
                    <a:pt x="5311" y="2644"/>
                  </a:cubicBezTo>
                  <a:cubicBezTo>
                    <a:pt x="5311" y="1192"/>
                    <a:pt x="4120" y="1"/>
                    <a:pt x="264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7"/>
            <p:cNvSpPr/>
            <p:nvPr/>
          </p:nvSpPr>
          <p:spPr>
            <a:xfrm>
              <a:off x="6302406" y="2549201"/>
              <a:ext cx="111508" cy="154799"/>
            </a:xfrm>
            <a:custGeom>
              <a:avLst/>
              <a:gdLst/>
              <a:ahLst/>
              <a:cxnLst/>
              <a:rect l="l" t="t" r="r" b="b"/>
              <a:pathLst>
                <a:path w="3740" h="5192" extrusionOk="0">
                  <a:moveTo>
                    <a:pt x="1716" y="0"/>
                  </a:moveTo>
                  <a:lnTo>
                    <a:pt x="1716" y="0"/>
                  </a:lnTo>
                  <a:cubicBezTo>
                    <a:pt x="2621" y="405"/>
                    <a:pt x="3287" y="1334"/>
                    <a:pt x="3287" y="2405"/>
                  </a:cubicBezTo>
                  <a:cubicBezTo>
                    <a:pt x="3287" y="3858"/>
                    <a:pt x="2097" y="5049"/>
                    <a:pt x="644" y="5049"/>
                  </a:cubicBezTo>
                  <a:cubicBezTo>
                    <a:pt x="430" y="5049"/>
                    <a:pt x="215" y="5025"/>
                    <a:pt x="1" y="4953"/>
                  </a:cubicBezTo>
                  <a:lnTo>
                    <a:pt x="1" y="4953"/>
                  </a:lnTo>
                  <a:cubicBezTo>
                    <a:pt x="334" y="5120"/>
                    <a:pt x="692" y="5192"/>
                    <a:pt x="1073" y="5192"/>
                  </a:cubicBezTo>
                  <a:cubicBezTo>
                    <a:pt x="2549" y="5192"/>
                    <a:pt x="3740" y="4001"/>
                    <a:pt x="3740" y="2548"/>
                  </a:cubicBezTo>
                  <a:cubicBezTo>
                    <a:pt x="3740" y="1310"/>
                    <a:pt x="2859" y="262"/>
                    <a:pt x="171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7"/>
            <p:cNvSpPr/>
            <p:nvPr/>
          </p:nvSpPr>
          <p:spPr>
            <a:xfrm>
              <a:off x="6163257" y="2454031"/>
              <a:ext cx="343678" cy="342276"/>
            </a:xfrm>
            <a:custGeom>
              <a:avLst/>
              <a:gdLst/>
              <a:ahLst/>
              <a:cxnLst/>
              <a:rect l="l" t="t" r="r" b="b"/>
              <a:pathLst>
                <a:path w="11527" h="11480" extrusionOk="0">
                  <a:moveTo>
                    <a:pt x="5740" y="1477"/>
                  </a:moveTo>
                  <a:cubicBezTo>
                    <a:pt x="8097" y="1477"/>
                    <a:pt x="10002" y="3383"/>
                    <a:pt x="10002" y="5740"/>
                  </a:cubicBezTo>
                  <a:cubicBezTo>
                    <a:pt x="10002" y="8098"/>
                    <a:pt x="8097" y="10003"/>
                    <a:pt x="5740" y="10003"/>
                  </a:cubicBezTo>
                  <a:cubicBezTo>
                    <a:pt x="3406" y="10003"/>
                    <a:pt x="1501" y="8098"/>
                    <a:pt x="1501" y="5740"/>
                  </a:cubicBezTo>
                  <a:cubicBezTo>
                    <a:pt x="1501" y="5145"/>
                    <a:pt x="1620" y="4573"/>
                    <a:pt x="1810" y="4073"/>
                  </a:cubicBezTo>
                  <a:lnTo>
                    <a:pt x="2549" y="4002"/>
                  </a:lnTo>
                  <a:cubicBezTo>
                    <a:pt x="2644" y="4002"/>
                    <a:pt x="2691" y="3930"/>
                    <a:pt x="2644" y="3859"/>
                  </a:cubicBezTo>
                  <a:lnTo>
                    <a:pt x="2358" y="3192"/>
                  </a:lnTo>
                  <a:cubicBezTo>
                    <a:pt x="3120" y="2168"/>
                    <a:pt x="4335" y="1477"/>
                    <a:pt x="5740" y="1477"/>
                  </a:cubicBezTo>
                  <a:close/>
                  <a:moveTo>
                    <a:pt x="5740" y="1"/>
                  </a:moveTo>
                  <a:cubicBezTo>
                    <a:pt x="2572" y="1"/>
                    <a:pt x="0" y="2597"/>
                    <a:pt x="0" y="5740"/>
                  </a:cubicBezTo>
                  <a:cubicBezTo>
                    <a:pt x="0" y="8931"/>
                    <a:pt x="2596" y="11479"/>
                    <a:pt x="5740" y="11479"/>
                  </a:cubicBezTo>
                  <a:cubicBezTo>
                    <a:pt x="8931" y="11479"/>
                    <a:pt x="11503" y="8884"/>
                    <a:pt x="11503" y="5740"/>
                  </a:cubicBezTo>
                  <a:cubicBezTo>
                    <a:pt x="11527" y="2549"/>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7"/>
            <p:cNvSpPr/>
            <p:nvPr/>
          </p:nvSpPr>
          <p:spPr>
            <a:xfrm>
              <a:off x="6162542" y="2625886"/>
              <a:ext cx="107960" cy="149135"/>
            </a:xfrm>
            <a:custGeom>
              <a:avLst/>
              <a:gdLst/>
              <a:ahLst/>
              <a:cxnLst/>
              <a:rect l="l" t="t" r="r" b="b"/>
              <a:pathLst>
                <a:path w="3621" h="5002" extrusionOk="0">
                  <a:moveTo>
                    <a:pt x="1" y="0"/>
                  </a:moveTo>
                  <a:cubicBezTo>
                    <a:pt x="1" y="2143"/>
                    <a:pt x="1167" y="4001"/>
                    <a:pt x="2882" y="5001"/>
                  </a:cubicBezTo>
                  <a:lnTo>
                    <a:pt x="3620" y="3691"/>
                  </a:lnTo>
                  <a:cubicBezTo>
                    <a:pt x="3144" y="3405"/>
                    <a:pt x="2739" y="3024"/>
                    <a:pt x="2382" y="2572"/>
                  </a:cubicBezTo>
                  <a:lnTo>
                    <a:pt x="2668" y="1881"/>
                  </a:lnTo>
                  <a:cubicBezTo>
                    <a:pt x="2715" y="1834"/>
                    <a:pt x="2644" y="1738"/>
                    <a:pt x="2596" y="1738"/>
                  </a:cubicBezTo>
                  <a:lnTo>
                    <a:pt x="1834" y="1667"/>
                  </a:lnTo>
                  <a:cubicBezTo>
                    <a:pt x="1644" y="1167"/>
                    <a:pt x="1525" y="595"/>
                    <a:pt x="15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7"/>
            <p:cNvSpPr/>
            <p:nvPr/>
          </p:nvSpPr>
          <p:spPr>
            <a:xfrm>
              <a:off x="6398262" y="2476780"/>
              <a:ext cx="108676" cy="149135"/>
            </a:xfrm>
            <a:custGeom>
              <a:avLst/>
              <a:gdLst/>
              <a:ahLst/>
              <a:cxnLst/>
              <a:rect l="l" t="t" r="r" b="b"/>
              <a:pathLst>
                <a:path w="3645" h="5002" extrusionOk="0">
                  <a:moveTo>
                    <a:pt x="763" y="0"/>
                  </a:moveTo>
                  <a:lnTo>
                    <a:pt x="1" y="1310"/>
                  </a:lnTo>
                  <a:cubicBezTo>
                    <a:pt x="525" y="1619"/>
                    <a:pt x="930" y="1977"/>
                    <a:pt x="1287" y="2453"/>
                  </a:cubicBezTo>
                  <a:lnTo>
                    <a:pt x="1001" y="3120"/>
                  </a:lnTo>
                  <a:cubicBezTo>
                    <a:pt x="954" y="3191"/>
                    <a:pt x="1025" y="3286"/>
                    <a:pt x="1073" y="3286"/>
                  </a:cubicBezTo>
                  <a:lnTo>
                    <a:pt x="1811" y="3334"/>
                  </a:lnTo>
                  <a:cubicBezTo>
                    <a:pt x="2025" y="3858"/>
                    <a:pt x="2144" y="4406"/>
                    <a:pt x="2144" y="5001"/>
                  </a:cubicBezTo>
                  <a:lnTo>
                    <a:pt x="3645" y="5001"/>
                  </a:lnTo>
                  <a:cubicBezTo>
                    <a:pt x="3645" y="2858"/>
                    <a:pt x="2478" y="1024"/>
                    <a:pt x="76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7"/>
            <p:cNvSpPr/>
            <p:nvPr/>
          </p:nvSpPr>
          <p:spPr>
            <a:xfrm>
              <a:off x="6397576" y="2625886"/>
              <a:ext cx="108646" cy="149135"/>
            </a:xfrm>
            <a:custGeom>
              <a:avLst/>
              <a:gdLst/>
              <a:ahLst/>
              <a:cxnLst/>
              <a:rect l="l" t="t" r="r" b="b"/>
              <a:pathLst>
                <a:path w="3644" h="5002" extrusionOk="0">
                  <a:moveTo>
                    <a:pt x="2143" y="0"/>
                  </a:moveTo>
                  <a:cubicBezTo>
                    <a:pt x="2143" y="595"/>
                    <a:pt x="2024" y="1167"/>
                    <a:pt x="1810" y="1667"/>
                  </a:cubicBezTo>
                  <a:lnTo>
                    <a:pt x="1072" y="1738"/>
                  </a:lnTo>
                  <a:cubicBezTo>
                    <a:pt x="977" y="1738"/>
                    <a:pt x="953" y="1834"/>
                    <a:pt x="977" y="1881"/>
                  </a:cubicBezTo>
                  <a:lnTo>
                    <a:pt x="1286" y="2572"/>
                  </a:lnTo>
                  <a:cubicBezTo>
                    <a:pt x="929" y="3024"/>
                    <a:pt x="500" y="3405"/>
                    <a:pt x="0" y="3691"/>
                  </a:cubicBezTo>
                  <a:lnTo>
                    <a:pt x="738" y="5001"/>
                  </a:lnTo>
                  <a:cubicBezTo>
                    <a:pt x="2477" y="4025"/>
                    <a:pt x="3644" y="2143"/>
                    <a:pt x="364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7"/>
            <p:cNvSpPr/>
            <p:nvPr/>
          </p:nvSpPr>
          <p:spPr>
            <a:xfrm>
              <a:off x="6288214" y="2456893"/>
              <a:ext cx="218723" cy="339414"/>
            </a:xfrm>
            <a:custGeom>
              <a:avLst/>
              <a:gdLst/>
              <a:ahLst/>
              <a:cxnLst/>
              <a:rect l="l" t="t" r="r" b="b"/>
              <a:pathLst>
                <a:path w="7336" h="11384" extrusionOk="0">
                  <a:moveTo>
                    <a:pt x="2620" y="0"/>
                  </a:moveTo>
                  <a:cubicBezTo>
                    <a:pt x="5049" y="667"/>
                    <a:pt x="6835" y="2906"/>
                    <a:pt x="6835" y="5525"/>
                  </a:cubicBezTo>
                  <a:cubicBezTo>
                    <a:pt x="6835" y="8716"/>
                    <a:pt x="4240" y="11264"/>
                    <a:pt x="1072" y="11264"/>
                  </a:cubicBezTo>
                  <a:cubicBezTo>
                    <a:pt x="715" y="11264"/>
                    <a:pt x="358" y="11241"/>
                    <a:pt x="1" y="11193"/>
                  </a:cubicBezTo>
                  <a:lnTo>
                    <a:pt x="1" y="11193"/>
                  </a:lnTo>
                  <a:cubicBezTo>
                    <a:pt x="525" y="11336"/>
                    <a:pt x="1025" y="11383"/>
                    <a:pt x="1549" y="11383"/>
                  </a:cubicBezTo>
                  <a:cubicBezTo>
                    <a:pt x="4740" y="11383"/>
                    <a:pt x="7312" y="8812"/>
                    <a:pt x="7312" y="5644"/>
                  </a:cubicBezTo>
                  <a:cubicBezTo>
                    <a:pt x="7336" y="2858"/>
                    <a:pt x="5311" y="500"/>
                    <a:pt x="262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7"/>
            <p:cNvSpPr/>
            <p:nvPr/>
          </p:nvSpPr>
          <p:spPr>
            <a:xfrm>
              <a:off x="6248470" y="2454031"/>
              <a:ext cx="170423" cy="64997"/>
            </a:xfrm>
            <a:custGeom>
              <a:avLst/>
              <a:gdLst/>
              <a:ahLst/>
              <a:cxnLst/>
              <a:rect l="l" t="t" r="r" b="b"/>
              <a:pathLst>
                <a:path w="5716" h="2180" extrusionOk="0">
                  <a:moveTo>
                    <a:pt x="2882" y="1"/>
                  </a:moveTo>
                  <a:cubicBezTo>
                    <a:pt x="1858" y="1"/>
                    <a:pt x="857" y="263"/>
                    <a:pt x="0" y="763"/>
                  </a:cubicBezTo>
                  <a:lnTo>
                    <a:pt x="738" y="2073"/>
                  </a:lnTo>
                  <a:cubicBezTo>
                    <a:pt x="1215" y="1811"/>
                    <a:pt x="1762" y="1597"/>
                    <a:pt x="2358" y="1549"/>
                  </a:cubicBezTo>
                  <a:lnTo>
                    <a:pt x="2763" y="2144"/>
                  </a:lnTo>
                  <a:cubicBezTo>
                    <a:pt x="2798" y="2168"/>
                    <a:pt x="2840" y="2180"/>
                    <a:pt x="2876" y="2180"/>
                  </a:cubicBezTo>
                  <a:cubicBezTo>
                    <a:pt x="2911" y="2180"/>
                    <a:pt x="2941" y="2168"/>
                    <a:pt x="2953" y="2144"/>
                  </a:cubicBezTo>
                  <a:lnTo>
                    <a:pt x="3358" y="1549"/>
                  </a:lnTo>
                  <a:cubicBezTo>
                    <a:pt x="3929" y="1597"/>
                    <a:pt x="4501" y="1811"/>
                    <a:pt x="4977" y="2073"/>
                  </a:cubicBezTo>
                  <a:lnTo>
                    <a:pt x="5716" y="763"/>
                  </a:lnTo>
                  <a:cubicBezTo>
                    <a:pt x="4954" y="263"/>
                    <a:pt x="3953" y="1"/>
                    <a:pt x="288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7"/>
            <p:cNvSpPr/>
            <p:nvPr/>
          </p:nvSpPr>
          <p:spPr>
            <a:xfrm>
              <a:off x="6365614" y="2457609"/>
              <a:ext cx="53995" cy="24866"/>
            </a:xfrm>
            <a:custGeom>
              <a:avLst/>
              <a:gdLst/>
              <a:ahLst/>
              <a:cxnLst/>
              <a:rect l="l" t="t" r="r" b="b"/>
              <a:pathLst>
                <a:path w="1811" h="834" extrusionOk="0">
                  <a:moveTo>
                    <a:pt x="0" y="0"/>
                  </a:moveTo>
                  <a:cubicBezTo>
                    <a:pt x="620" y="167"/>
                    <a:pt x="1215" y="452"/>
                    <a:pt x="1739" y="834"/>
                  </a:cubicBezTo>
                  <a:lnTo>
                    <a:pt x="1810" y="691"/>
                  </a:lnTo>
                  <a:cubicBezTo>
                    <a:pt x="1810" y="619"/>
                    <a:pt x="1763" y="595"/>
                    <a:pt x="1739" y="572"/>
                  </a:cubicBezTo>
                  <a:lnTo>
                    <a:pt x="1548" y="476"/>
                  </a:lnTo>
                  <a:cubicBezTo>
                    <a:pt x="1501" y="452"/>
                    <a:pt x="1453" y="405"/>
                    <a:pt x="1406" y="405"/>
                  </a:cubicBezTo>
                  <a:cubicBezTo>
                    <a:pt x="1215" y="333"/>
                    <a:pt x="1025" y="238"/>
                    <a:pt x="810" y="167"/>
                  </a:cubicBezTo>
                  <a:cubicBezTo>
                    <a:pt x="596" y="119"/>
                    <a:pt x="358" y="24"/>
                    <a:pt x="12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7"/>
            <p:cNvSpPr/>
            <p:nvPr/>
          </p:nvSpPr>
          <p:spPr>
            <a:xfrm>
              <a:off x="6249871" y="2732208"/>
              <a:ext cx="172569" cy="65533"/>
            </a:xfrm>
            <a:custGeom>
              <a:avLst/>
              <a:gdLst/>
              <a:ahLst/>
              <a:cxnLst/>
              <a:rect l="l" t="t" r="r" b="b"/>
              <a:pathLst>
                <a:path w="5788" h="2198" extrusionOk="0">
                  <a:moveTo>
                    <a:pt x="2861" y="0"/>
                  </a:moveTo>
                  <a:cubicBezTo>
                    <a:pt x="2829" y="0"/>
                    <a:pt x="2799" y="18"/>
                    <a:pt x="2787" y="54"/>
                  </a:cubicBezTo>
                  <a:lnTo>
                    <a:pt x="2358" y="649"/>
                  </a:lnTo>
                  <a:cubicBezTo>
                    <a:pt x="1787" y="578"/>
                    <a:pt x="1239" y="363"/>
                    <a:pt x="763" y="101"/>
                  </a:cubicBezTo>
                  <a:lnTo>
                    <a:pt x="1" y="1411"/>
                  </a:lnTo>
                  <a:cubicBezTo>
                    <a:pt x="834" y="1888"/>
                    <a:pt x="1858" y="2197"/>
                    <a:pt x="2906" y="2197"/>
                  </a:cubicBezTo>
                  <a:cubicBezTo>
                    <a:pt x="3930" y="2197"/>
                    <a:pt x="4930" y="1911"/>
                    <a:pt x="5788" y="1411"/>
                  </a:cubicBezTo>
                  <a:lnTo>
                    <a:pt x="4978" y="101"/>
                  </a:lnTo>
                  <a:cubicBezTo>
                    <a:pt x="4502" y="363"/>
                    <a:pt x="3978" y="578"/>
                    <a:pt x="3382" y="649"/>
                  </a:cubicBezTo>
                  <a:lnTo>
                    <a:pt x="2954" y="54"/>
                  </a:lnTo>
                  <a:cubicBezTo>
                    <a:pt x="2930" y="18"/>
                    <a:pt x="2894" y="0"/>
                    <a:pt x="286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7"/>
            <p:cNvSpPr/>
            <p:nvPr/>
          </p:nvSpPr>
          <p:spPr>
            <a:xfrm>
              <a:off x="6421011" y="2478181"/>
              <a:ext cx="85927" cy="149135"/>
            </a:xfrm>
            <a:custGeom>
              <a:avLst/>
              <a:gdLst/>
              <a:ahLst/>
              <a:cxnLst/>
              <a:rect l="l" t="t" r="r" b="b"/>
              <a:pathLst>
                <a:path w="2882" h="5002" extrusionOk="0">
                  <a:moveTo>
                    <a:pt x="71" y="1"/>
                  </a:moveTo>
                  <a:lnTo>
                    <a:pt x="0" y="144"/>
                  </a:lnTo>
                  <a:cubicBezTo>
                    <a:pt x="1477" y="1191"/>
                    <a:pt x="2453" y="2906"/>
                    <a:pt x="2453" y="4883"/>
                  </a:cubicBezTo>
                  <a:lnTo>
                    <a:pt x="2453" y="5002"/>
                  </a:lnTo>
                  <a:lnTo>
                    <a:pt x="2882" y="5002"/>
                  </a:lnTo>
                  <a:lnTo>
                    <a:pt x="2882" y="4954"/>
                  </a:lnTo>
                  <a:lnTo>
                    <a:pt x="2882" y="4883"/>
                  </a:lnTo>
                  <a:lnTo>
                    <a:pt x="2882" y="4573"/>
                  </a:lnTo>
                  <a:cubicBezTo>
                    <a:pt x="2882" y="4478"/>
                    <a:pt x="2858" y="4359"/>
                    <a:pt x="2858" y="4287"/>
                  </a:cubicBezTo>
                  <a:cubicBezTo>
                    <a:pt x="2786" y="3882"/>
                    <a:pt x="2739" y="3525"/>
                    <a:pt x="2620" y="3144"/>
                  </a:cubicBezTo>
                  <a:cubicBezTo>
                    <a:pt x="2524" y="2906"/>
                    <a:pt x="2429" y="2668"/>
                    <a:pt x="2310" y="2430"/>
                  </a:cubicBezTo>
                  <a:cubicBezTo>
                    <a:pt x="2262" y="2311"/>
                    <a:pt x="2191" y="2168"/>
                    <a:pt x="2096" y="2049"/>
                  </a:cubicBezTo>
                  <a:cubicBezTo>
                    <a:pt x="1953" y="1787"/>
                    <a:pt x="1738" y="1501"/>
                    <a:pt x="1572" y="1263"/>
                  </a:cubicBezTo>
                  <a:cubicBezTo>
                    <a:pt x="1310" y="977"/>
                    <a:pt x="1000" y="667"/>
                    <a:pt x="714" y="429"/>
                  </a:cubicBezTo>
                  <a:cubicBezTo>
                    <a:pt x="619" y="382"/>
                    <a:pt x="524" y="286"/>
                    <a:pt x="429" y="239"/>
                  </a:cubicBezTo>
                  <a:cubicBezTo>
                    <a:pt x="357" y="167"/>
                    <a:pt x="238" y="120"/>
                    <a:pt x="143" y="24"/>
                  </a:cubicBezTo>
                  <a:cubicBezTo>
                    <a:pt x="119" y="24"/>
                    <a:pt x="71" y="1"/>
                    <a:pt x="7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7"/>
            <p:cNvSpPr/>
            <p:nvPr/>
          </p:nvSpPr>
          <p:spPr>
            <a:xfrm>
              <a:off x="6289645" y="2763633"/>
              <a:ext cx="131365" cy="34108"/>
            </a:xfrm>
            <a:custGeom>
              <a:avLst/>
              <a:gdLst/>
              <a:ahLst/>
              <a:cxnLst/>
              <a:rect l="l" t="t" r="r" b="b"/>
              <a:pathLst>
                <a:path w="4406" h="1144" extrusionOk="0">
                  <a:moveTo>
                    <a:pt x="0" y="881"/>
                  </a:moveTo>
                  <a:lnTo>
                    <a:pt x="0" y="881"/>
                  </a:lnTo>
                  <a:cubicBezTo>
                    <a:pt x="3" y="882"/>
                    <a:pt x="5" y="882"/>
                    <a:pt x="8" y="883"/>
                  </a:cubicBezTo>
                  <a:lnTo>
                    <a:pt x="8" y="883"/>
                  </a:lnTo>
                  <a:cubicBezTo>
                    <a:pt x="5" y="882"/>
                    <a:pt x="3" y="881"/>
                    <a:pt x="0" y="881"/>
                  </a:cubicBezTo>
                  <a:close/>
                  <a:moveTo>
                    <a:pt x="4239" y="0"/>
                  </a:moveTo>
                  <a:cubicBezTo>
                    <a:pt x="3358" y="619"/>
                    <a:pt x="2263" y="976"/>
                    <a:pt x="1072" y="976"/>
                  </a:cubicBezTo>
                  <a:cubicBezTo>
                    <a:pt x="670" y="976"/>
                    <a:pt x="362" y="953"/>
                    <a:pt x="8" y="883"/>
                  </a:cubicBezTo>
                  <a:lnTo>
                    <a:pt x="8" y="883"/>
                  </a:lnTo>
                  <a:cubicBezTo>
                    <a:pt x="29" y="891"/>
                    <a:pt x="51" y="929"/>
                    <a:pt x="72" y="929"/>
                  </a:cubicBezTo>
                  <a:cubicBezTo>
                    <a:pt x="96" y="929"/>
                    <a:pt x="143" y="953"/>
                    <a:pt x="167" y="953"/>
                  </a:cubicBezTo>
                  <a:cubicBezTo>
                    <a:pt x="191" y="976"/>
                    <a:pt x="238" y="976"/>
                    <a:pt x="262" y="976"/>
                  </a:cubicBezTo>
                  <a:cubicBezTo>
                    <a:pt x="286" y="1024"/>
                    <a:pt x="310" y="1024"/>
                    <a:pt x="334" y="1024"/>
                  </a:cubicBezTo>
                  <a:cubicBezTo>
                    <a:pt x="429" y="1048"/>
                    <a:pt x="548" y="1072"/>
                    <a:pt x="643" y="1072"/>
                  </a:cubicBezTo>
                  <a:cubicBezTo>
                    <a:pt x="739" y="1072"/>
                    <a:pt x="786" y="1095"/>
                    <a:pt x="881" y="1095"/>
                  </a:cubicBezTo>
                  <a:cubicBezTo>
                    <a:pt x="1096" y="1143"/>
                    <a:pt x="1334" y="1143"/>
                    <a:pt x="1524" y="1143"/>
                  </a:cubicBezTo>
                  <a:cubicBezTo>
                    <a:pt x="1715" y="1143"/>
                    <a:pt x="1858" y="1095"/>
                    <a:pt x="2048" y="1095"/>
                  </a:cubicBezTo>
                  <a:cubicBezTo>
                    <a:pt x="2310" y="1072"/>
                    <a:pt x="2596" y="1024"/>
                    <a:pt x="2882" y="953"/>
                  </a:cubicBezTo>
                  <a:cubicBezTo>
                    <a:pt x="3358" y="857"/>
                    <a:pt x="3763" y="691"/>
                    <a:pt x="4192" y="476"/>
                  </a:cubicBezTo>
                  <a:cubicBezTo>
                    <a:pt x="4216" y="452"/>
                    <a:pt x="4263" y="429"/>
                    <a:pt x="4335" y="381"/>
                  </a:cubicBezTo>
                  <a:cubicBezTo>
                    <a:pt x="4335" y="381"/>
                    <a:pt x="4358" y="357"/>
                    <a:pt x="4406" y="357"/>
                  </a:cubicBezTo>
                  <a:lnTo>
                    <a:pt x="423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7"/>
            <p:cNvSpPr/>
            <p:nvPr/>
          </p:nvSpPr>
          <p:spPr>
            <a:xfrm>
              <a:off x="6289645" y="2595355"/>
              <a:ext cx="90190" cy="10674"/>
            </a:xfrm>
            <a:custGeom>
              <a:avLst/>
              <a:gdLst/>
              <a:ahLst/>
              <a:cxnLst/>
              <a:rect l="l" t="t" r="r" b="b"/>
              <a:pathLst>
                <a:path w="3025" h="358" extrusionOk="0">
                  <a:moveTo>
                    <a:pt x="191" y="0"/>
                  </a:moveTo>
                  <a:cubicBezTo>
                    <a:pt x="119" y="0"/>
                    <a:pt x="48" y="48"/>
                    <a:pt x="24" y="143"/>
                  </a:cubicBezTo>
                  <a:cubicBezTo>
                    <a:pt x="0" y="262"/>
                    <a:pt x="72" y="357"/>
                    <a:pt x="191" y="357"/>
                  </a:cubicBezTo>
                  <a:lnTo>
                    <a:pt x="2810" y="357"/>
                  </a:lnTo>
                  <a:cubicBezTo>
                    <a:pt x="2906" y="357"/>
                    <a:pt x="2977" y="286"/>
                    <a:pt x="3001" y="191"/>
                  </a:cubicBezTo>
                  <a:cubicBezTo>
                    <a:pt x="3025" y="119"/>
                    <a:pt x="2930" y="0"/>
                    <a:pt x="2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7"/>
            <p:cNvSpPr/>
            <p:nvPr/>
          </p:nvSpPr>
          <p:spPr>
            <a:xfrm>
              <a:off x="6289645" y="2620192"/>
              <a:ext cx="89475" cy="10674"/>
            </a:xfrm>
            <a:custGeom>
              <a:avLst/>
              <a:gdLst/>
              <a:ahLst/>
              <a:cxnLst/>
              <a:rect l="l" t="t" r="r" b="b"/>
              <a:pathLst>
                <a:path w="3001" h="358" extrusionOk="0">
                  <a:moveTo>
                    <a:pt x="191" y="1"/>
                  </a:moveTo>
                  <a:cubicBezTo>
                    <a:pt x="119" y="1"/>
                    <a:pt x="48" y="48"/>
                    <a:pt x="24" y="143"/>
                  </a:cubicBezTo>
                  <a:cubicBezTo>
                    <a:pt x="0" y="262"/>
                    <a:pt x="72" y="358"/>
                    <a:pt x="191" y="358"/>
                  </a:cubicBezTo>
                  <a:lnTo>
                    <a:pt x="2810" y="358"/>
                  </a:lnTo>
                  <a:cubicBezTo>
                    <a:pt x="2930" y="358"/>
                    <a:pt x="3001" y="262"/>
                    <a:pt x="3001" y="167"/>
                  </a:cubicBezTo>
                  <a:cubicBezTo>
                    <a:pt x="3001" y="72"/>
                    <a:pt x="2906" y="1"/>
                    <a:pt x="2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7"/>
            <p:cNvSpPr/>
            <p:nvPr/>
          </p:nvSpPr>
          <p:spPr>
            <a:xfrm>
              <a:off x="6308816" y="2645058"/>
              <a:ext cx="51848" cy="10674"/>
            </a:xfrm>
            <a:custGeom>
              <a:avLst/>
              <a:gdLst/>
              <a:ahLst/>
              <a:cxnLst/>
              <a:rect l="l" t="t" r="r" b="b"/>
              <a:pathLst>
                <a:path w="1739" h="358" extrusionOk="0">
                  <a:moveTo>
                    <a:pt x="215" y="0"/>
                  </a:moveTo>
                  <a:cubicBezTo>
                    <a:pt x="96" y="0"/>
                    <a:pt x="0" y="71"/>
                    <a:pt x="24" y="191"/>
                  </a:cubicBezTo>
                  <a:cubicBezTo>
                    <a:pt x="72" y="286"/>
                    <a:pt x="119" y="357"/>
                    <a:pt x="215" y="357"/>
                  </a:cubicBezTo>
                  <a:lnTo>
                    <a:pt x="1524" y="357"/>
                  </a:lnTo>
                  <a:cubicBezTo>
                    <a:pt x="1620" y="357"/>
                    <a:pt x="1667" y="286"/>
                    <a:pt x="1691" y="191"/>
                  </a:cubicBezTo>
                  <a:cubicBezTo>
                    <a:pt x="1739" y="71"/>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7"/>
            <p:cNvSpPr/>
            <p:nvPr/>
          </p:nvSpPr>
          <p:spPr>
            <a:xfrm>
              <a:off x="6249155" y="2542075"/>
              <a:ext cx="169021" cy="167620"/>
            </a:xfrm>
            <a:custGeom>
              <a:avLst/>
              <a:gdLst/>
              <a:ahLst/>
              <a:cxnLst/>
              <a:rect l="l" t="t" r="r" b="b"/>
              <a:pathLst>
                <a:path w="5669" h="5622" extrusionOk="0">
                  <a:moveTo>
                    <a:pt x="2835" y="1"/>
                  </a:moveTo>
                  <a:cubicBezTo>
                    <a:pt x="1263" y="1"/>
                    <a:pt x="1" y="1239"/>
                    <a:pt x="1" y="2811"/>
                  </a:cubicBezTo>
                  <a:cubicBezTo>
                    <a:pt x="1" y="4407"/>
                    <a:pt x="1311" y="5621"/>
                    <a:pt x="2859" y="5621"/>
                  </a:cubicBezTo>
                  <a:cubicBezTo>
                    <a:pt x="3335" y="5621"/>
                    <a:pt x="3811" y="5502"/>
                    <a:pt x="4240" y="5264"/>
                  </a:cubicBezTo>
                  <a:cubicBezTo>
                    <a:pt x="4335" y="5192"/>
                    <a:pt x="4359" y="5097"/>
                    <a:pt x="4288" y="5026"/>
                  </a:cubicBezTo>
                  <a:cubicBezTo>
                    <a:pt x="4256" y="4962"/>
                    <a:pt x="4203" y="4931"/>
                    <a:pt x="4143" y="4931"/>
                  </a:cubicBezTo>
                  <a:cubicBezTo>
                    <a:pt x="4113" y="4931"/>
                    <a:pt x="4081" y="4938"/>
                    <a:pt x="4049" y="4954"/>
                  </a:cubicBezTo>
                  <a:cubicBezTo>
                    <a:pt x="3692" y="5169"/>
                    <a:pt x="3287" y="5288"/>
                    <a:pt x="2859" y="5288"/>
                  </a:cubicBezTo>
                  <a:cubicBezTo>
                    <a:pt x="1501" y="5288"/>
                    <a:pt x="406" y="4192"/>
                    <a:pt x="406" y="2811"/>
                  </a:cubicBezTo>
                  <a:cubicBezTo>
                    <a:pt x="406" y="1454"/>
                    <a:pt x="1501" y="358"/>
                    <a:pt x="2859" y="358"/>
                  </a:cubicBezTo>
                  <a:cubicBezTo>
                    <a:pt x="4240" y="358"/>
                    <a:pt x="5335" y="1454"/>
                    <a:pt x="5335" y="2811"/>
                  </a:cubicBezTo>
                  <a:cubicBezTo>
                    <a:pt x="5335" y="3454"/>
                    <a:pt x="5097" y="4073"/>
                    <a:pt x="4645" y="4526"/>
                  </a:cubicBezTo>
                  <a:cubicBezTo>
                    <a:pt x="4597" y="4573"/>
                    <a:pt x="4597" y="4692"/>
                    <a:pt x="4645" y="4764"/>
                  </a:cubicBezTo>
                  <a:cubicBezTo>
                    <a:pt x="4680" y="4788"/>
                    <a:pt x="4728" y="4800"/>
                    <a:pt x="4773" y="4800"/>
                  </a:cubicBezTo>
                  <a:cubicBezTo>
                    <a:pt x="4817" y="4800"/>
                    <a:pt x="4859" y="4788"/>
                    <a:pt x="4883" y="4764"/>
                  </a:cubicBezTo>
                  <a:cubicBezTo>
                    <a:pt x="5407" y="4216"/>
                    <a:pt x="5669" y="3525"/>
                    <a:pt x="5669" y="2811"/>
                  </a:cubicBezTo>
                  <a:cubicBezTo>
                    <a:pt x="5669" y="1263"/>
                    <a:pt x="4407"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7"/>
            <p:cNvSpPr/>
            <p:nvPr/>
          </p:nvSpPr>
          <p:spPr>
            <a:xfrm>
              <a:off x="6158994" y="2448366"/>
              <a:ext cx="352920" cy="353606"/>
            </a:xfrm>
            <a:custGeom>
              <a:avLst/>
              <a:gdLst/>
              <a:ahLst/>
              <a:cxnLst/>
              <a:rect l="l" t="t" r="r" b="b"/>
              <a:pathLst>
                <a:path w="11837" h="11860" extrusionOk="0">
                  <a:moveTo>
                    <a:pt x="8836" y="1191"/>
                  </a:moveTo>
                  <a:cubicBezTo>
                    <a:pt x="9622" y="1667"/>
                    <a:pt x="10241" y="2334"/>
                    <a:pt x="10717" y="3096"/>
                  </a:cubicBezTo>
                  <a:cubicBezTo>
                    <a:pt x="11193" y="3906"/>
                    <a:pt x="11455" y="4835"/>
                    <a:pt x="11479" y="5764"/>
                  </a:cubicBezTo>
                  <a:lnTo>
                    <a:pt x="10312" y="5764"/>
                  </a:lnTo>
                  <a:cubicBezTo>
                    <a:pt x="10288" y="5216"/>
                    <a:pt x="10169" y="4668"/>
                    <a:pt x="9955" y="4192"/>
                  </a:cubicBezTo>
                  <a:cubicBezTo>
                    <a:pt x="9931" y="4144"/>
                    <a:pt x="9883" y="4120"/>
                    <a:pt x="9812" y="4073"/>
                  </a:cubicBezTo>
                  <a:lnTo>
                    <a:pt x="9169" y="4025"/>
                  </a:lnTo>
                  <a:lnTo>
                    <a:pt x="9431" y="3430"/>
                  </a:lnTo>
                  <a:cubicBezTo>
                    <a:pt x="9455" y="3358"/>
                    <a:pt x="9455" y="3311"/>
                    <a:pt x="9407" y="3239"/>
                  </a:cubicBezTo>
                  <a:cubicBezTo>
                    <a:pt x="9074" y="2834"/>
                    <a:pt x="8693" y="2453"/>
                    <a:pt x="8240" y="2168"/>
                  </a:cubicBezTo>
                  <a:lnTo>
                    <a:pt x="8836" y="1191"/>
                  </a:lnTo>
                  <a:close/>
                  <a:moveTo>
                    <a:pt x="2953" y="1191"/>
                  </a:moveTo>
                  <a:lnTo>
                    <a:pt x="3549" y="2215"/>
                  </a:lnTo>
                  <a:cubicBezTo>
                    <a:pt x="3096" y="2501"/>
                    <a:pt x="2668" y="2858"/>
                    <a:pt x="2382" y="3287"/>
                  </a:cubicBezTo>
                  <a:cubicBezTo>
                    <a:pt x="2358" y="3334"/>
                    <a:pt x="2310" y="3406"/>
                    <a:pt x="2358" y="3454"/>
                  </a:cubicBezTo>
                  <a:lnTo>
                    <a:pt x="2620" y="4049"/>
                  </a:lnTo>
                  <a:lnTo>
                    <a:pt x="1953" y="4120"/>
                  </a:lnTo>
                  <a:cubicBezTo>
                    <a:pt x="1906" y="4120"/>
                    <a:pt x="1834" y="4168"/>
                    <a:pt x="1810" y="4239"/>
                  </a:cubicBezTo>
                  <a:cubicBezTo>
                    <a:pt x="1596" y="4739"/>
                    <a:pt x="1477" y="5240"/>
                    <a:pt x="1453" y="5787"/>
                  </a:cubicBezTo>
                  <a:lnTo>
                    <a:pt x="286" y="5787"/>
                  </a:lnTo>
                  <a:cubicBezTo>
                    <a:pt x="358" y="4692"/>
                    <a:pt x="691" y="3644"/>
                    <a:pt x="1310" y="2739"/>
                  </a:cubicBezTo>
                  <a:cubicBezTo>
                    <a:pt x="1763" y="2120"/>
                    <a:pt x="2310" y="1596"/>
                    <a:pt x="2953" y="1191"/>
                  </a:cubicBezTo>
                  <a:close/>
                  <a:moveTo>
                    <a:pt x="6478" y="1906"/>
                  </a:moveTo>
                  <a:cubicBezTo>
                    <a:pt x="7002" y="2001"/>
                    <a:pt x="7454" y="2144"/>
                    <a:pt x="7907" y="2429"/>
                  </a:cubicBezTo>
                  <a:cubicBezTo>
                    <a:pt x="8359" y="2691"/>
                    <a:pt x="8740" y="3025"/>
                    <a:pt x="9074" y="3406"/>
                  </a:cubicBezTo>
                  <a:lnTo>
                    <a:pt x="8812" y="3977"/>
                  </a:lnTo>
                  <a:cubicBezTo>
                    <a:pt x="8788" y="4049"/>
                    <a:pt x="8788" y="4144"/>
                    <a:pt x="8812" y="4239"/>
                  </a:cubicBezTo>
                  <a:cubicBezTo>
                    <a:pt x="8836" y="4311"/>
                    <a:pt x="8931" y="4382"/>
                    <a:pt x="9050" y="4382"/>
                  </a:cubicBezTo>
                  <a:lnTo>
                    <a:pt x="9669" y="4454"/>
                  </a:lnTo>
                  <a:cubicBezTo>
                    <a:pt x="9836" y="4930"/>
                    <a:pt x="9931" y="5430"/>
                    <a:pt x="9931" y="5930"/>
                  </a:cubicBezTo>
                  <a:cubicBezTo>
                    <a:pt x="9931" y="6430"/>
                    <a:pt x="9836" y="6954"/>
                    <a:pt x="9669" y="7431"/>
                  </a:cubicBezTo>
                  <a:lnTo>
                    <a:pt x="9050" y="7478"/>
                  </a:lnTo>
                  <a:cubicBezTo>
                    <a:pt x="8955" y="7478"/>
                    <a:pt x="8859" y="7550"/>
                    <a:pt x="8812" y="7621"/>
                  </a:cubicBezTo>
                  <a:cubicBezTo>
                    <a:pt x="8740" y="7716"/>
                    <a:pt x="8740" y="7812"/>
                    <a:pt x="8812" y="7907"/>
                  </a:cubicBezTo>
                  <a:lnTo>
                    <a:pt x="9074" y="8455"/>
                  </a:lnTo>
                  <a:cubicBezTo>
                    <a:pt x="8740" y="8883"/>
                    <a:pt x="8359" y="9217"/>
                    <a:pt x="7907" y="9431"/>
                  </a:cubicBezTo>
                  <a:cubicBezTo>
                    <a:pt x="7454" y="9717"/>
                    <a:pt x="7002" y="9860"/>
                    <a:pt x="6478" y="9955"/>
                  </a:cubicBezTo>
                  <a:lnTo>
                    <a:pt x="6121" y="9431"/>
                  </a:lnTo>
                  <a:cubicBezTo>
                    <a:pt x="6073" y="9359"/>
                    <a:pt x="5978" y="9336"/>
                    <a:pt x="5883" y="9336"/>
                  </a:cubicBezTo>
                  <a:cubicBezTo>
                    <a:pt x="5811" y="9336"/>
                    <a:pt x="5716" y="9383"/>
                    <a:pt x="5645" y="9431"/>
                  </a:cubicBezTo>
                  <a:lnTo>
                    <a:pt x="5287" y="9955"/>
                  </a:lnTo>
                  <a:cubicBezTo>
                    <a:pt x="4787" y="9860"/>
                    <a:pt x="4311" y="9717"/>
                    <a:pt x="3858" y="9431"/>
                  </a:cubicBezTo>
                  <a:cubicBezTo>
                    <a:pt x="3430" y="9169"/>
                    <a:pt x="3025" y="8836"/>
                    <a:pt x="2692" y="8455"/>
                  </a:cubicBezTo>
                  <a:lnTo>
                    <a:pt x="2977" y="7907"/>
                  </a:lnTo>
                  <a:cubicBezTo>
                    <a:pt x="3001" y="7812"/>
                    <a:pt x="3001" y="7716"/>
                    <a:pt x="2977" y="7621"/>
                  </a:cubicBezTo>
                  <a:cubicBezTo>
                    <a:pt x="2906" y="7550"/>
                    <a:pt x="2858" y="7478"/>
                    <a:pt x="2739" y="7478"/>
                  </a:cubicBezTo>
                  <a:lnTo>
                    <a:pt x="2120" y="7431"/>
                  </a:lnTo>
                  <a:cubicBezTo>
                    <a:pt x="1929" y="6978"/>
                    <a:pt x="1834" y="6526"/>
                    <a:pt x="1834" y="6073"/>
                  </a:cubicBezTo>
                  <a:lnTo>
                    <a:pt x="1834" y="5930"/>
                  </a:lnTo>
                  <a:cubicBezTo>
                    <a:pt x="1834" y="5430"/>
                    <a:pt x="1929" y="4930"/>
                    <a:pt x="2120" y="4454"/>
                  </a:cubicBezTo>
                  <a:lnTo>
                    <a:pt x="2739" y="4382"/>
                  </a:lnTo>
                  <a:cubicBezTo>
                    <a:pt x="2834" y="4382"/>
                    <a:pt x="2906" y="4311"/>
                    <a:pt x="2977" y="4239"/>
                  </a:cubicBezTo>
                  <a:cubicBezTo>
                    <a:pt x="3025" y="4144"/>
                    <a:pt x="3025" y="4049"/>
                    <a:pt x="2977" y="3977"/>
                  </a:cubicBezTo>
                  <a:lnTo>
                    <a:pt x="2692" y="3406"/>
                  </a:lnTo>
                  <a:cubicBezTo>
                    <a:pt x="3025" y="2977"/>
                    <a:pt x="3454" y="2620"/>
                    <a:pt x="3930" y="2358"/>
                  </a:cubicBezTo>
                  <a:cubicBezTo>
                    <a:pt x="4335" y="2120"/>
                    <a:pt x="4811" y="1977"/>
                    <a:pt x="5287" y="1906"/>
                  </a:cubicBezTo>
                  <a:lnTo>
                    <a:pt x="5645" y="2429"/>
                  </a:lnTo>
                  <a:cubicBezTo>
                    <a:pt x="5716" y="2501"/>
                    <a:pt x="5811" y="2549"/>
                    <a:pt x="5883" y="2549"/>
                  </a:cubicBezTo>
                  <a:cubicBezTo>
                    <a:pt x="5978" y="2549"/>
                    <a:pt x="6073" y="2477"/>
                    <a:pt x="6121" y="2429"/>
                  </a:cubicBezTo>
                  <a:lnTo>
                    <a:pt x="6478" y="1906"/>
                  </a:lnTo>
                  <a:close/>
                  <a:moveTo>
                    <a:pt x="11527" y="6073"/>
                  </a:moveTo>
                  <a:cubicBezTo>
                    <a:pt x="11455" y="7026"/>
                    <a:pt x="11193" y="7954"/>
                    <a:pt x="10717" y="8764"/>
                  </a:cubicBezTo>
                  <a:cubicBezTo>
                    <a:pt x="10265" y="9526"/>
                    <a:pt x="9622" y="10193"/>
                    <a:pt x="8836" y="10669"/>
                  </a:cubicBezTo>
                  <a:lnTo>
                    <a:pt x="8264" y="9645"/>
                  </a:lnTo>
                  <a:cubicBezTo>
                    <a:pt x="8717" y="9359"/>
                    <a:pt x="9098" y="9002"/>
                    <a:pt x="9431" y="8574"/>
                  </a:cubicBezTo>
                  <a:cubicBezTo>
                    <a:pt x="9455" y="8526"/>
                    <a:pt x="9502" y="8455"/>
                    <a:pt x="9455" y="8407"/>
                  </a:cubicBezTo>
                  <a:lnTo>
                    <a:pt x="9193" y="7812"/>
                  </a:lnTo>
                  <a:lnTo>
                    <a:pt x="9836" y="7740"/>
                  </a:lnTo>
                  <a:cubicBezTo>
                    <a:pt x="9907" y="7740"/>
                    <a:pt x="9979" y="7692"/>
                    <a:pt x="10003" y="7621"/>
                  </a:cubicBezTo>
                  <a:cubicBezTo>
                    <a:pt x="10217" y="7121"/>
                    <a:pt x="10312" y="6621"/>
                    <a:pt x="10360" y="6073"/>
                  </a:cubicBezTo>
                  <a:close/>
                  <a:moveTo>
                    <a:pt x="1477" y="6121"/>
                  </a:moveTo>
                  <a:lnTo>
                    <a:pt x="1477" y="6168"/>
                  </a:lnTo>
                  <a:cubicBezTo>
                    <a:pt x="1477" y="6406"/>
                    <a:pt x="1548" y="6668"/>
                    <a:pt x="1572" y="6907"/>
                  </a:cubicBezTo>
                  <a:cubicBezTo>
                    <a:pt x="1644" y="7145"/>
                    <a:pt x="1691" y="7383"/>
                    <a:pt x="1810" y="7621"/>
                  </a:cubicBezTo>
                  <a:cubicBezTo>
                    <a:pt x="1810" y="7669"/>
                    <a:pt x="1810" y="7669"/>
                    <a:pt x="1834" y="7692"/>
                  </a:cubicBezTo>
                  <a:cubicBezTo>
                    <a:pt x="1882" y="7740"/>
                    <a:pt x="1929" y="7788"/>
                    <a:pt x="2001" y="7812"/>
                  </a:cubicBezTo>
                  <a:lnTo>
                    <a:pt x="2644" y="7859"/>
                  </a:lnTo>
                  <a:lnTo>
                    <a:pt x="2382" y="8455"/>
                  </a:lnTo>
                  <a:cubicBezTo>
                    <a:pt x="2358" y="8526"/>
                    <a:pt x="2358" y="8574"/>
                    <a:pt x="2406" y="8645"/>
                  </a:cubicBezTo>
                  <a:cubicBezTo>
                    <a:pt x="2739" y="9050"/>
                    <a:pt x="3120" y="9455"/>
                    <a:pt x="3573" y="9717"/>
                  </a:cubicBezTo>
                  <a:lnTo>
                    <a:pt x="3001" y="10693"/>
                  </a:lnTo>
                  <a:cubicBezTo>
                    <a:pt x="2191" y="10217"/>
                    <a:pt x="1548" y="9526"/>
                    <a:pt x="1096" y="8764"/>
                  </a:cubicBezTo>
                  <a:cubicBezTo>
                    <a:pt x="620" y="7954"/>
                    <a:pt x="358" y="7026"/>
                    <a:pt x="334" y="6121"/>
                  </a:cubicBezTo>
                  <a:close/>
                  <a:moveTo>
                    <a:pt x="5859" y="9741"/>
                  </a:moveTo>
                  <a:lnTo>
                    <a:pt x="6240" y="10288"/>
                  </a:lnTo>
                  <a:cubicBezTo>
                    <a:pt x="6257" y="10323"/>
                    <a:pt x="6300" y="10345"/>
                    <a:pt x="6350" y="10345"/>
                  </a:cubicBezTo>
                  <a:cubicBezTo>
                    <a:pt x="6368" y="10345"/>
                    <a:pt x="6387" y="10342"/>
                    <a:pt x="6407" y="10336"/>
                  </a:cubicBezTo>
                  <a:cubicBezTo>
                    <a:pt x="6930" y="10288"/>
                    <a:pt x="7431" y="10098"/>
                    <a:pt x="7907" y="9860"/>
                  </a:cubicBezTo>
                  <a:lnTo>
                    <a:pt x="8193" y="10336"/>
                  </a:lnTo>
                  <a:lnTo>
                    <a:pt x="8478" y="10884"/>
                  </a:lnTo>
                  <a:cubicBezTo>
                    <a:pt x="7740" y="11288"/>
                    <a:pt x="6811" y="11527"/>
                    <a:pt x="5883" y="11527"/>
                  </a:cubicBezTo>
                  <a:cubicBezTo>
                    <a:pt x="4978" y="11527"/>
                    <a:pt x="4049" y="11288"/>
                    <a:pt x="3239" y="10884"/>
                  </a:cubicBezTo>
                  <a:lnTo>
                    <a:pt x="3811" y="9860"/>
                  </a:lnTo>
                  <a:cubicBezTo>
                    <a:pt x="4287" y="10098"/>
                    <a:pt x="4787" y="10288"/>
                    <a:pt x="5335" y="10336"/>
                  </a:cubicBezTo>
                  <a:cubicBezTo>
                    <a:pt x="5383" y="10336"/>
                    <a:pt x="5454" y="10312"/>
                    <a:pt x="5478" y="10288"/>
                  </a:cubicBezTo>
                  <a:lnTo>
                    <a:pt x="5859" y="9741"/>
                  </a:lnTo>
                  <a:close/>
                  <a:moveTo>
                    <a:pt x="5883" y="0"/>
                  </a:moveTo>
                  <a:cubicBezTo>
                    <a:pt x="5454" y="0"/>
                    <a:pt x="5002" y="72"/>
                    <a:pt x="4573" y="167"/>
                  </a:cubicBezTo>
                  <a:cubicBezTo>
                    <a:pt x="4478" y="191"/>
                    <a:pt x="4430" y="286"/>
                    <a:pt x="4454" y="358"/>
                  </a:cubicBezTo>
                  <a:cubicBezTo>
                    <a:pt x="4472" y="432"/>
                    <a:pt x="4535" y="492"/>
                    <a:pt x="4606" y="492"/>
                  </a:cubicBezTo>
                  <a:cubicBezTo>
                    <a:pt x="4626" y="492"/>
                    <a:pt x="4647" y="487"/>
                    <a:pt x="4668" y="477"/>
                  </a:cubicBezTo>
                  <a:cubicBezTo>
                    <a:pt x="5073" y="405"/>
                    <a:pt x="5502" y="334"/>
                    <a:pt x="5906" y="334"/>
                  </a:cubicBezTo>
                  <a:cubicBezTo>
                    <a:pt x="6835" y="334"/>
                    <a:pt x="7764" y="572"/>
                    <a:pt x="8574" y="1001"/>
                  </a:cubicBezTo>
                  <a:lnTo>
                    <a:pt x="8002" y="2001"/>
                  </a:lnTo>
                  <a:cubicBezTo>
                    <a:pt x="7526" y="1763"/>
                    <a:pt x="7026" y="1596"/>
                    <a:pt x="6478" y="1525"/>
                  </a:cubicBezTo>
                  <a:cubicBezTo>
                    <a:pt x="6430" y="1525"/>
                    <a:pt x="6359" y="1548"/>
                    <a:pt x="6335" y="1596"/>
                  </a:cubicBezTo>
                  <a:lnTo>
                    <a:pt x="5954" y="2120"/>
                  </a:lnTo>
                  <a:lnTo>
                    <a:pt x="5573" y="1596"/>
                  </a:lnTo>
                  <a:cubicBezTo>
                    <a:pt x="5537" y="1542"/>
                    <a:pt x="5502" y="1516"/>
                    <a:pt x="5456" y="1516"/>
                  </a:cubicBezTo>
                  <a:cubicBezTo>
                    <a:pt x="5441" y="1516"/>
                    <a:pt x="5424" y="1519"/>
                    <a:pt x="5406" y="1525"/>
                  </a:cubicBezTo>
                  <a:cubicBezTo>
                    <a:pt x="4882" y="1596"/>
                    <a:pt x="4382" y="1763"/>
                    <a:pt x="3906" y="2001"/>
                  </a:cubicBezTo>
                  <a:lnTo>
                    <a:pt x="3334" y="1001"/>
                  </a:lnTo>
                  <a:cubicBezTo>
                    <a:pt x="3549" y="882"/>
                    <a:pt x="3739" y="786"/>
                    <a:pt x="3954" y="691"/>
                  </a:cubicBezTo>
                  <a:lnTo>
                    <a:pt x="3977" y="691"/>
                  </a:lnTo>
                  <a:cubicBezTo>
                    <a:pt x="4073" y="667"/>
                    <a:pt x="4120" y="548"/>
                    <a:pt x="4073" y="453"/>
                  </a:cubicBezTo>
                  <a:cubicBezTo>
                    <a:pt x="4055" y="383"/>
                    <a:pt x="3987" y="339"/>
                    <a:pt x="3914" y="339"/>
                  </a:cubicBezTo>
                  <a:cubicBezTo>
                    <a:pt x="3887" y="339"/>
                    <a:pt x="3860" y="345"/>
                    <a:pt x="3835" y="358"/>
                  </a:cubicBezTo>
                  <a:lnTo>
                    <a:pt x="3811" y="358"/>
                  </a:lnTo>
                  <a:cubicBezTo>
                    <a:pt x="2692" y="786"/>
                    <a:pt x="1739" y="1525"/>
                    <a:pt x="1072" y="2501"/>
                  </a:cubicBezTo>
                  <a:cubicBezTo>
                    <a:pt x="382" y="3525"/>
                    <a:pt x="0" y="4692"/>
                    <a:pt x="0" y="5906"/>
                  </a:cubicBezTo>
                  <a:cubicBezTo>
                    <a:pt x="0" y="6978"/>
                    <a:pt x="286" y="7978"/>
                    <a:pt x="810" y="8907"/>
                  </a:cubicBezTo>
                  <a:cubicBezTo>
                    <a:pt x="1310" y="9812"/>
                    <a:pt x="2049" y="10526"/>
                    <a:pt x="2953" y="11050"/>
                  </a:cubicBezTo>
                  <a:cubicBezTo>
                    <a:pt x="3835" y="11550"/>
                    <a:pt x="4882" y="11860"/>
                    <a:pt x="5930" y="11860"/>
                  </a:cubicBezTo>
                  <a:cubicBezTo>
                    <a:pt x="6954" y="11860"/>
                    <a:pt x="8002" y="11598"/>
                    <a:pt x="8907" y="11050"/>
                  </a:cubicBezTo>
                  <a:cubicBezTo>
                    <a:pt x="9788" y="10550"/>
                    <a:pt x="10526" y="9812"/>
                    <a:pt x="11050" y="8907"/>
                  </a:cubicBezTo>
                  <a:cubicBezTo>
                    <a:pt x="11574" y="7978"/>
                    <a:pt x="11836" y="6978"/>
                    <a:pt x="11836" y="5906"/>
                  </a:cubicBezTo>
                  <a:cubicBezTo>
                    <a:pt x="11836" y="4882"/>
                    <a:pt x="11550" y="3858"/>
                    <a:pt x="11003" y="2930"/>
                  </a:cubicBezTo>
                  <a:cubicBezTo>
                    <a:pt x="10503" y="2072"/>
                    <a:pt x="9788" y="1358"/>
                    <a:pt x="8931" y="834"/>
                  </a:cubicBezTo>
                  <a:cubicBezTo>
                    <a:pt x="8002" y="310"/>
                    <a:pt x="6954" y="0"/>
                    <a:pt x="58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77"/>
          <p:cNvGrpSpPr/>
          <p:nvPr/>
        </p:nvGrpSpPr>
        <p:grpSpPr>
          <a:xfrm>
            <a:off x="5510974" y="2446935"/>
            <a:ext cx="354351" cy="354351"/>
            <a:chOff x="5549061" y="2446935"/>
            <a:chExt cx="354351" cy="354351"/>
          </a:xfrm>
        </p:grpSpPr>
        <p:sp>
          <p:nvSpPr>
            <p:cNvPr id="13551" name="Google Shape;13551;p77"/>
            <p:cNvSpPr/>
            <p:nvPr/>
          </p:nvSpPr>
          <p:spPr>
            <a:xfrm>
              <a:off x="5671901" y="2518670"/>
              <a:ext cx="220154" cy="252772"/>
            </a:xfrm>
            <a:custGeom>
              <a:avLst/>
              <a:gdLst/>
              <a:ahLst/>
              <a:cxnLst/>
              <a:rect l="l" t="t" r="r" b="b"/>
              <a:pathLst>
                <a:path w="7384" h="8478" extrusionOk="0">
                  <a:moveTo>
                    <a:pt x="3621" y="0"/>
                  </a:moveTo>
                  <a:cubicBezTo>
                    <a:pt x="3382" y="0"/>
                    <a:pt x="3120" y="95"/>
                    <a:pt x="2906" y="238"/>
                  </a:cubicBezTo>
                  <a:cubicBezTo>
                    <a:pt x="2501" y="524"/>
                    <a:pt x="2168" y="1024"/>
                    <a:pt x="2073" y="1572"/>
                  </a:cubicBezTo>
                  <a:lnTo>
                    <a:pt x="1025" y="7406"/>
                  </a:lnTo>
                  <a:cubicBezTo>
                    <a:pt x="977" y="8002"/>
                    <a:pt x="525" y="8478"/>
                    <a:pt x="1" y="8478"/>
                  </a:cubicBezTo>
                  <a:lnTo>
                    <a:pt x="7383" y="8478"/>
                  </a:lnTo>
                  <a:cubicBezTo>
                    <a:pt x="6835" y="8478"/>
                    <a:pt x="6383" y="8049"/>
                    <a:pt x="6335" y="7406"/>
                  </a:cubicBezTo>
                  <a:lnTo>
                    <a:pt x="5288" y="1572"/>
                  </a:lnTo>
                  <a:cubicBezTo>
                    <a:pt x="5192" y="1024"/>
                    <a:pt x="4883" y="524"/>
                    <a:pt x="4454" y="238"/>
                  </a:cubicBezTo>
                  <a:cubicBezTo>
                    <a:pt x="4240" y="95"/>
                    <a:pt x="4002" y="0"/>
                    <a:pt x="376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7"/>
            <p:cNvSpPr/>
            <p:nvPr/>
          </p:nvSpPr>
          <p:spPr>
            <a:xfrm>
              <a:off x="5774853" y="2520072"/>
              <a:ext cx="117203" cy="252801"/>
            </a:xfrm>
            <a:custGeom>
              <a:avLst/>
              <a:gdLst/>
              <a:ahLst/>
              <a:cxnLst/>
              <a:rect l="l" t="t" r="r" b="b"/>
              <a:pathLst>
                <a:path w="3931" h="8479" extrusionOk="0">
                  <a:moveTo>
                    <a:pt x="1" y="1"/>
                  </a:moveTo>
                  <a:cubicBezTo>
                    <a:pt x="168" y="48"/>
                    <a:pt x="382" y="96"/>
                    <a:pt x="525" y="215"/>
                  </a:cubicBezTo>
                  <a:cubicBezTo>
                    <a:pt x="953" y="548"/>
                    <a:pt x="1239" y="1025"/>
                    <a:pt x="1358" y="1572"/>
                  </a:cubicBezTo>
                  <a:lnTo>
                    <a:pt x="2406" y="7407"/>
                  </a:lnTo>
                  <a:cubicBezTo>
                    <a:pt x="2454" y="8026"/>
                    <a:pt x="2906" y="8479"/>
                    <a:pt x="3454" y="8479"/>
                  </a:cubicBezTo>
                  <a:lnTo>
                    <a:pt x="3930" y="8479"/>
                  </a:lnTo>
                  <a:cubicBezTo>
                    <a:pt x="3382" y="8479"/>
                    <a:pt x="2930" y="8002"/>
                    <a:pt x="2882" y="7407"/>
                  </a:cubicBezTo>
                  <a:lnTo>
                    <a:pt x="1835" y="1572"/>
                  </a:lnTo>
                  <a:cubicBezTo>
                    <a:pt x="1715" y="929"/>
                    <a:pt x="1430" y="525"/>
                    <a:pt x="1001" y="215"/>
                  </a:cubicBezTo>
                  <a:cubicBezTo>
                    <a:pt x="787" y="72"/>
                    <a:pt x="549" y="1"/>
                    <a:pt x="3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7"/>
            <p:cNvSpPr/>
            <p:nvPr/>
          </p:nvSpPr>
          <p:spPr>
            <a:xfrm>
              <a:off x="5601626" y="2603853"/>
              <a:ext cx="146272" cy="167590"/>
            </a:xfrm>
            <a:custGeom>
              <a:avLst/>
              <a:gdLst/>
              <a:ahLst/>
              <a:cxnLst/>
              <a:rect l="l" t="t" r="r" b="b"/>
              <a:pathLst>
                <a:path w="4906" h="5621" extrusionOk="0">
                  <a:moveTo>
                    <a:pt x="2405" y="1"/>
                  </a:moveTo>
                  <a:cubicBezTo>
                    <a:pt x="2239" y="1"/>
                    <a:pt x="2072" y="72"/>
                    <a:pt x="1929" y="144"/>
                  </a:cubicBezTo>
                  <a:cubicBezTo>
                    <a:pt x="1667" y="358"/>
                    <a:pt x="1453" y="691"/>
                    <a:pt x="1358" y="1049"/>
                  </a:cubicBezTo>
                  <a:lnTo>
                    <a:pt x="691" y="4907"/>
                  </a:lnTo>
                  <a:cubicBezTo>
                    <a:pt x="643" y="5311"/>
                    <a:pt x="357" y="5621"/>
                    <a:pt x="0" y="5621"/>
                  </a:cubicBezTo>
                  <a:lnTo>
                    <a:pt x="4906" y="5621"/>
                  </a:lnTo>
                  <a:cubicBezTo>
                    <a:pt x="4549" y="5621"/>
                    <a:pt x="4263" y="5335"/>
                    <a:pt x="4215" y="4907"/>
                  </a:cubicBezTo>
                  <a:lnTo>
                    <a:pt x="3548" y="1049"/>
                  </a:lnTo>
                  <a:cubicBezTo>
                    <a:pt x="3477" y="668"/>
                    <a:pt x="3263" y="358"/>
                    <a:pt x="2977" y="144"/>
                  </a:cubicBezTo>
                  <a:cubicBezTo>
                    <a:pt x="2834" y="72"/>
                    <a:pt x="2667" y="1"/>
                    <a:pt x="25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7"/>
            <p:cNvSpPr/>
            <p:nvPr/>
          </p:nvSpPr>
          <p:spPr>
            <a:xfrm>
              <a:off x="5668353" y="2603853"/>
              <a:ext cx="79546" cy="167590"/>
            </a:xfrm>
            <a:custGeom>
              <a:avLst/>
              <a:gdLst/>
              <a:ahLst/>
              <a:cxnLst/>
              <a:rect l="l" t="t" r="r" b="b"/>
              <a:pathLst>
                <a:path w="2668" h="5621" extrusionOk="0">
                  <a:moveTo>
                    <a:pt x="167" y="1"/>
                  </a:moveTo>
                  <a:cubicBezTo>
                    <a:pt x="120" y="1"/>
                    <a:pt x="48" y="1"/>
                    <a:pt x="1" y="25"/>
                  </a:cubicBezTo>
                  <a:cubicBezTo>
                    <a:pt x="72" y="25"/>
                    <a:pt x="167" y="96"/>
                    <a:pt x="263" y="144"/>
                  </a:cubicBezTo>
                  <a:cubicBezTo>
                    <a:pt x="548" y="358"/>
                    <a:pt x="739" y="691"/>
                    <a:pt x="834" y="1049"/>
                  </a:cubicBezTo>
                  <a:lnTo>
                    <a:pt x="1501" y="4907"/>
                  </a:lnTo>
                  <a:cubicBezTo>
                    <a:pt x="1549" y="5335"/>
                    <a:pt x="1834" y="5621"/>
                    <a:pt x="2192" y="5621"/>
                  </a:cubicBezTo>
                  <a:lnTo>
                    <a:pt x="2668" y="5621"/>
                  </a:lnTo>
                  <a:cubicBezTo>
                    <a:pt x="2311" y="5621"/>
                    <a:pt x="2025" y="5335"/>
                    <a:pt x="1977" y="4907"/>
                  </a:cubicBezTo>
                  <a:lnTo>
                    <a:pt x="1287" y="1049"/>
                  </a:lnTo>
                  <a:cubicBezTo>
                    <a:pt x="1239" y="668"/>
                    <a:pt x="1001" y="358"/>
                    <a:pt x="739" y="144"/>
                  </a:cubicBezTo>
                  <a:cubicBezTo>
                    <a:pt x="572" y="72"/>
                    <a:pt x="429" y="1"/>
                    <a:pt x="263"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7"/>
            <p:cNvSpPr/>
            <p:nvPr/>
          </p:nvSpPr>
          <p:spPr>
            <a:xfrm>
              <a:off x="5553325" y="2772846"/>
              <a:ext cx="343678" cy="23464"/>
            </a:xfrm>
            <a:custGeom>
              <a:avLst/>
              <a:gdLst/>
              <a:ahLst/>
              <a:cxnLst/>
              <a:rect l="l" t="t" r="r" b="b"/>
              <a:pathLst>
                <a:path w="11527" h="787" extrusionOk="0">
                  <a:moveTo>
                    <a:pt x="120" y="1"/>
                  </a:moveTo>
                  <a:cubicBezTo>
                    <a:pt x="72" y="1"/>
                    <a:pt x="1" y="48"/>
                    <a:pt x="1" y="120"/>
                  </a:cubicBezTo>
                  <a:lnTo>
                    <a:pt x="1" y="667"/>
                  </a:lnTo>
                  <a:cubicBezTo>
                    <a:pt x="1" y="739"/>
                    <a:pt x="72" y="786"/>
                    <a:pt x="120" y="786"/>
                  </a:cubicBezTo>
                  <a:lnTo>
                    <a:pt x="11408" y="786"/>
                  </a:lnTo>
                  <a:cubicBezTo>
                    <a:pt x="11479" y="786"/>
                    <a:pt x="11527" y="763"/>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7"/>
            <p:cNvSpPr/>
            <p:nvPr/>
          </p:nvSpPr>
          <p:spPr>
            <a:xfrm>
              <a:off x="5879237" y="2772846"/>
              <a:ext cx="17770" cy="23464"/>
            </a:xfrm>
            <a:custGeom>
              <a:avLst/>
              <a:gdLst/>
              <a:ahLst/>
              <a:cxnLst/>
              <a:rect l="l" t="t" r="r" b="b"/>
              <a:pathLst>
                <a:path w="596" h="787" extrusionOk="0">
                  <a:moveTo>
                    <a:pt x="1" y="1"/>
                  </a:moveTo>
                  <a:cubicBezTo>
                    <a:pt x="72" y="1"/>
                    <a:pt x="120" y="48"/>
                    <a:pt x="120" y="120"/>
                  </a:cubicBezTo>
                  <a:lnTo>
                    <a:pt x="120" y="667"/>
                  </a:lnTo>
                  <a:cubicBezTo>
                    <a:pt x="120" y="739"/>
                    <a:pt x="72" y="786"/>
                    <a:pt x="1" y="786"/>
                  </a:cubicBezTo>
                  <a:lnTo>
                    <a:pt x="477" y="786"/>
                  </a:lnTo>
                  <a:cubicBezTo>
                    <a:pt x="548" y="786"/>
                    <a:pt x="596" y="739"/>
                    <a:pt x="596" y="667"/>
                  </a:cubicBezTo>
                  <a:lnTo>
                    <a:pt x="596" y="120"/>
                  </a:lnTo>
                  <a:cubicBezTo>
                    <a:pt x="596" y="48"/>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7"/>
            <p:cNvSpPr/>
            <p:nvPr/>
          </p:nvSpPr>
          <p:spPr>
            <a:xfrm>
              <a:off x="5595931" y="2513691"/>
              <a:ext cx="14222" cy="10674"/>
            </a:xfrm>
            <a:custGeom>
              <a:avLst/>
              <a:gdLst/>
              <a:ahLst/>
              <a:cxnLst/>
              <a:rect l="l" t="t" r="r" b="b"/>
              <a:pathLst>
                <a:path w="477" h="358" extrusionOk="0">
                  <a:moveTo>
                    <a:pt x="191" y="0"/>
                  </a:moveTo>
                  <a:cubicBezTo>
                    <a:pt x="96" y="0"/>
                    <a:pt x="1" y="48"/>
                    <a:pt x="1" y="143"/>
                  </a:cubicBezTo>
                  <a:cubicBezTo>
                    <a:pt x="1" y="262"/>
                    <a:pt x="96"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7"/>
            <p:cNvSpPr/>
            <p:nvPr/>
          </p:nvSpPr>
          <p:spPr>
            <a:xfrm>
              <a:off x="5676880" y="2513691"/>
              <a:ext cx="17770" cy="10674"/>
            </a:xfrm>
            <a:custGeom>
              <a:avLst/>
              <a:gdLst/>
              <a:ahLst/>
              <a:cxnLst/>
              <a:rect l="l" t="t" r="r" b="b"/>
              <a:pathLst>
                <a:path w="596" h="358" extrusionOk="0">
                  <a:moveTo>
                    <a:pt x="191" y="0"/>
                  </a:moveTo>
                  <a:cubicBezTo>
                    <a:pt x="96" y="0"/>
                    <a:pt x="0" y="48"/>
                    <a:pt x="0" y="143"/>
                  </a:cubicBezTo>
                  <a:cubicBezTo>
                    <a:pt x="0" y="262"/>
                    <a:pt x="72" y="358"/>
                    <a:pt x="191" y="358"/>
                  </a:cubicBezTo>
                  <a:lnTo>
                    <a:pt x="429" y="358"/>
                  </a:lnTo>
                  <a:cubicBezTo>
                    <a:pt x="501" y="358"/>
                    <a:pt x="596" y="286"/>
                    <a:pt x="596" y="191"/>
                  </a:cubicBezTo>
                  <a:cubicBezTo>
                    <a:pt x="596" y="72"/>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7"/>
            <p:cNvSpPr/>
            <p:nvPr/>
          </p:nvSpPr>
          <p:spPr>
            <a:xfrm>
              <a:off x="5704578"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6" y="286"/>
                    <a:pt x="596" y="191"/>
                  </a:cubicBezTo>
                  <a:cubicBezTo>
                    <a:pt x="596"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7"/>
            <p:cNvSpPr/>
            <p:nvPr/>
          </p:nvSpPr>
          <p:spPr>
            <a:xfrm>
              <a:off x="5648466" y="2513691"/>
              <a:ext cx="17800" cy="10674"/>
            </a:xfrm>
            <a:custGeom>
              <a:avLst/>
              <a:gdLst/>
              <a:ahLst/>
              <a:cxnLst/>
              <a:rect l="l" t="t" r="r" b="b"/>
              <a:pathLst>
                <a:path w="597" h="358" extrusionOk="0">
                  <a:moveTo>
                    <a:pt x="191" y="0"/>
                  </a:moveTo>
                  <a:cubicBezTo>
                    <a:pt x="96" y="0"/>
                    <a:pt x="1" y="48"/>
                    <a:pt x="1" y="143"/>
                  </a:cubicBezTo>
                  <a:cubicBezTo>
                    <a:pt x="1" y="262"/>
                    <a:pt x="96" y="358"/>
                    <a:pt x="191" y="358"/>
                  </a:cubicBezTo>
                  <a:lnTo>
                    <a:pt x="430" y="358"/>
                  </a:lnTo>
                  <a:cubicBezTo>
                    <a:pt x="501" y="358"/>
                    <a:pt x="596" y="286"/>
                    <a:pt x="596" y="191"/>
                  </a:cubicBezTo>
                  <a:cubicBezTo>
                    <a:pt x="596" y="72"/>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7"/>
            <p:cNvSpPr/>
            <p:nvPr/>
          </p:nvSpPr>
          <p:spPr>
            <a:xfrm>
              <a:off x="5620082" y="2513691"/>
              <a:ext cx="18485" cy="10674"/>
            </a:xfrm>
            <a:custGeom>
              <a:avLst/>
              <a:gdLst/>
              <a:ahLst/>
              <a:cxnLst/>
              <a:rect l="l" t="t" r="r" b="b"/>
              <a:pathLst>
                <a:path w="620" h="358" extrusionOk="0">
                  <a:moveTo>
                    <a:pt x="215" y="0"/>
                  </a:moveTo>
                  <a:cubicBezTo>
                    <a:pt x="119" y="0"/>
                    <a:pt x="24" y="48"/>
                    <a:pt x="24" y="143"/>
                  </a:cubicBezTo>
                  <a:cubicBezTo>
                    <a:pt x="0" y="262"/>
                    <a:pt x="96" y="358"/>
                    <a:pt x="215" y="358"/>
                  </a:cubicBezTo>
                  <a:lnTo>
                    <a:pt x="453" y="358"/>
                  </a:lnTo>
                  <a:cubicBezTo>
                    <a:pt x="524" y="358"/>
                    <a:pt x="619" y="286"/>
                    <a:pt x="619" y="191"/>
                  </a:cubicBezTo>
                  <a:cubicBezTo>
                    <a:pt x="619" y="72"/>
                    <a:pt x="572" y="0"/>
                    <a:pt x="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7"/>
            <p:cNvSpPr/>
            <p:nvPr/>
          </p:nvSpPr>
          <p:spPr>
            <a:xfrm>
              <a:off x="5732963" y="2513691"/>
              <a:ext cx="14252" cy="10674"/>
            </a:xfrm>
            <a:custGeom>
              <a:avLst/>
              <a:gdLst/>
              <a:ahLst/>
              <a:cxnLst/>
              <a:rect l="l" t="t" r="r" b="b"/>
              <a:pathLst>
                <a:path w="478" h="358" extrusionOk="0">
                  <a:moveTo>
                    <a:pt x="167" y="0"/>
                  </a:moveTo>
                  <a:cubicBezTo>
                    <a:pt x="96" y="0"/>
                    <a:pt x="1" y="48"/>
                    <a:pt x="1" y="143"/>
                  </a:cubicBezTo>
                  <a:cubicBezTo>
                    <a:pt x="1" y="262"/>
                    <a:pt x="96" y="358"/>
                    <a:pt x="167" y="358"/>
                  </a:cubicBezTo>
                  <a:lnTo>
                    <a:pt x="287" y="358"/>
                  </a:lnTo>
                  <a:cubicBezTo>
                    <a:pt x="382" y="358"/>
                    <a:pt x="477" y="286"/>
                    <a:pt x="477" y="191"/>
                  </a:cubicBezTo>
                  <a:cubicBezTo>
                    <a:pt x="477" y="72"/>
                    <a:pt x="406" y="0"/>
                    <a:pt x="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7"/>
            <p:cNvSpPr/>
            <p:nvPr/>
          </p:nvSpPr>
          <p:spPr>
            <a:xfrm>
              <a:off x="5817459" y="2513691"/>
              <a:ext cx="14222" cy="10674"/>
            </a:xfrm>
            <a:custGeom>
              <a:avLst/>
              <a:gdLst/>
              <a:ahLst/>
              <a:cxnLst/>
              <a:rect l="l" t="t" r="r" b="b"/>
              <a:pathLst>
                <a:path w="477" h="358" extrusionOk="0">
                  <a:moveTo>
                    <a:pt x="167" y="0"/>
                  </a:moveTo>
                  <a:cubicBezTo>
                    <a:pt x="72" y="0"/>
                    <a:pt x="1" y="48"/>
                    <a:pt x="1" y="143"/>
                  </a:cubicBezTo>
                  <a:cubicBezTo>
                    <a:pt x="1" y="262"/>
                    <a:pt x="48" y="358"/>
                    <a:pt x="167" y="358"/>
                  </a:cubicBezTo>
                  <a:lnTo>
                    <a:pt x="286" y="358"/>
                  </a:lnTo>
                  <a:cubicBezTo>
                    <a:pt x="382" y="358"/>
                    <a:pt x="477" y="286"/>
                    <a:pt x="477" y="191"/>
                  </a:cubicBezTo>
                  <a:cubicBezTo>
                    <a:pt x="477" y="72"/>
                    <a:pt x="4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7"/>
            <p:cNvSpPr/>
            <p:nvPr/>
          </p:nvSpPr>
          <p:spPr>
            <a:xfrm>
              <a:off x="5843041" y="2513691"/>
              <a:ext cx="17770" cy="10674"/>
            </a:xfrm>
            <a:custGeom>
              <a:avLst/>
              <a:gdLst/>
              <a:ahLst/>
              <a:cxnLst/>
              <a:rect l="l" t="t" r="r" b="b"/>
              <a:pathLst>
                <a:path w="596" h="358" extrusionOk="0">
                  <a:moveTo>
                    <a:pt x="167" y="0"/>
                  </a:moveTo>
                  <a:cubicBezTo>
                    <a:pt x="95" y="0"/>
                    <a:pt x="0" y="48"/>
                    <a:pt x="0" y="143"/>
                  </a:cubicBezTo>
                  <a:cubicBezTo>
                    <a:pt x="0" y="262"/>
                    <a:pt x="95" y="358"/>
                    <a:pt x="167" y="358"/>
                  </a:cubicBezTo>
                  <a:lnTo>
                    <a:pt x="405" y="358"/>
                  </a:lnTo>
                  <a:cubicBezTo>
                    <a:pt x="500" y="358"/>
                    <a:pt x="595" y="286"/>
                    <a:pt x="595" y="191"/>
                  </a:cubicBezTo>
                  <a:cubicBezTo>
                    <a:pt x="595" y="72"/>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7"/>
            <p:cNvSpPr/>
            <p:nvPr/>
          </p:nvSpPr>
          <p:spPr>
            <a:xfrm>
              <a:off x="5872856" y="2513691"/>
              <a:ext cx="14222" cy="10674"/>
            </a:xfrm>
            <a:custGeom>
              <a:avLst/>
              <a:gdLst/>
              <a:ahLst/>
              <a:cxnLst/>
              <a:rect l="l" t="t" r="r" b="b"/>
              <a:pathLst>
                <a:path w="477" h="358" extrusionOk="0">
                  <a:moveTo>
                    <a:pt x="191" y="0"/>
                  </a:moveTo>
                  <a:cubicBezTo>
                    <a:pt x="95" y="0"/>
                    <a:pt x="0" y="48"/>
                    <a:pt x="0" y="143"/>
                  </a:cubicBezTo>
                  <a:cubicBezTo>
                    <a:pt x="0" y="262"/>
                    <a:pt x="95"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7"/>
            <p:cNvSpPr/>
            <p:nvPr/>
          </p:nvSpPr>
          <p:spPr>
            <a:xfrm>
              <a:off x="5549061" y="2446935"/>
              <a:ext cx="354351" cy="354351"/>
            </a:xfrm>
            <a:custGeom>
              <a:avLst/>
              <a:gdLst/>
              <a:ahLst/>
              <a:cxnLst/>
              <a:rect l="l" t="t" r="r" b="b"/>
              <a:pathLst>
                <a:path w="11885" h="11885" extrusionOk="0">
                  <a:moveTo>
                    <a:pt x="11503" y="11098"/>
                  </a:moveTo>
                  <a:lnTo>
                    <a:pt x="11503" y="11575"/>
                  </a:lnTo>
                  <a:lnTo>
                    <a:pt x="334" y="11575"/>
                  </a:lnTo>
                  <a:lnTo>
                    <a:pt x="334" y="11098"/>
                  </a:lnTo>
                  <a:close/>
                  <a:moveTo>
                    <a:pt x="930" y="1"/>
                  </a:moveTo>
                  <a:cubicBezTo>
                    <a:pt x="811" y="1"/>
                    <a:pt x="715" y="48"/>
                    <a:pt x="715" y="168"/>
                  </a:cubicBezTo>
                  <a:lnTo>
                    <a:pt x="715" y="977"/>
                  </a:lnTo>
                  <a:lnTo>
                    <a:pt x="501" y="977"/>
                  </a:lnTo>
                  <a:cubicBezTo>
                    <a:pt x="406" y="977"/>
                    <a:pt x="334" y="1049"/>
                    <a:pt x="334" y="1120"/>
                  </a:cubicBezTo>
                  <a:cubicBezTo>
                    <a:pt x="334" y="1239"/>
                    <a:pt x="382" y="1334"/>
                    <a:pt x="501" y="1334"/>
                  </a:cubicBezTo>
                  <a:lnTo>
                    <a:pt x="715" y="1334"/>
                  </a:lnTo>
                  <a:lnTo>
                    <a:pt x="715" y="2239"/>
                  </a:lnTo>
                  <a:lnTo>
                    <a:pt x="501" y="2239"/>
                  </a:lnTo>
                  <a:cubicBezTo>
                    <a:pt x="406" y="2239"/>
                    <a:pt x="334" y="2287"/>
                    <a:pt x="334" y="2382"/>
                  </a:cubicBezTo>
                  <a:cubicBezTo>
                    <a:pt x="334" y="2501"/>
                    <a:pt x="382" y="2597"/>
                    <a:pt x="501" y="2597"/>
                  </a:cubicBezTo>
                  <a:lnTo>
                    <a:pt x="715" y="2597"/>
                  </a:lnTo>
                  <a:lnTo>
                    <a:pt x="715" y="3478"/>
                  </a:lnTo>
                  <a:lnTo>
                    <a:pt x="501" y="3478"/>
                  </a:lnTo>
                  <a:cubicBezTo>
                    <a:pt x="406" y="3478"/>
                    <a:pt x="334" y="3549"/>
                    <a:pt x="334" y="3621"/>
                  </a:cubicBezTo>
                  <a:cubicBezTo>
                    <a:pt x="334" y="3740"/>
                    <a:pt x="382" y="3835"/>
                    <a:pt x="501" y="3835"/>
                  </a:cubicBezTo>
                  <a:lnTo>
                    <a:pt x="715" y="3835"/>
                  </a:lnTo>
                  <a:lnTo>
                    <a:pt x="715" y="4740"/>
                  </a:lnTo>
                  <a:lnTo>
                    <a:pt x="501" y="4740"/>
                  </a:lnTo>
                  <a:cubicBezTo>
                    <a:pt x="406" y="4740"/>
                    <a:pt x="334" y="4787"/>
                    <a:pt x="334" y="4883"/>
                  </a:cubicBezTo>
                  <a:cubicBezTo>
                    <a:pt x="334" y="5002"/>
                    <a:pt x="382" y="5097"/>
                    <a:pt x="501" y="5097"/>
                  </a:cubicBezTo>
                  <a:lnTo>
                    <a:pt x="715" y="5097"/>
                  </a:lnTo>
                  <a:lnTo>
                    <a:pt x="715" y="5978"/>
                  </a:lnTo>
                  <a:lnTo>
                    <a:pt x="501" y="5978"/>
                  </a:lnTo>
                  <a:cubicBezTo>
                    <a:pt x="406" y="5978"/>
                    <a:pt x="334" y="6050"/>
                    <a:pt x="334" y="6121"/>
                  </a:cubicBezTo>
                  <a:cubicBezTo>
                    <a:pt x="334" y="6240"/>
                    <a:pt x="382" y="6335"/>
                    <a:pt x="501" y="6335"/>
                  </a:cubicBezTo>
                  <a:lnTo>
                    <a:pt x="715" y="6335"/>
                  </a:lnTo>
                  <a:lnTo>
                    <a:pt x="715" y="7240"/>
                  </a:lnTo>
                  <a:lnTo>
                    <a:pt x="501" y="7240"/>
                  </a:lnTo>
                  <a:cubicBezTo>
                    <a:pt x="406" y="7240"/>
                    <a:pt x="334" y="7288"/>
                    <a:pt x="334" y="7383"/>
                  </a:cubicBezTo>
                  <a:cubicBezTo>
                    <a:pt x="334" y="7502"/>
                    <a:pt x="382" y="7598"/>
                    <a:pt x="501" y="7598"/>
                  </a:cubicBezTo>
                  <a:lnTo>
                    <a:pt x="715" y="7598"/>
                  </a:lnTo>
                  <a:lnTo>
                    <a:pt x="715" y="8479"/>
                  </a:lnTo>
                  <a:lnTo>
                    <a:pt x="501" y="8479"/>
                  </a:lnTo>
                  <a:cubicBezTo>
                    <a:pt x="406" y="8479"/>
                    <a:pt x="334" y="8550"/>
                    <a:pt x="334" y="8622"/>
                  </a:cubicBezTo>
                  <a:cubicBezTo>
                    <a:pt x="334" y="8741"/>
                    <a:pt x="382" y="8836"/>
                    <a:pt x="501" y="8836"/>
                  </a:cubicBezTo>
                  <a:lnTo>
                    <a:pt x="715" y="8836"/>
                  </a:lnTo>
                  <a:lnTo>
                    <a:pt x="715" y="9741"/>
                  </a:lnTo>
                  <a:lnTo>
                    <a:pt x="501" y="9741"/>
                  </a:lnTo>
                  <a:cubicBezTo>
                    <a:pt x="406" y="9741"/>
                    <a:pt x="334" y="9789"/>
                    <a:pt x="334" y="9884"/>
                  </a:cubicBezTo>
                  <a:cubicBezTo>
                    <a:pt x="334" y="10003"/>
                    <a:pt x="382" y="10098"/>
                    <a:pt x="501" y="10098"/>
                  </a:cubicBezTo>
                  <a:lnTo>
                    <a:pt x="715" y="10098"/>
                  </a:lnTo>
                  <a:lnTo>
                    <a:pt x="715" y="10717"/>
                  </a:lnTo>
                  <a:lnTo>
                    <a:pt x="287" y="10717"/>
                  </a:lnTo>
                  <a:cubicBezTo>
                    <a:pt x="144" y="10717"/>
                    <a:pt x="1" y="10836"/>
                    <a:pt x="1" y="11003"/>
                  </a:cubicBezTo>
                  <a:lnTo>
                    <a:pt x="1" y="11575"/>
                  </a:lnTo>
                  <a:cubicBezTo>
                    <a:pt x="1" y="11575"/>
                    <a:pt x="120" y="11884"/>
                    <a:pt x="287" y="11884"/>
                  </a:cubicBezTo>
                  <a:lnTo>
                    <a:pt x="11575" y="11884"/>
                  </a:lnTo>
                  <a:cubicBezTo>
                    <a:pt x="11718" y="11884"/>
                    <a:pt x="11884" y="11717"/>
                    <a:pt x="11884" y="11575"/>
                  </a:cubicBezTo>
                  <a:lnTo>
                    <a:pt x="11884" y="10979"/>
                  </a:lnTo>
                  <a:cubicBezTo>
                    <a:pt x="11860" y="10955"/>
                    <a:pt x="11813" y="10884"/>
                    <a:pt x="11765" y="10836"/>
                  </a:cubicBezTo>
                  <a:cubicBezTo>
                    <a:pt x="11741" y="10813"/>
                    <a:pt x="11694" y="10765"/>
                    <a:pt x="11646" y="10765"/>
                  </a:cubicBezTo>
                  <a:cubicBezTo>
                    <a:pt x="11622" y="10765"/>
                    <a:pt x="11575" y="10765"/>
                    <a:pt x="11551" y="10741"/>
                  </a:cubicBezTo>
                  <a:cubicBezTo>
                    <a:pt x="11432" y="10717"/>
                    <a:pt x="11289" y="10717"/>
                    <a:pt x="11170" y="10646"/>
                  </a:cubicBezTo>
                  <a:cubicBezTo>
                    <a:pt x="11027" y="10598"/>
                    <a:pt x="10860" y="10479"/>
                    <a:pt x="10789" y="10336"/>
                  </a:cubicBezTo>
                  <a:cubicBezTo>
                    <a:pt x="10694" y="10170"/>
                    <a:pt x="10622" y="10003"/>
                    <a:pt x="10598" y="9812"/>
                  </a:cubicBezTo>
                  <a:lnTo>
                    <a:pt x="10598" y="9789"/>
                  </a:lnTo>
                  <a:lnTo>
                    <a:pt x="9670" y="4645"/>
                  </a:lnTo>
                  <a:lnTo>
                    <a:pt x="9670" y="4549"/>
                  </a:lnTo>
                  <a:cubicBezTo>
                    <a:pt x="9646" y="4454"/>
                    <a:pt x="9550" y="4406"/>
                    <a:pt x="9479" y="4406"/>
                  </a:cubicBezTo>
                  <a:cubicBezTo>
                    <a:pt x="9384" y="4430"/>
                    <a:pt x="9312" y="4526"/>
                    <a:pt x="9312" y="4621"/>
                  </a:cubicBezTo>
                  <a:lnTo>
                    <a:pt x="10265" y="9860"/>
                  </a:lnTo>
                  <a:cubicBezTo>
                    <a:pt x="10313" y="10217"/>
                    <a:pt x="10670" y="10693"/>
                    <a:pt x="10670" y="10693"/>
                  </a:cubicBezTo>
                  <a:lnTo>
                    <a:pt x="6669" y="10693"/>
                  </a:lnTo>
                  <a:lnTo>
                    <a:pt x="6669" y="10717"/>
                  </a:lnTo>
                  <a:cubicBezTo>
                    <a:pt x="6669" y="10717"/>
                    <a:pt x="6193" y="10479"/>
                    <a:pt x="6169" y="10170"/>
                  </a:cubicBezTo>
                  <a:lnTo>
                    <a:pt x="6169" y="10146"/>
                  </a:lnTo>
                  <a:lnTo>
                    <a:pt x="5716" y="7621"/>
                  </a:lnTo>
                  <a:lnTo>
                    <a:pt x="6335" y="4025"/>
                  </a:lnTo>
                  <a:cubicBezTo>
                    <a:pt x="6383" y="3787"/>
                    <a:pt x="6455" y="3549"/>
                    <a:pt x="6621" y="3335"/>
                  </a:cubicBezTo>
                  <a:cubicBezTo>
                    <a:pt x="6764" y="3120"/>
                    <a:pt x="6907" y="2954"/>
                    <a:pt x="7121" y="2787"/>
                  </a:cubicBezTo>
                  <a:cubicBezTo>
                    <a:pt x="7322" y="2653"/>
                    <a:pt x="7557" y="2578"/>
                    <a:pt x="7795" y="2578"/>
                  </a:cubicBezTo>
                  <a:cubicBezTo>
                    <a:pt x="7897" y="2578"/>
                    <a:pt x="7998" y="2592"/>
                    <a:pt x="8098" y="2620"/>
                  </a:cubicBezTo>
                  <a:cubicBezTo>
                    <a:pt x="8669" y="2763"/>
                    <a:pt x="9050" y="3311"/>
                    <a:pt x="9193" y="3835"/>
                  </a:cubicBezTo>
                  <a:cubicBezTo>
                    <a:pt x="9233" y="3914"/>
                    <a:pt x="9288" y="3960"/>
                    <a:pt x="9361" y="3960"/>
                  </a:cubicBezTo>
                  <a:cubicBezTo>
                    <a:pt x="9376" y="3960"/>
                    <a:pt x="9391" y="3958"/>
                    <a:pt x="9408" y="3954"/>
                  </a:cubicBezTo>
                  <a:cubicBezTo>
                    <a:pt x="9503" y="3930"/>
                    <a:pt x="9550" y="3835"/>
                    <a:pt x="9527" y="3740"/>
                  </a:cubicBezTo>
                  <a:cubicBezTo>
                    <a:pt x="9503" y="3597"/>
                    <a:pt x="9431" y="3454"/>
                    <a:pt x="9360" y="3311"/>
                  </a:cubicBezTo>
                  <a:lnTo>
                    <a:pt x="9265" y="3120"/>
                  </a:lnTo>
                  <a:cubicBezTo>
                    <a:pt x="9074" y="2859"/>
                    <a:pt x="8884" y="2620"/>
                    <a:pt x="8598" y="2477"/>
                  </a:cubicBezTo>
                  <a:cubicBezTo>
                    <a:pt x="8338" y="2315"/>
                    <a:pt x="8024" y="2230"/>
                    <a:pt x="7714" y="2230"/>
                  </a:cubicBezTo>
                  <a:cubicBezTo>
                    <a:pt x="7569" y="2230"/>
                    <a:pt x="7425" y="2249"/>
                    <a:pt x="7288" y="2287"/>
                  </a:cubicBezTo>
                  <a:cubicBezTo>
                    <a:pt x="7002" y="2382"/>
                    <a:pt x="6764" y="2549"/>
                    <a:pt x="6574" y="2763"/>
                  </a:cubicBezTo>
                  <a:cubicBezTo>
                    <a:pt x="6455" y="2882"/>
                    <a:pt x="6383" y="3001"/>
                    <a:pt x="6312" y="3120"/>
                  </a:cubicBezTo>
                  <a:cubicBezTo>
                    <a:pt x="6169" y="3359"/>
                    <a:pt x="6074" y="3621"/>
                    <a:pt x="6026" y="3930"/>
                  </a:cubicBezTo>
                  <a:lnTo>
                    <a:pt x="5550" y="6597"/>
                  </a:lnTo>
                  <a:lnTo>
                    <a:pt x="5478" y="6216"/>
                  </a:lnTo>
                  <a:cubicBezTo>
                    <a:pt x="5478" y="6193"/>
                    <a:pt x="5478" y="6121"/>
                    <a:pt x="5454" y="6097"/>
                  </a:cubicBezTo>
                  <a:cubicBezTo>
                    <a:pt x="5383" y="5859"/>
                    <a:pt x="5264" y="5645"/>
                    <a:pt x="5121" y="5478"/>
                  </a:cubicBezTo>
                  <a:cubicBezTo>
                    <a:pt x="4907" y="5210"/>
                    <a:pt x="4558" y="5036"/>
                    <a:pt x="4217" y="5036"/>
                  </a:cubicBezTo>
                  <a:cubicBezTo>
                    <a:pt x="4103" y="5036"/>
                    <a:pt x="3990" y="5055"/>
                    <a:pt x="3883" y="5097"/>
                  </a:cubicBezTo>
                  <a:cubicBezTo>
                    <a:pt x="3787" y="5121"/>
                    <a:pt x="3692" y="5169"/>
                    <a:pt x="3597" y="5240"/>
                  </a:cubicBezTo>
                  <a:cubicBezTo>
                    <a:pt x="3430" y="5359"/>
                    <a:pt x="3311" y="5502"/>
                    <a:pt x="3192" y="5692"/>
                  </a:cubicBezTo>
                  <a:cubicBezTo>
                    <a:pt x="3073" y="5859"/>
                    <a:pt x="3001" y="6050"/>
                    <a:pt x="2978" y="6240"/>
                  </a:cubicBezTo>
                  <a:lnTo>
                    <a:pt x="2573" y="8598"/>
                  </a:lnTo>
                  <a:cubicBezTo>
                    <a:pt x="2525" y="8693"/>
                    <a:pt x="2620" y="8788"/>
                    <a:pt x="2716" y="8812"/>
                  </a:cubicBezTo>
                  <a:cubicBezTo>
                    <a:pt x="2726" y="8815"/>
                    <a:pt x="2736" y="8816"/>
                    <a:pt x="2745" y="8816"/>
                  </a:cubicBezTo>
                  <a:cubicBezTo>
                    <a:pt x="2826" y="8816"/>
                    <a:pt x="2887" y="8733"/>
                    <a:pt x="2930" y="8669"/>
                  </a:cubicBezTo>
                  <a:lnTo>
                    <a:pt x="3335" y="6312"/>
                  </a:lnTo>
                  <a:cubicBezTo>
                    <a:pt x="3359" y="6169"/>
                    <a:pt x="3430" y="6002"/>
                    <a:pt x="3525" y="5859"/>
                  </a:cubicBezTo>
                  <a:cubicBezTo>
                    <a:pt x="3690" y="5595"/>
                    <a:pt x="3981" y="5400"/>
                    <a:pt x="4295" y="5400"/>
                  </a:cubicBezTo>
                  <a:cubicBezTo>
                    <a:pt x="4434" y="5400"/>
                    <a:pt x="4577" y="5438"/>
                    <a:pt x="4716" y="5526"/>
                  </a:cubicBezTo>
                  <a:cubicBezTo>
                    <a:pt x="4788" y="5597"/>
                    <a:pt x="4859" y="5692"/>
                    <a:pt x="4954" y="5764"/>
                  </a:cubicBezTo>
                  <a:cubicBezTo>
                    <a:pt x="5073" y="5931"/>
                    <a:pt x="5145" y="6097"/>
                    <a:pt x="5192" y="6312"/>
                  </a:cubicBezTo>
                  <a:lnTo>
                    <a:pt x="5859" y="10170"/>
                  </a:lnTo>
                  <a:cubicBezTo>
                    <a:pt x="5883" y="10384"/>
                    <a:pt x="6050" y="10693"/>
                    <a:pt x="6050" y="10693"/>
                  </a:cubicBezTo>
                  <a:lnTo>
                    <a:pt x="2478" y="10693"/>
                  </a:lnTo>
                  <a:cubicBezTo>
                    <a:pt x="2478" y="10693"/>
                    <a:pt x="2644" y="10360"/>
                    <a:pt x="2644" y="10170"/>
                  </a:cubicBezTo>
                  <a:lnTo>
                    <a:pt x="2763" y="9431"/>
                  </a:lnTo>
                  <a:cubicBezTo>
                    <a:pt x="2787" y="9336"/>
                    <a:pt x="2716" y="9265"/>
                    <a:pt x="2620" y="9217"/>
                  </a:cubicBezTo>
                  <a:cubicBezTo>
                    <a:pt x="2610" y="9214"/>
                    <a:pt x="2601" y="9213"/>
                    <a:pt x="2591" y="9213"/>
                  </a:cubicBezTo>
                  <a:cubicBezTo>
                    <a:pt x="2510" y="9213"/>
                    <a:pt x="2449" y="9298"/>
                    <a:pt x="2406" y="9384"/>
                  </a:cubicBezTo>
                  <a:lnTo>
                    <a:pt x="2287" y="10122"/>
                  </a:lnTo>
                  <a:lnTo>
                    <a:pt x="2287" y="10146"/>
                  </a:lnTo>
                  <a:cubicBezTo>
                    <a:pt x="2263" y="10455"/>
                    <a:pt x="2049" y="10693"/>
                    <a:pt x="1787" y="10693"/>
                  </a:cubicBezTo>
                  <a:cubicBezTo>
                    <a:pt x="1787" y="10693"/>
                    <a:pt x="1763" y="10693"/>
                    <a:pt x="1715" y="10717"/>
                  </a:cubicBezTo>
                  <a:lnTo>
                    <a:pt x="1072" y="10717"/>
                  </a:lnTo>
                  <a:lnTo>
                    <a:pt x="1072" y="168"/>
                  </a:lnTo>
                  <a:cubicBezTo>
                    <a:pt x="1072" y="96"/>
                    <a:pt x="1001" y="1"/>
                    <a:pt x="9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77"/>
          <p:cNvGrpSpPr/>
          <p:nvPr/>
        </p:nvGrpSpPr>
        <p:grpSpPr>
          <a:xfrm>
            <a:off x="4767843" y="2510859"/>
            <a:ext cx="351489" cy="227220"/>
            <a:chOff x="4958330" y="2510859"/>
            <a:chExt cx="351489" cy="227220"/>
          </a:xfrm>
        </p:grpSpPr>
        <p:sp>
          <p:nvSpPr>
            <p:cNvPr id="13568" name="Google Shape;13568;p77"/>
            <p:cNvSpPr/>
            <p:nvPr/>
          </p:nvSpPr>
          <p:spPr>
            <a:xfrm>
              <a:off x="4963995" y="2516524"/>
              <a:ext cx="216606" cy="216576"/>
            </a:xfrm>
            <a:custGeom>
              <a:avLst/>
              <a:gdLst/>
              <a:ahLst/>
              <a:cxnLst/>
              <a:rect l="l" t="t" r="r" b="b"/>
              <a:pathLst>
                <a:path w="7265" h="7264" extrusionOk="0">
                  <a:moveTo>
                    <a:pt x="3644" y="1"/>
                  </a:moveTo>
                  <a:cubicBezTo>
                    <a:pt x="1644" y="1"/>
                    <a:pt x="1" y="1644"/>
                    <a:pt x="1" y="3644"/>
                  </a:cubicBezTo>
                  <a:cubicBezTo>
                    <a:pt x="1" y="5645"/>
                    <a:pt x="1644" y="7264"/>
                    <a:pt x="3644" y="7264"/>
                  </a:cubicBezTo>
                  <a:cubicBezTo>
                    <a:pt x="5645" y="7264"/>
                    <a:pt x="7264" y="5645"/>
                    <a:pt x="7264" y="3644"/>
                  </a:cubicBezTo>
                  <a:cubicBezTo>
                    <a:pt x="7264" y="1644"/>
                    <a:pt x="5645" y="1"/>
                    <a:pt x="364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7"/>
            <p:cNvSpPr/>
            <p:nvPr/>
          </p:nvSpPr>
          <p:spPr>
            <a:xfrm>
              <a:off x="5023655" y="2522218"/>
              <a:ext cx="156946" cy="211597"/>
            </a:xfrm>
            <a:custGeom>
              <a:avLst/>
              <a:gdLst/>
              <a:ahLst/>
              <a:cxnLst/>
              <a:rect l="l" t="t" r="r" b="b"/>
              <a:pathLst>
                <a:path w="5264" h="7097" extrusionOk="0">
                  <a:moveTo>
                    <a:pt x="2810" y="0"/>
                  </a:moveTo>
                  <a:lnTo>
                    <a:pt x="2810" y="0"/>
                  </a:lnTo>
                  <a:cubicBezTo>
                    <a:pt x="4001" y="595"/>
                    <a:pt x="4787" y="1810"/>
                    <a:pt x="4787" y="3239"/>
                  </a:cubicBezTo>
                  <a:cubicBezTo>
                    <a:pt x="4787" y="5239"/>
                    <a:pt x="3191" y="6882"/>
                    <a:pt x="1167" y="6882"/>
                  </a:cubicBezTo>
                  <a:cubicBezTo>
                    <a:pt x="738" y="6882"/>
                    <a:pt x="357" y="6811"/>
                    <a:pt x="0" y="6692"/>
                  </a:cubicBezTo>
                  <a:lnTo>
                    <a:pt x="0" y="6692"/>
                  </a:lnTo>
                  <a:cubicBezTo>
                    <a:pt x="500" y="6930"/>
                    <a:pt x="1048" y="7097"/>
                    <a:pt x="1643" y="7097"/>
                  </a:cubicBezTo>
                  <a:cubicBezTo>
                    <a:pt x="3644" y="7097"/>
                    <a:pt x="5263" y="5477"/>
                    <a:pt x="5263" y="3453"/>
                  </a:cubicBezTo>
                  <a:cubicBezTo>
                    <a:pt x="5263" y="1858"/>
                    <a:pt x="4239" y="500"/>
                    <a:pt x="281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7"/>
            <p:cNvSpPr/>
            <p:nvPr/>
          </p:nvSpPr>
          <p:spPr>
            <a:xfrm>
              <a:off x="5090382" y="2516524"/>
              <a:ext cx="216606" cy="216576"/>
            </a:xfrm>
            <a:custGeom>
              <a:avLst/>
              <a:gdLst/>
              <a:ahLst/>
              <a:cxnLst/>
              <a:rect l="l" t="t" r="r" b="b"/>
              <a:pathLst>
                <a:path w="7265" h="7264" extrusionOk="0">
                  <a:moveTo>
                    <a:pt x="3620" y="1"/>
                  </a:moveTo>
                  <a:cubicBezTo>
                    <a:pt x="1620" y="1"/>
                    <a:pt x="1" y="1644"/>
                    <a:pt x="1" y="3644"/>
                  </a:cubicBezTo>
                  <a:cubicBezTo>
                    <a:pt x="1" y="5645"/>
                    <a:pt x="1620" y="7264"/>
                    <a:pt x="3620" y="7264"/>
                  </a:cubicBezTo>
                  <a:cubicBezTo>
                    <a:pt x="5621" y="7264"/>
                    <a:pt x="7264" y="5645"/>
                    <a:pt x="7264" y="3644"/>
                  </a:cubicBezTo>
                  <a:cubicBezTo>
                    <a:pt x="7264" y="1644"/>
                    <a:pt x="5621" y="1"/>
                    <a:pt x="36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7"/>
            <p:cNvSpPr/>
            <p:nvPr/>
          </p:nvSpPr>
          <p:spPr>
            <a:xfrm>
              <a:off x="5150729" y="2522218"/>
              <a:ext cx="156946" cy="211597"/>
            </a:xfrm>
            <a:custGeom>
              <a:avLst/>
              <a:gdLst/>
              <a:ahLst/>
              <a:cxnLst/>
              <a:rect l="l" t="t" r="r" b="b"/>
              <a:pathLst>
                <a:path w="5264" h="7097" extrusionOk="0">
                  <a:moveTo>
                    <a:pt x="2787" y="0"/>
                  </a:moveTo>
                  <a:lnTo>
                    <a:pt x="2787" y="0"/>
                  </a:lnTo>
                  <a:cubicBezTo>
                    <a:pt x="3978" y="595"/>
                    <a:pt x="4788" y="1810"/>
                    <a:pt x="4788" y="3239"/>
                  </a:cubicBezTo>
                  <a:cubicBezTo>
                    <a:pt x="4788" y="5239"/>
                    <a:pt x="3192" y="6882"/>
                    <a:pt x="1168" y="6882"/>
                  </a:cubicBezTo>
                  <a:cubicBezTo>
                    <a:pt x="739" y="6882"/>
                    <a:pt x="358" y="6811"/>
                    <a:pt x="1" y="6692"/>
                  </a:cubicBezTo>
                  <a:lnTo>
                    <a:pt x="1" y="6692"/>
                  </a:lnTo>
                  <a:cubicBezTo>
                    <a:pt x="501" y="6930"/>
                    <a:pt x="1049" y="7097"/>
                    <a:pt x="1644" y="7097"/>
                  </a:cubicBezTo>
                  <a:cubicBezTo>
                    <a:pt x="3621" y="7097"/>
                    <a:pt x="5264" y="5477"/>
                    <a:pt x="5264" y="3453"/>
                  </a:cubicBezTo>
                  <a:cubicBezTo>
                    <a:pt x="5264" y="1858"/>
                    <a:pt x="4216" y="500"/>
                    <a:pt x="2787"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7"/>
            <p:cNvSpPr/>
            <p:nvPr/>
          </p:nvSpPr>
          <p:spPr>
            <a:xfrm>
              <a:off x="5066947" y="2534979"/>
              <a:ext cx="132826" cy="181096"/>
            </a:xfrm>
            <a:custGeom>
              <a:avLst/>
              <a:gdLst/>
              <a:ahLst/>
              <a:cxnLst/>
              <a:rect l="l" t="t" r="r" b="b"/>
              <a:pathLst>
                <a:path w="4455" h="6074" extrusionOk="0">
                  <a:moveTo>
                    <a:pt x="2311" y="1"/>
                  </a:moveTo>
                  <a:cubicBezTo>
                    <a:pt x="1954" y="239"/>
                    <a:pt x="1668" y="525"/>
                    <a:pt x="1501" y="763"/>
                  </a:cubicBezTo>
                  <a:cubicBezTo>
                    <a:pt x="1" y="2668"/>
                    <a:pt x="787" y="4311"/>
                    <a:pt x="1501" y="5264"/>
                  </a:cubicBezTo>
                  <a:cubicBezTo>
                    <a:pt x="1858" y="5764"/>
                    <a:pt x="2311" y="6073"/>
                    <a:pt x="2311" y="6073"/>
                  </a:cubicBezTo>
                  <a:cubicBezTo>
                    <a:pt x="2620" y="5764"/>
                    <a:pt x="2930" y="5550"/>
                    <a:pt x="3144" y="5264"/>
                  </a:cubicBezTo>
                  <a:cubicBezTo>
                    <a:pt x="4454" y="3454"/>
                    <a:pt x="3811" y="1715"/>
                    <a:pt x="3144" y="787"/>
                  </a:cubicBezTo>
                  <a:cubicBezTo>
                    <a:pt x="2739" y="263"/>
                    <a:pt x="2311" y="1"/>
                    <a:pt x="2311"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7"/>
            <p:cNvSpPr/>
            <p:nvPr/>
          </p:nvSpPr>
          <p:spPr>
            <a:xfrm>
              <a:off x="4958330" y="2510859"/>
              <a:ext cx="351489" cy="227220"/>
            </a:xfrm>
            <a:custGeom>
              <a:avLst/>
              <a:gdLst/>
              <a:ahLst/>
              <a:cxnLst/>
              <a:rect l="l" t="t" r="r" b="b"/>
              <a:pathLst>
                <a:path w="11789" h="7621" extrusionOk="0">
                  <a:moveTo>
                    <a:pt x="5954" y="1096"/>
                  </a:moveTo>
                  <a:cubicBezTo>
                    <a:pt x="6787" y="1715"/>
                    <a:pt x="7287" y="2739"/>
                    <a:pt x="7287" y="3834"/>
                  </a:cubicBezTo>
                  <a:cubicBezTo>
                    <a:pt x="7287" y="4930"/>
                    <a:pt x="6740" y="5954"/>
                    <a:pt x="5954" y="6573"/>
                  </a:cubicBezTo>
                  <a:cubicBezTo>
                    <a:pt x="5144" y="5954"/>
                    <a:pt x="4596" y="4977"/>
                    <a:pt x="4596" y="3834"/>
                  </a:cubicBezTo>
                  <a:cubicBezTo>
                    <a:pt x="4596" y="3120"/>
                    <a:pt x="4811" y="2429"/>
                    <a:pt x="5239" y="1834"/>
                  </a:cubicBezTo>
                  <a:cubicBezTo>
                    <a:pt x="5430" y="1548"/>
                    <a:pt x="5668" y="1310"/>
                    <a:pt x="5954" y="1096"/>
                  </a:cubicBezTo>
                  <a:close/>
                  <a:moveTo>
                    <a:pt x="3810" y="0"/>
                  </a:moveTo>
                  <a:cubicBezTo>
                    <a:pt x="1691" y="0"/>
                    <a:pt x="0" y="1691"/>
                    <a:pt x="0" y="3810"/>
                  </a:cubicBezTo>
                  <a:cubicBezTo>
                    <a:pt x="0" y="4144"/>
                    <a:pt x="24" y="4430"/>
                    <a:pt x="119" y="4763"/>
                  </a:cubicBezTo>
                  <a:cubicBezTo>
                    <a:pt x="139" y="4842"/>
                    <a:pt x="208" y="4888"/>
                    <a:pt x="271" y="4888"/>
                  </a:cubicBezTo>
                  <a:cubicBezTo>
                    <a:pt x="285" y="4888"/>
                    <a:pt x="298" y="4886"/>
                    <a:pt x="310" y="4882"/>
                  </a:cubicBezTo>
                  <a:cubicBezTo>
                    <a:pt x="405" y="4858"/>
                    <a:pt x="476" y="4763"/>
                    <a:pt x="429" y="4668"/>
                  </a:cubicBezTo>
                  <a:cubicBezTo>
                    <a:pt x="381" y="4406"/>
                    <a:pt x="310" y="4096"/>
                    <a:pt x="310" y="3810"/>
                  </a:cubicBezTo>
                  <a:cubicBezTo>
                    <a:pt x="310" y="1905"/>
                    <a:pt x="1858" y="357"/>
                    <a:pt x="3763" y="357"/>
                  </a:cubicBezTo>
                  <a:cubicBezTo>
                    <a:pt x="4430" y="357"/>
                    <a:pt x="5049" y="524"/>
                    <a:pt x="5597" y="857"/>
                  </a:cubicBezTo>
                  <a:cubicBezTo>
                    <a:pt x="5311" y="1072"/>
                    <a:pt x="5073" y="1334"/>
                    <a:pt x="4882" y="1643"/>
                  </a:cubicBezTo>
                  <a:cubicBezTo>
                    <a:pt x="4430" y="2286"/>
                    <a:pt x="4192" y="3025"/>
                    <a:pt x="4192" y="3810"/>
                  </a:cubicBezTo>
                  <a:cubicBezTo>
                    <a:pt x="4192" y="5001"/>
                    <a:pt x="4715" y="6049"/>
                    <a:pt x="5597" y="6763"/>
                  </a:cubicBezTo>
                  <a:cubicBezTo>
                    <a:pt x="5049" y="7073"/>
                    <a:pt x="4430" y="7263"/>
                    <a:pt x="3763" y="7263"/>
                  </a:cubicBezTo>
                  <a:cubicBezTo>
                    <a:pt x="2453" y="7263"/>
                    <a:pt x="1262" y="6549"/>
                    <a:pt x="667" y="5382"/>
                  </a:cubicBezTo>
                  <a:cubicBezTo>
                    <a:pt x="649" y="5309"/>
                    <a:pt x="575" y="5278"/>
                    <a:pt x="499" y="5278"/>
                  </a:cubicBezTo>
                  <a:cubicBezTo>
                    <a:pt x="475" y="5278"/>
                    <a:pt x="451" y="5281"/>
                    <a:pt x="429" y="5287"/>
                  </a:cubicBezTo>
                  <a:cubicBezTo>
                    <a:pt x="357" y="5335"/>
                    <a:pt x="310" y="5454"/>
                    <a:pt x="357" y="5525"/>
                  </a:cubicBezTo>
                  <a:cubicBezTo>
                    <a:pt x="1000" y="6811"/>
                    <a:pt x="2310" y="7621"/>
                    <a:pt x="3739" y="7621"/>
                  </a:cubicBezTo>
                  <a:cubicBezTo>
                    <a:pt x="4525" y="7621"/>
                    <a:pt x="5263" y="7383"/>
                    <a:pt x="5859" y="6954"/>
                  </a:cubicBezTo>
                  <a:cubicBezTo>
                    <a:pt x="6454" y="7383"/>
                    <a:pt x="7192" y="7621"/>
                    <a:pt x="7978" y="7621"/>
                  </a:cubicBezTo>
                  <a:cubicBezTo>
                    <a:pt x="10074" y="7621"/>
                    <a:pt x="11788" y="5930"/>
                    <a:pt x="11788" y="3810"/>
                  </a:cubicBezTo>
                  <a:cubicBezTo>
                    <a:pt x="11788" y="1691"/>
                    <a:pt x="10169" y="24"/>
                    <a:pt x="8049" y="24"/>
                  </a:cubicBezTo>
                  <a:cubicBezTo>
                    <a:pt x="7883" y="24"/>
                    <a:pt x="7668" y="24"/>
                    <a:pt x="7502" y="48"/>
                  </a:cubicBezTo>
                  <a:cubicBezTo>
                    <a:pt x="7406" y="48"/>
                    <a:pt x="7335" y="143"/>
                    <a:pt x="7335" y="262"/>
                  </a:cubicBezTo>
                  <a:cubicBezTo>
                    <a:pt x="7335" y="381"/>
                    <a:pt x="7430" y="405"/>
                    <a:pt x="7549" y="405"/>
                  </a:cubicBezTo>
                  <a:cubicBezTo>
                    <a:pt x="7740" y="381"/>
                    <a:pt x="7883" y="381"/>
                    <a:pt x="8049" y="381"/>
                  </a:cubicBezTo>
                  <a:cubicBezTo>
                    <a:pt x="9955" y="381"/>
                    <a:pt x="11503" y="1929"/>
                    <a:pt x="11503" y="3834"/>
                  </a:cubicBezTo>
                  <a:cubicBezTo>
                    <a:pt x="11503" y="5739"/>
                    <a:pt x="9955" y="7287"/>
                    <a:pt x="8049" y="7287"/>
                  </a:cubicBezTo>
                  <a:cubicBezTo>
                    <a:pt x="7406" y="7287"/>
                    <a:pt x="6787" y="7121"/>
                    <a:pt x="6240" y="6787"/>
                  </a:cubicBezTo>
                  <a:cubicBezTo>
                    <a:pt x="7097" y="6073"/>
                    <a:pt x="7645" y="5025"/>
                    <a:pt x="7645" y="3834"/>
                  </a:cubicBezTo>
                  <a:cubicBezTo>
                    <a:pt x="7645" y="2643"/>
                    <a:pt x="7097" y="1572"/>
                    <a:pt x="6240" y="881"/>
                  </a:cubicBezTo>
                  <a:cubicBezTo>
                    <a:pt x="6430" y="762"/>
                    <a:pt x="6621" y="691"/>
                    <a:pt x="6811" y="595"/>
                  </a:cubicBezTo>
                  <a:cubicBezTo>
                    <a:pt x="6906" y="572"/>
                    <a:pt x="6954" y="453"/>
                    <a:pt x="6906" y="357"/>
                  </a:cubicBezTo>
                  <a:cubicBezTo>
                    <a:pt x="6872" y="288"/>
                    <a:pt x="6798" y="243"/>
                    <a:pt x="6734" y="243"/>
                  </a:cubicBezTo>
                  <a:cubicBezTo>
                    <a:pt x="6710" y="243"/>
                    <a:pt x="6687" y="249"/>
                    <a:pt x="6668" y="262"/>
                  </a:cubicBezTo>
                  <a:cubicBezTo>
                    <a:pt x="6382" y="357"/>
                    <a:pt x="6144" y="500"/>
                    <a:pt x="5906" y="643"/>
                  </a:cubicBezTo>
                  <a:cubicBezTo>
                    <a:pt x="5311" y="238"/>
                    <a:pt x="4573" y="0"/>
                    <a:pt x="3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7"/>
            <p:cNvSpPr/>
            <p:nvPr/>
          </p:nvSpPr>
          <p:spPr>
            <a:xfrm>
              <a:off x="4993810" y="2609547"/>
              <a:ext cx="68217" cy="10674"/>
            </a:xfrm>
            <a:custGeom>
              <a:avLst/>
              <a:gdLst/>
              <a:ahLst/>
              <a:cxnLst/>
              <a:rect l="l" t="t" r="r" b="b"/>
              <a:pathLst>
                <a:path w="2288" h="358" extrusionOk="0">
                  <a:moveTo>
                    <a:pt x="168" y="0"/>
                  </a:moveTo>
                  <a:cubicBezTo>
                    <a:pt x="72" y="0"/>
                    <a:pt x="25" y="48"/>
                    <a:pt x="1" y="143"/>
                  </a:cubicBezTo>
                  <a:cubicBezTo>
                    <a:pt x="1" y="262"/>
                    <a:pt x="72" y="358"/>
                    <a:pt x="168" y="358"/>
                  </a:cubicBezTo>
                  <a:lnTo>
                    <a:pt x="2073" y="358"/>
                  </a:lnTo>
                  <a:cubicBezTo>
                    <a:pt x="2168" y="358"/>
                    <a:pt x="2216" y="286"/>
                    <a:pt x="2263" y="191"/>
                  </a:cubicBezTo>
                  <a:cubicBezTo>
                    <a:pt x="2287" y="72"/>
                    <a:pt x="2192" y="0"/>
                    <a:pt x="20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7"/>
            <p:cNvSpPr/>
            <p:nvPr/>
          </p:nvSpPr>
          <p:spPr>
            <a:xfrm>
              <a:off x="4993810" y="2630836"/>
              <a:ext cx="46899" cy="10674"/>
            </a:xfrm>
            <a:custGeom>
              <a:avLst/>
              <a:gdLst/>
              <a:ahLst/>
              <a:cxnLst/>
              <a:rect l="l" t="t" r="r" b="b"/>
              <a:pathLst>
                <a:path w="1573" h="358" extrusionOk="0">
                  <a:moveTo>
                    <a:pt x="168" y="1"/>
                  </a:moveTo>
                  <a:cubicBezTo>
                    <a:pt x="72" y="1"/>
                    <a:pt x="25" y="48"/>
                    <a:pt x="1" y="144"/>
                  </a:cubicBezTo>
                  <a:cubicBezTo>
                    <a:pt x="1" y="263"/>
                    <a:pt x="72" y="358"/>
                    <a:pt x="168" y="358"/>
                  </a:cubicBezTo>
                  <a:lnTo>
                    <a:pt x="1358" y="358"/>
                  </a:lnTo>
                  <a:cubicBezTo>
                    <a:pt x="1454" y="358"/>
                    <a:pt x="1501" y="286"/>
                    <a:pt x="1549" y="191"/>
                  </a:cubicBezTo>
                  <a:cubicBezTo>
                    <a:pt x="1573" y="72"/>
                    <a:pt x="1477" y="1"/>
                    <a:pt x="1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7"/>
            <p:cNvSpPr/>
            <p:nvPr/>
          </p:nvSpPr>
          <p:spPr>
            <a:xfrm>
              <a:off x="5208958" y="2609547"/>
              <a:ext cx="69618" cy="10674"/>
            </a:xfrm>
            <a:custGeom>
              <a:avLst/>
              <a:gdLst/>
              <a:ahLst/>
              <a:cxnLst/>
              <a:rect l="l" t="t" r="r" b="b"/>
              <a:pathLst>
                <a:path w="2335" h="358" extrusionOk="0">
                  <a:moveTo>
                    <a:pt x="215" y="0"/>
                  </a:moveTo>
                  <a:cubicBezTo>
                    <a:pt x="120" y="0"/>
                    <a:pt x="72" y="48"/>
                    <a:pt x="48" y="143"/>
                  </a:cubicBezTo>
                  <a:cubicBezTo>
                    <a:pt x="1" y="262"/>
                    <a:pt x="96" y="358"/>
                    <a:pt x="215" y="358"/>
                  </a:cubicBezTo>
                  <a:lnTo>
                    <a:pt x="2120" y="358"/>
                  </a:lnTo>
                  <a:cubicBezTo>
                    <a:pt x="2215" y="358"/>
                    <a:pt x="2263" y="286"/>
                    <a:pt x="2311" y="191"/>
                  </a:cubicBezTo>
                  <a:cubicBezTo>
                    <a:pt x="2335" y="119"/>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7"/>
            <p:cNvSpPr/>
            <p:nvPr/>
          </p:nvSpPr>
          <p:spPr>
            <a:xfrm>
              <a:off x="5230276" y="2630836"/>
              <a:ext cx="48300" cy="10674"/>
            </a:xfrm>
            <a:custGeom>
              <a:avLst/>
              <a:gdLst/>
              <a:ahLst/>
              <a:cxnLst/>
              <a:rect l="l" t="t" r="r" b="b"/>
              <a:pathLst>
                <a:path w="1620" h="358" extrusionOk="0">
                  <a:moveTo>
                    <a:pt x="214" y="1"/>
                  </a:moveTo>
                  <a:cubicBezTo>
                    <a:pt x="119" y="1"/>
                    <a:pt x="72" y="48"/>
                    <a:pt x="48" y="144"/>
                  </a:cubicBezTo>
                  <a:cubicBezTo>
                    <a:pt x="0" y="263"/>
                    <a:pt x="95" y="358"/>
                    <a:pt x="214" y="358"/>
                  </a:cubicBezTo>
                  <a:lnTo>
                    <a:pt x="1381" y="358"/>
                  </a:lnTo>
                  <a:cubicBezTo>
                    <a:pt x="1477" y="358"/>
                    <a:pt x="1548" y="286"/>
                    <a:pt x="1548" y="191"/>
                  </a:cubicBezTo>
                  <a:cubicBezTo>
                    <a:pt x="1620" y="72"/>
                    <a:pt x="1524" y="1"/>
                    <a:pt x="1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77"/>
          <p:cNvGrpSpPr/>
          <p:nvPr/>
        </p:nvGrpSpPr>
        <p:grpSpPr>
          <a:xfrm>
            <a:off x="4022564" y="2449797"/>
            <a:ext cx="353606" cy="352890"/>
            <a:chOff x="4365452" y="2449797"/>
            <a:chExt cx="353606" cy="352890"/>
          </a:xfrm>
        </p:grpSpPr>
        <p:sp>
          <p:nvSpPr>
            <p:cNvPr id="13579" name="Google Shape;13579;p77"/>
            <p:cNvSpPr/>
            <p:nvPr/>
          </p:nvSpPr>
          <p:spPr>
            <a:xfrm>
              <a:off x="4635966" y="2486708"/>
              <a:ext cx="67471" cy="67471"/>
            </a:xfrm>
            <a:custGeom>
              <a:avLst/>
              <a:gdLst/>
              <a:ahLst/>
              <a:cxnLst/>
              <a:rect l="l" t="t" r="r" b="b"/>
              <a:pathLst>
                <a:path w="2263" h="2263" extrusionOk="0">
                  <a:moveTo>
                    <a:pt x="1120" y="0"/>
                  </a:moveTo>
                  <a:cubicBezTo>
                    <a:pt x="501" y="0"/>
                    <a:pt x="0" y="501"/>
                    <a:pt x="0" y="1143"/>
                  </a:cubicBezTo>
                  <a:cubicBezTo>
                    <a:pt x="0" y="1763"/>
                    <a:pt x="501" y="2263"/>
                    <a:pt x="1120" y="2263"/>
                  </a:cubicBezTo>
                  <a:cubicBezTo>
                    <a:pt x="1739" y="2263"/>
                    <a:pt x="2263" y="1763"/>
                    <a:pt x="2263" y="1143"/>
                  </a:cubicBezTo>
                  <a:cubicBezTo>
                    <a:pt x="2263" y="501"/>
                    <a:pt x="1739" y="0"/>
                    <a:pt x="1120"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7"/>
            <p:cNvSpPr/>
            <p:nvPr/>
          </p:nvSpPr>
          <p:spPr>
            <a:xfrm>
              <a:off x="4649443" y="2487424"/>
              <a:ext cx="53995" cy="66756"/>
            </a:xfrm>
            <a:custGeom>
              <a:avLst/>
              <a:gdLst/>
              <a:ahLst/>
              <a:cxnLst/>
              <a:rect l="l" t="t" r="r" b="b"/>
              <a:pathLst>
                <a:path w="1811" h="2239" extrusionOk="0">
                  <a:moveTo>
                    <a:pt x="1" y="2024"/>
                  </a:moveTo>
                  <a:cubicBezTo>
                    <a:pt x="5" y="2027"/>
                    <a:pt x="9" y="2030"/>
                    <a:pt x="13" y="2032"/>
                  </a:cubicBezTo>
                  <a:lnTo>
                    <a:pt x="13" y="2032"/>
                  </a:lnTo>
                  <a:cubicBezTo>
                    <a:pt x="9" y="2029"/>
                    <a:pt x="5" y="2027"/>
                    <a:pt x="1" y="2024"/>
                  </a:cubicBezTo>
                  <a:close/>
                  <a:moveTo>
                    <a:pt x="906" y="0"/>
                  </a:moveTo>
                  <a:lnTo>
                    <a:pt x="906" y="0"/>
                  </a:lnTo>
                  <a:cubicBezTo>
                    <a:pt x="1215" y="215"/>
                    <a:pt x="1382" y="548"/>
                    <a:pt x="1382" y="929"/>
                  </a:cubicBezTo>
                  <a:cubicBezTo>
                    <a:pt x="1382" y="1548"/>
                    <a:pt x="882" y="2072"/>
                    <a:pt x="263" y="2072"/>
                  </a:cubicBezTo>
                  <a:cubicBezTo>
                    <a:pt x="173" y="2072"/>
                    <a:pt x="83" y="2072"/>
                    <a:pt x="13" y="2032"/>
                  </a:cubicBezTo>
                  <a:lnTo>
                    <a:pt x="13" y="2032"/>
                  </a:lnTo>
                  <a:cubicBezTo>
                    <a:pt x="201" y="2147"/>
                    <a:pt x="435" y="2239"/>
                    <a:pt x="668" y="2239"/>
                  </a:cubicBezTo>
                  <a:cubicBezTo>
                    <a:pt x="1311" y="2239"/>
                    <a:pt x="1811" y="1739"/>
                    <a:pt x="1811" y="1119"/>
                  </a:cubicBezTo>
                  <a:cubicBezTo>
                    <a:pt x="1811" y="572"/>
                    <a:pt x="1454" y="119"/>
                    <a:pt x="906"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7"/>
            <p:cNvSpPr/>
            <p:nvPr/>
          </p:nvSpPr>
          <p:spPr>
            <a:xfrm>
              <a:off x="4420819" y="2692613"/>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7"/>
            <p:cNvSpPr/>
            <p:nvPr/>
          </p:nvSpPr>
          <p:spPr>
            <a:xfrm>
              <a:off x="4422966" y="2693329"/>
              <a:ext cx="26297" cy="27728"/>
            </a:xfrm>
            <a:custGeom>
              <a:avLst/>
              <a:gdLst/>
              <a:ahLst/>
              <a:cxnLst/>
              <a:rect l="l" t="t" r="r" b="b"/>
              <a:pathLst>
                <a:path w="882" h="930" extrusionOk="0">
                  <a:moveTo>
                    <a:pt x="476" y="0"/>
                  </a:moveTo>
                  <a:cubicBezTo>
                    <a:pt x="500" y="72"/>
                    <a:pt x="500" y="119"/>
                    <a:pt x="500" y="191"/>
                  </a:cubicBezTo>
                  <a:cubicBezTo>
                    <a:pt x="500" y="453"/>
                    <a:pt x="286" y="667"/>
                    <a:pt x="24" y="667"/>
                  </a:cubicBezTo>
                  <a:lnTo>
                    <a:pt x="0" y="667"/>
                  </a:lnTo>
                  <a:cubicBezTo>
                    <a:pt x="48" y="810"/>
                    <a:pt x="238" y="929"/>
                    <a:pt x="405" y="929"/>
                  </a:cubicBezTo>
                  <a:cubicBezTo>
                    <a:pt x="691" y="929"/>
                    <a:pt x="881" y="715"/>
                    <a:pt x="881" y="453"/>
                  </a:cubicBezTo>
                  <a:cubicBezTo>
                    <a:pt x="881" y="191"/>
                    <a:pt x="691"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7"/>
            <p:cNvSpPr/>
            <p:nvPr/>
          </p:nvSpPr>
          <p:spPr>
            <a:xfrm>
              <a:off x="4467689" y="2579732"/>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62" y="953"/>
                    <a:pt x="953" y="738"/>
                    <a:pt x="953" y="476"/>
                  </a:cubicBezTo>
                  <a:cubicBezTo>
                    <a:pt x="953" y="214"/>
                    <a:pt x="762"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7"/>
            <p:cNvSpPr/>
            <p:nvPr/>
          </p:nvSpPr>
          <p:spPr>
            <a:xfrm>
              <a:off x="4469090" y="2581134"/>
              <a:ext cx="26327" cy="27012"/>
            </a:xfrm>
            <a:custGeom>
              <a:avLst/>
              <a:gdLst/>
              <a:ahLst/>
              <a:cxnLst/>
              <a:rect l="l" t="t" r="r" b="b"/>
              <a:pathLst>
                <a:path w="883" h="906" extrusionOk="0">
                  <a:moveTo>
                    <a:pt x="477" y="1"/>
                  </a:moveTo>
                  <a:cubicBezTo>
                    <a:pt x="501" y="48"/>
                    <a:pt x="501" y="120"/>
                    <a:pt x="501" y="167"/>
                  </a:cubicBezTo>
                  <a:cubicBezTo>
                    <a:pt x="501" y="429"/>
                    <a:pt x="287" y="644"/>
                    <a:pt x="25" y="644"/>
                  </a:cubicBezTo>
                  <a:lnTo>
                    <a:pt x="1" y="644"/>
                  </a:lnTo>
                  <a:cubicBezTo>
                    <a:pt x="49" y="787"/>
                    <a:pt x="239" y="906"/>
                    <a:pt x="406" y="906"/>
                  </a:cubicBezTo>
                  <a:cubicBezTo>
                    <a:pt x="692" y="906"/>
                    <a:pt x="882" y="715"/>
                    <a:pt x="882" y="429"/>
                  </a:cubicBezTo>
                  <a:cubicBezTo>
                    <a:pt x="882" y="191"/>
                    <a:pt x="715"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7"/>
            <p:cNvSpPr/>
            <p:nvPr/>
          </p:nvSpPr>
          <p:spPr>
            <a:xfrm>
              <a:off x="4529466" y="2618075"/>
              <a:ext cx="28414" cy="28414"/>
            </a:xfrm>
            <a:custGeom>
              <a:avLst/>
              <a:gdLst/>
              <a:ahLst/>
              <a:cxnLst/>
              <a:rect l="l" t="t" r="r" b="b"/>
              <a:pathLst>
                <a:path w="953" h="953" extrusionOk="0">
                  <a:moveTo>
                    <a:pt x="477" y="0"/>
                  </a:moveTo>
                  <a:cubicBezTo>
                    <a:pt x="215" y="0"/>
                    <a:pt x="0" y="214"/>
                    <a:pt x="0" y="476"/>
                  </a:cubicBezTo>
                  <a:cubicBezTo>
                    <a:pt x="0" y="738"/>
                    <a:pt x="215" y="953"/>
                    <a:pt x="477" y="953"/>
                  </a:cubicBezTo>
                  <a:cubicBezTo>
                    <a:pt x="738" y="953"/>
                    <a:pt x="953" y="738"/>
                    <a:pt x="953" y="476"/>
                  </a:cubicBezTo>
                  <a:cubicBezTo>
                    <a:pt x="953" y="214"/>
                    <a:pt x="738"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7"/>
            <p:cNvSpPr/>
            <p:nvPr/>
          </p:nvSpPr>
          <p:spPr>
            <a:xfrm>
              <a:off x="4530868" y="2618761"/>
              <a:ext cx="27012" cy="27728"/>
            </a:xfrm>
            <a:custGeom>
              <a:avLst/>
              <a:gdLst/>
              <a:ahLst/>
              <a:cxnLst/>
              <a:rect l="l" t="t" r="r" b="b"/>
              <a:pathLst>
                <a:path w="906" h="930" extrusionOk="0">
                  <a:moveTo>
                    <a:pt x="477" y="1"/>
                  </a:moveTo>
                  <a:cubicBezTo>
                    <a:pt x="525" y="72"/>
                    <a:pt x="525" y="120"/>
                    <a:pt x="525" y="191"/>
                  </a:cubicBezTo>
                  <a:cubicBezTo>
                    <a:pt x="525" y="453"/>
                    <a:pt x="310" y="668"/>
                    <a:pt x="48" y="668"/>
                  </a:cubicBezTo>
                  <a:lnTo>
                    <a:pt x="1" y="668"/>
                  </a:lnTo>
                  <a:cubicBezTo>
                    <a:pt x="72" y="811"/>
                    <a:pt x="239" y="930"/>
                    <a:pt x="430" y="930"/>
                  </a:cubicBezTo>
                  <a:cubicBezTo>
                    <a:pt x="691" y="930"/>
                    <a:pt x="906" y="715"/>
                    <a:pt x="906" y="453"/>
                  </a:cubicBezTo>
                  <a:cubicBezTo>
                    <a:pt x="906" y="191"/>
                    <a:pt x="691"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7"/>
            <p:cNvSpPr/>
            <p:nvPr/>
          </p:nvSpPr>
          <p:spPr>
            <a:xfrm>
              <a:off x="4574189" y="2543507"/>
              <a:ext cx="28444" cy="28444"/>
            </a:xfrm>
            <a:custGeom>
              <a:avLst/>
              <a:gdLst/>
              <a:ahLst/>
              <a:cxnLst/>
              <a:rect l="l" t="t" r="r" b="b"/>
              <a:pathLst>
                <a:path w="954" h="954" extrusionOk="0">
                  <a:moveTo>
                    <a:pt x="477" y="1"/>
                  </a:moveTo>
                  <a:cubicBezTo>
                    <a:pt x="215" y="1"/>
                    <a:pt x="1" y="215"/>
                    <a:pt x="1" y="477"/>
                  </a:cubicBezTo>
                  <a:cubicBezTo>
                    <a:pt x="1" y="739"/>
                    <a:pt x="215" y="953"/>
                    <a:pt x="477" y="953"/>
                  </a:cubicBezTo>
                  <a:cubicBezTo>
                    <a:pt x="763" y="953"/>
                    <a:pt x="953" y="739"/>
                    <a:pt x="953" y="477"/>
                  </a:cubicBezTo>
                  <a:cubicBezTo>
                    <a:pt x="953" y="215"/>
                    <a:pt x="763" y="1"/>
                    <a:pt x="47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7"/>
            <p:cNvSpPr/>
            <p:nvPr/>
          </p:nvSpPr>
          <p:spPr>
            <a:xfrm>
              <a:off x="4576306" y="2544222"/>
              <a:ext cx="27012" cy="27728"/>
            </a:xfrm>
            <a:custGeom>
              <a:avLst/>
              <a:gdLst/>
              <a:ahLst/>
              <a:cxnLst/>
              <a:rect l="l" t="t" r="r" b="b"/>
              <a:pathLst>
                <a:path w="906" h="930" extrusionOk="0">
                  <a:moveTo>
                    <a:pt x="477" y="0"/>
                  </a:moveTo>
                  <a:cubicBezTo>
                    <a:pt x="501" y="72"/>
                    <a:pt x="501" y="119"/>
                    <a:pt x="501" y="191"/>
                  </a:cubicBezTo>
                  <a:cubicBezTo>
                    <a:pt x="501" y="453"/>
                    <a:pt x="311" y="667"/>
                    <a:pt x="25" y="667"/>
                  </a:cubicBezTo>
                  <a:lnTo>
                    <a:pt x="1" y="667"/>
                  </a:lnTo>
                  <a:cubicBezTo>
                    <a:pt x="72" y="810"/>
                    <a:pt x="239" y="929"/>
                    <a:pt x="430" y="929"/>
                  </a:cubicBezTo>
                  <a:cubicBezTo>
                    <a:pt x="692" y="929"/>
                    <a:pt x="906" y="715"/>
                    <a:pt x="906" y="453"/>
                  </a:cubicBezTo>
                  <a:cubicBezTo>
                    <a:pt x="906" y="191"/>
                    <a:pt x="715"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7"/>
            <p:cNvSpPr/>
            <p:nvPr/>
          </p:nvSpPr>
          <p:spPr>
            <a:xfrm>
              <a:off x="4655138" y="2505880"/>
              <a:ext cx="28414" cy="29129"/>
            </a:xfrm>
            <a:custGeom>
              <a:avLst/>
              <a:gdLst/>
              <a:ahLst/>
              <a:cxnLst/>
              <a:rect l="l" t="t" r="r" b="b"/>
              <a:pathLst>
                <a:path w="953" h="977" extrusionOk="0">
                  <a:moveTo>
                    <a:pt x="477" y="0"/>
                  </a:moveTo>
                  <a:cubicBezTo>
                    <a:pt x="215" y="0"/>
                    <a:pt x="0" y="215"/>
                    <a:pt x="0" y="500"/>
                  </a:cubicBezTo>
                  <a:cubicBezTo>
                    <a:pt x="0" y="762"/>
                    <a:pt x="215" y="977"/>
                    <a:pt x="477" y="977"/>
                  </a:cubicBezTo>
                  <a:cubicBezTo>
                    <a:pt x="739" y="977"/>
                    <a:pt x="953" y="762"/>
                    <a:pt x="953" y="500"/>
                  </a:cubicBezTo>
                  <a:cubicBezTo>
                    <a:pt x="953" y="215"/>
                    <a:pt x="739" y="0"/>
                    <a:pt x="47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7"/>
            <p:cNvSpPr/>
            <p:nvPr/>
          </p:nvSpPr>
          <p:spPr>
            <a:xfrm>
              <a:off x="4656569" y="2507311"/>
              <a:ext cx="26297" cy="27698"/>
            </a:xfrm>
            <a:custGeom>
              <a:avLst/>
              <a:gdLst/>
              <a:ahLst/>
              <a:cxnLst/>
              <a:rect l="l" t="t" r="r" b="b"/>
              <a:pathLst>
                <a:path w="882" h="929" extrusionOk="0">
                  <a:moveTo>
                    <a:pt x="476" y="0"/>
                  </a:moveTo>
                  <a:cubicBezTo>
                    <a:pt x="500" y="48"/>
                    <a:pt x="500" y="119"/>
                    <a:pt x="500" y="167"/>
                  </a:cubicBezTo>
                  <a:cubicBezTo>
                    <a:pt x="500" y="452"/>
                    <a:pt x="286" y="643"/>
                    <a:pt x="24" y="643"/>
                  </a:cubicBezTo>
                  <a:lnTo>
                    <a:pt x="0" y="643"/>
                  </a:lnTo>
                  <a:cubicBezTo>
                    <a:pt x="48" y="810"/>
                    <a:pt x="238" y="929"/>
                    <a:pt x="405" y="929"/>
                  </a:cubicBezTo>
                  <a:cubicBezTo>
                    <a:pt x="667" y="929"/>
                    <a:pt x="881" y="714"/>
                    <a:pt x="881" y="452"/>
                  </a:cubicBezTo>
                  <a:cubicBezTo>
                    <a:pt x="881" y="167"/>
                    <a:pt x="714" y="0"/>
                    <a:pt x="47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7"/>
            <p:cNvSpPr/>
            <p:nvPr/>
          </p:nvSpPr>
          <p:spPr>
            <a:xfrm>
              <a:off x="4370401" y="2773562"/>
              <a:ext cx="343678" cy="24180"/>
            </a:xfrm>
            <a:custGeom>
              <a:avLst/>
              <a:gdLst/>
              <a:ahLst/>
              <a:cxnLst/>
              <a:rect l="l" t="t" r="r" b="b"/>
              <a:pathLst>
                <a:path w="11527" h="811" extrusionOk="0">
                  <a:moveTo>
                    <a:pt x="120" y="0"/>
                  </a:moveTo>
                  <a:cubicBezTo>
                    <a:pt x="72" y="0"/>
                    <a:pt x="1" y="48"/>
                    <a:pt x="1" y="119"/>
                  </a:cubicBezTo>
                  <a:lnTo>
                    <a:pt x="1" y="691"/>
                  </a:lnTo>
                  <a:cubicBezTo>
                    <a:pt x="1" y="739"/>
                    <a:pt x="72" y="810"/>
                    <a:pt x="120" y="810"/>
                  </a:cubicBezTo>
                  <a:lnTo>
                    <a:pt x="11408" y="810"/>
                  </a:lnTo>
                  <a:cubicBezTo>
                    <a:pt x="11456" y="810"/>
                    <a:pt x="11527" y="739"/>
                    <a:pt x="11527" y="691"/>
                  </a:cubicBezTo>
                  <a:lnTo>
                    <a:pt x="11527" y="119"/>
                  </a:lnTo>
                  <a:cubicBezTo>
                    <a:pt x="11527" y="48"/>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7"/>
            <p:cNvSpPr/>
            <p:nvPr/>
          </p:nvSpPr>
          <p:spPr>
            <a:xfrm>
              <a:off x="4696313" y="2772846"/>
              <a:ext cx="17770" cy="23464"/>
            </a:xfrm>
            <a:custGeom>
              <a:avLst/>
              <a:gdLst/>
              <a:ahLst/>
              <a:cxnLst/>
              <a:rect l="l" t="t" r="r" b="b"/>
              <a:pathLst>
                <a:path w="596" h="787" extrusionOk="0">
                  <a:moveTo>
                    <a:pt x="1" y="1"/>
                  </a:moveTo>
                  <a:cubicBezTo>
                    <a:pt x="48" y="1"/>
                    <a:pt x="120" y="48"/>
                    <a:pt x="120" y="120"/>
                  </a:cubicBezTo>
                  <a:lnTo>
                    <a:pt x="120" y="667"/>
                  </a:lnTo>
                  <a:cubicBezTo>
                    <a:pt x="120" y="739"/>
                    <a:pt x="48" y="786"/>
                    <a:pt x="1" y="786"/>
                  </a:cubicBezTo>
                  <a:lnTo>
                    <a:pt x="477" y="786"/>
                  </a:lnTo>
                  <a:cubicBezTo>
                    <a:pt x="525" y="786"/>
                    <a:pt x="596" y="739"/>
                    <a:pt x="596" y="667"/>
                  </a:cubicBezTo>
                  <a:lnTo>
                    <a:pt x="596" y="120"/>
                  </a:lnTo>
                  <a:cubicBezTo>
                    <a:pt x="596" y="48"/>
                    <a:pt x="525"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7"/>
            <p:cNvSpPr/>
            <p:nvPr/>
          </p:nvSpPr>
          <p:spPr>
            <a:xfrm>
              <a:off x="4430062" y="2733430"/>
              <a:ext cx="10674" cy="18157"/>
            </a:xfrm>
            <a:custGeom>
              <a:avLst/>
              <a:gdLst/>
              <a:ahLst/>
              <a:cxnLst/>
              <a:rect l="l" t="t" r="r" b="b"/>
              <a:pathLst>
                <a:path w="358" h="609" extrusionOk="0">
                  <a:moveTo>
                    <a:pt x="153" y="0"/>
                  </a:moveTo>
                  <a:cubicBezTo>
                    <a:pt x="64" y="0"/>
                    <a:pt x="0" y="82"/>
                    <a:pt x="0" y="180"/>
                  </a:cubicBezTo>
                  <a:lnTo>
                    <a:pt x="0" y="418"/>
                  </a:lnTo>
                  <a:cubicBezTo>
                    <a:pt x="0" y="513"/>
                    <a:pt x="48" y="608"/>
                    <a:pt x="143" y="608"/>
                  </a:cubicBezTo>
                  <a:cubicBezTo>
                    <a:pt x="262" y="608"/>
                    <a:pt x="357" y="537"/>
                    <a:pt x="357" y="418"/>
                  </a:cubicBezTo>
                  <a:lnTo>
                    <a:pt x="357" y="180"/>
                  </a:lnTo>
                  <a:cubicBezTo>
                    <a:pt x="357" y="84"/>
                    <a:pt x="286" y="37"/>
                    <a:pt x="215" y="13"/>
                  </a:cubicBezTo>
                  <a:cubicBezTo>
                    <a:pt x="193" y="4"/>
                    <a:pt x="172" y="0"/>
                    <a:pt x="1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7"/>
            <p:cNvSpPr/>
            <p:nvPr/>
          </p:nvSpPr>
          <p:spPr>
            <a:xfrm>
              <a:off x="4583432" y="2699709"/>
              <a:ext cx="10674" cy="17800"/>
            </a:xfrm>
            <a:custGeom>
              <a:avLst/>
              <a:gdLst/>
              <a:ahLst/>
              <a:cxnLst/>
              <a:rect l="l" t="t" r="r" b="b"/>
              <a:pathLst>
                <a:path w="358" h="597" extrusionOk="0">
                  <a:moveTo>
                    <a:pt x="191" y="1"/>
                  </a:moveTo>
                  <a:cubicBezTo>
                    <a:pt x="95" y="1"/>
                    <a:pt x="0" y="96"/>
                    <a:pt x="0" y="191"/>
                  </a:cubicBezTo>
                  <a:lnTo>
                    <a:pt x="0" y="429"/>
                  </a:lnTo>
                  <a:cubicBezTo>
                    <a:pt x="0" y="501"/>
                    <a:pt x="95" y="596"/>
                    <a:pt x="191" y="596"/>
                  </a:cubicBezTo>
                  <a:cubicBezTo>
                    <a:pt x="262" y="596"/>
                    <a:pt x="357" y="501"/>
                    <a:pt x="357" y="429"/>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7"/>
            <p:cNvSpPr/>
            <p:nvPr/>
          </p:nvSpPr>
          <p:spPr>
            <a:xfrm>
              <a:off x="4583432" y="2727408"/>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96"/>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7"/>
            <p:cNvSpPr/>
            <p:nvPr/>
          </p:nvSpPr>
          <p:spPr>
            <a:xfrm>
              <a:off x="4583432" y="2672011"/>
              <a:ext cx="10674" cy="17800"/>
            </a:xfrm>
            <a:custGeom>
              <a:avLst/>
              <a:gdLst/>
              <a:ahLst/>
              <a:cxnLst/>
              <a:rect l="l" t="t" r="r" b="b"/>
              <a:pathLst>
                <a:path w="358" h="597" extrusionOk="0">
                  <a:moveTo>
                    <a:pt x="191" y="1"/>
                  </a:moveTo>
                  <a:cubicBezTo>
                    <a:pt x="95" y="1"/>
                    <a:pt x="0" y="96"/>
                    <a:pt x="0" y="191"/>
                  </a:cubicBezTo>
                  <a:lnTo>
                    <a:pt x="0" y="430"/>
                  </a:lnTo>
                  <a:cubicBezTo>
                    <a:pt x="0" y="525"/>
                    <a:pt x="95" y="596"/>
                    <a:pt x="191" y="596"/>
                  </a:cubicBezTo>
                  <a:cubicBezTo>
                    <a:pt x="262" y="596"/>
                    <a:pt x="357" y="525"/>
                    <a:pt x="357" y="430"/>
                  </a:cubicBezTo>
                  <a:lnTo>
                    <a:pt x="357" y="191"/>
                  </a:lnTo>
                  <a:cubicBezTo>
                    <a:pt x="357" y="72"/>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7"/>
            <p:cNvSpPr/>
            <p:nvPr/>
          </p:nvSpPr>
          <p:spPr>
            <a:xfrm>
              <a:off x="4583432" y="2645058"/>
              <a:ext cx="10674" cy="17770"/>
            </a:xfrm>
            <a:custGeom>
              <a:avLst/>
              <a:gdLst/>
              <a:ahLst/>
              <a:cxnLst/>
              <a:rect l="l" t="t" r="r" b="b"/>
              <a:pathLst>
                <a:path w="358" h="596" extrusionOk="0">
                  <a:moveTo>
                    <a:pt x="191" y="0"/>
                  </a:moveTo>
                  <a:cubicBezTo>
                    <a:pt x="95" y="0"/>
                    <a:pt x="0" y="71"/>
                    <a:pt x="0" y="167"/>
                  </a:cubicBezTo>
                  <a:lnTo>
                    <a:pt x="0" y="405"/>
                  </a:lnTo>
                  <a:cubicBezTo>
                    <a:pt x="0" y="500"/>
                    <a:pt x="95" y="595"/>
                    <a:pt x="191" y="595"/>
                  </a:cubicBezTo>
                  <a:cubicBezTo>
                    <a:pt x="262" y="595"/>
                    <a:pt x="357" y="500"/>
                    <a:pt x="357" y="405"/>
                  </a:cubicBezTo>
                  <a:lnTo>
                    <a:pt x="357" y="167"/>
                  </a:lnTo>
                  <a:cubicBezTo>
                    <a:pt x="357" y="48"/>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7"/>
            <p:cNvSpPr/>
            <p:nvPr/>
          </p:nvSpPr>
          <p:spPr>
            <a:xfrm>
              <a:off x="4583432" y="2616644"/>
              <a:ext cx="10674" cy="17770"/>
            </a:xfrm>
            <a:custGeom>
              <a:avLst/>
              <a:gdLst/>
              <a:ahLst/>
              <a:cxnLst/>
              <a:rect l="l" t="t" r="r" b="b"/>
              <a:pathLst>
                <a:path w="358" h="596" extrusionOk="0">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72"/>
                    <a:pt x="310"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7"/>
            <p:cNvSpPr/>
            <p:nvPr/>
          </p:nvSpPr>
          <p:spPr>
            <a:xfrm>
              <a:off x="4583432" y="2588945"/>
              <a:ext cx="10674" cy="17800"/>
            </a:xfrm>
            <a:custGeom>
              <a:avLst/>
              <a:gdLst/>
              <a:ahLst/>
              <a:cxnLst/>
              <a:rect l="l" t="t" r="r" b="b"/>
              <a:pathLst>
                <a:path w="358" h="597" extrusionOk="0">
                  <a:moveTo>
                    <a:pt x="191" y="1"/>
                  </a:moveTo>
                  <a:cubicBezTo>
                    <a:pt x="95" y="1"/>
                    <a:pt x="0" y="96"/>
                    <a:pt x="0" y="167"/>
                  </a:cubicBezTo>
                  <a:lnTo>
                    <a:pt x="0" y="406"/>
                  </a:lnTo>
                  <a:cubicBezTo>
                    <a:pt x="0" y="501"/>
                    <a:pt x="95" y="596"/>
                    <a:pt x="191" y="596"/>
                  </a:cubicBezTo>
                  <a:cubicBezTo>
                    <a:pt x="262" y="596"/>
                    <a:pt x="357" y="501"/>
                    <a:pt x="357" y="406"/>
                  </a:cubicBezTo>
                  <a:lnTo>
                    <a:pt x="357" y="167"/>
                  </a:lnTo>
                  <a:cubicBezTo>
                    <a:pt x="357" y="96"/>
                    <a:pt x="310"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7"/>
            <p:cNvSpPr/>
            <p:nvPr/>
          </p:nvSpPr>
          <p:spPr>
            <a:xfrm>
              <a:off x="4537993" y="2748010"/>
              <a:ext cx="10674" cy="17770"/>
            </a:xfrm>
            <a:custGeom>
              <a:avLst/>
              <a:gdLst/>
              <a:ahLst/>
              <a:cxnLst/>
              <a:rect l="l" t="t" r="r" b="b"/>
              <a:pathLst>
                <a:path w="358" h="596" extrusionOk="0">
                  <a:moveTo>
                    <a:pt x="191" y="0"/>
                  </a:moveTo>
                  <a:cubicBezTo>
                    <a:pt x="95" y="0"/>
                    <a:pt x="0" y="72"/>
                    <a:pt x="0" y="167"/>
                  </a:cubicBezTo>
                  <a:lnTo>
                    <a:pt x="0" y="405"/>
                  </a:lnTo>
                  <a:cubicBezTo>
                    <a:pt x="0" y="500"/>
                    <a:pt x="95" y="595"/>
                    <a:pt x="191" y="595"/>
                  </a:cubicBezTo>
                  <a:cubicBezTo>
                    <a:pt x="286" y="595"/>
                    <a:pt x="357" y="500"/>
                    <a:pt x="357" y="405"/>
                  </a:cubicBezTo>
                  <a:lnTo>
                    <a:pt x="357" y="167"/>
                  </a:lnTo>
                  <a:cubicBezTo>
                    <a:pt x="357" y="48"/>
                    <a:pt x="286"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7"/>
            <p:cNvSpPr/>
            <p:nvPr/>
          </p:nvSpPr>
          <p:spPr>
            <a:xfrm>
              <a:off x="4537993" y="2691897"/>
              <a:ext cx="10674" cy="17800"/>
            </a:xfrm>
            <a:custGeom>
              <a:avLst/>
              <a:gdLst/>
              <a:ahLst/>
              <a:cxnLst/>
              <a:rect l="l" t="t" r="r" b="b"/>
              <a:pathLst>
                <a:path w="358" h="597" extrusionOk="0">
                  <a:moveTo>
                    <a:pt x="191" y="1"/>
                  </a:moveTo>
                  <a:cubicBezTo>
                    <a:pt x="95" y="1"/>
                    <a:pt x="0" y="72"/>
                    <a:pt x="0" y="167"/>
                  </a:cubicBezTo>
                  <a:lnTo>
                    <a:pt x="0" y="406"/>
                  </a:lnTo>
                  <a:cubicBezTo>
                    <a:pt x="0" y="501"/>
                    <a:pt x="95" y="596"/>
                    <a:pt x="191" y="596"/>
                  </a:cubicBezTo>
                  <a:cubicBezTo>
                    <a:pt x="286" y="596"/>
                    <a:pt x="357" y="501"/>
                    <a:pt x="357" y="406"/>
                  </a:cubicBezTo>
                  <a:lnTo>
                    <a:pt x="357" y="167"/>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7"/>
            <p:cNvSpPr/>
            <p:nvPr/>
          </p:nvSpPr>
          <p:spPr>
            <a:xfrm>
              <a:off x="4537993" y="2719596"/>
              <a:ext cx="10674" cy="17770"/>
            </a:xfrm>
            <a:custGeom>
              <a:avLst/>
              <a:gdLst/>
              <a:ahLst/>
              <a:cxnLst/>
              <a:rect l="l" t="t" r="r" b="b"/>
              <a:pathLst>
                <a:path w="358" h="596" extrusionOk="0">
                  <a:moveTo>
                    <a:pt x="191" y="1"/>
                  </a:moveTo>
                  <a:cubicBezTo>
                    <a:pt x="95" y="1"/>
                    <a:pt x="0" y="72"/>
                    <a:pt x="0" y="167"/>
                  </a:cubicBezTo>
                  <a:lnTo>
                    <a:pt x="0" y="405"/>
                  </a:lnTo>
                  <a:cubicBezTo>
                    <a:pt x="0" y="501"/>
                    <a:pt x="95" y="596"/>
                    <a:pt x="191" y="596"/>
                  </a:cubicBezTo>
                  <a:cubicBezTo>
                    <a:pt x="286" y="596"/>
                    <a:pt x="357" y="501"/>
                    <a:pt x="357" y="405"/>
                  </a:cubicBezTo>
                  <a:lnTo>
                    <a:pt x="357" y="167"/>
                  </a:lnTo>
                  <a:cubicBezTo>
                    <a:pt x="357" y="72"/>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7"/>
            <p:cNvSpPr/>
            <p:nvPr/>
          </p:nvSpPr>
          <p:spPr>
            <a:xfrm>
              <a:off x="4537993" y="2664199"/>
              <a:ext cx="10674" cy="17800"/>
            </a:xfrm>
            <a:custGeom>
              <a:avLst/>
              <a:gdLst/>
              <a:ahLst/>
              <a:cxnLst/>
              <a:rect l="l" t="t" r="r" b="b"/>
              <a:pathLst>
                <a:path w="358" h="597" extrusionOk="0">
                  <a:moveTo>
                    <a:pt x="191" y="1"/>
                  </a:moveTo>
                  <a:cubicBezTo>
                    <a:pt x="95" y="1"/>
                    <a:pt x="0" y="96"/>
                    <a:pt x="0" y="192"/>
                  </a:cubicBezTo>
                  <a:lnTo>
                    <a:pt x="0" y="430"/>
                  </a:lnTo>
                  <a:cubicBezTo>
                    <a:pt x="0" y="501"/>
                    <a:pt x="95" y="596"/>
                    <a:pt x="191" y="596"/>
                  </a:cubicBezTo>
                  <a:cubicBezTo>
                    <a:pt x="286" y="596"/>
                    <a:pt x="357" y="501"/>
                    <a:pt x="357" y="430"/>
                  </a:cubicBezTo>
                  <a:lnTo>
                    <a:pt x="357" y="192"/>
                  </a:lnTo>
                  <a:cubicBezTo>
                    <a:pt x="357" y="96"/>
                    <a:pt x="286"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7"/>
            <p:cNvSpPr/>
            <p:nvPr/>
          </p:nvSpPr>
          <p:spPr>
            <a:xfrm>
              <a:off x="4477617" y="2678421"/>
              <a:ext cx="10674" cy="17770"/>
            </a:xfrm>
            <a:custGeom>
              <a:avLst/>
              <a:gdLst/>
              <a:ahLst/>
              <a:cxnLst/>
              <a:rect l="l" t="t" r="r" b="b"/>
              <a:pathLst>
                <a:path w="358" h="596" extrusionOk="0">
                  <a:moveTo>
                    <a:pt x="191" y="0"/>
                  </a:moveTo>
                  <a:cubicBezTo>
                    <a:pt x="96" y="0"/>
                    <a:pt x="1" y="96"/>
                    <a:pt x="1" y="191"/>
                  </a:cubicBezTo>
                  <a:lnTo>
                    <a:pt x="1" y="429"/>
                  </a:lnTo>
                  <a:cubicBezTo>
                    <a:pt x="1" y="500"/>
                    <a:pt x="96" y="596"/>
                    <a:pt x="191" y="596"/>
                  </a:cubicBezTo>
                  <a:cubicBezTo>
                    <a:pt x="287" y="596"/>
                    <a:pt x="358" y="500"/>
                    <a:pt x="358" y="429"/>
                  </a:cubicBezTo>
                  <a:lnTo>
                    <a:pt x="358" y="191"/>
                  </a:lnTo>
                  <a:cubicBezTo>
                    <a:pt x="334" y="72"/>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7"/>
            <p:cNvSpPr/>
            <p:nvPr/>
          </p:nvSpPr>
          <p:spPr>
            <a:xfrm>
              <a:off x="4477617" y="2622309"/>
              <a:ext cx="10674" cy="17800"/>
            </a:xfrm>
            <a:custGeom>
              <a:avLst/>
              <a:gdLst/>
              <a:ahLst/>
              <a:cxnLst/>
              <a:rect l="l" t="t" r="r" b="b"/>
              <a:pathLst>
                <a:path w="358" h="597" extrusionOk="0">
                  <a:moveTo>
                    <a:pt x="191" y="1"/>
                  </a:moveTo>
                  <a:cubicBezTo>
                    <a:pt x="96" y="1"/>
                    <a:pt x="1" y="96"/>
                    <a:pt x="1" y="191"/>
                  </a:cubicBezTo>
                  <a:lnTo>
                    <a:pt x="1" y="430"/>
                  </a:lnTo>
                  <a:cubicBezTo>
                    <a:pt x="1" y="525"/>
                    <a:pt x="96" y="596"/>
                    <a:pt x="191" y="596"/>
                  </a:cubicBezTo>
                  <a:cubicBezTo>
                    <a:pt x="287" y="596"/>
                    <a:pt x="358" y="525"/>
                    <a:pt x="358" y="430"/>
                  </a:cubicBezTo>
                  <a:lnTo>
                    <a:pt x="358" y="191"/>
                  </a:lnTo>
                  <a:cubicBezTo>
                    <a:pt x="334" y="96"/>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7"/>
            <p:cNvSpPr/>
            <p:nvPr/>
          </p:nvSpPr>
          <p:spPr>
            <a:xfrm>
              <a:off x="4477617" y="2650722"/>
              <a:ext cx="10674" cy="17770"/>
            </a:xfrm>
            <a:custGeom>
              <a:avLst/>
              <a:gdLst/>
              <a:ahLst/>
              <a:cxnLst/>
              <a:rect l="l" t="t" r="r" b="b"/>
              <a:pathLst>
                <a:path w="358" h="596" extrusionOk="0">
                  <a:moveTo>
                    <a:pt x="191" y="1"/>
                  </a:moveTo>
                  <a:cubicBezTo>
                    <a:pt x="96" y="1"/>
                    <a:pt x="1" y="96"/>
                    <a:pt x="1" y="191"/>
                  </a:cubicBezTo>
                  <a:lnTo>
                    <a:pt x="1" y="429"/>
                  </a:lnTo>
                  <a:cubicBezTo>
                    <a:pt x="1" y="524"/>
                    <a:pt x="96" y="596"/>
                    <a:pt x="191" y="596"/>
                  </a:cubicBezTo>
                  <a:cubicBezTo>
                    <a:pt x="287" y="596"/>
                    <a:pt x="358" y="524"/>
                    <a:pt x="358" y="429"/>
                  </a:cubicBezTo>
                  <a:lnTo>
                    <a:pt x="358" y="191"/>
                  </a:lnTo>
                  <a:cubicBezTo>
                    <a:pt x="334" y="72"/>
                    <a:pt x="287"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7"/>
            <p:cNvSpPr/>
            <p:nvPr/>
          </p:nvSpPr>
          <p:spPr>
            <a:xfrm>
              <a:off x="4477617" y="2706120"/>
              <a:ext cx="10674" cy="17770"/>
            </a:xfrm>
            <a:custGeom>
              <a:avLst/>
              <a:gdLst/>
              <a:ahLst/>
              <a:cxnLst/>
              <a:rect l="l" t="t" r="r" b="b"/>
              <a:pathLst>
                <a:path w="358" h="596" extrusionOk="0">
                  <a:moveTo>
                    <a:pt x="191" y="0"/>
                  </a:moveTo>
                  <a:cubicBezTo>
                    <a:pt x="96" y="0"/>
                    <a:pt x="1" y="95"/>
                    <a:pt x="1" y="167"/>
                  </a:cubicBezTo>
                  <a:lnTo>
                    <a:pt x="1" y="405"/>
                  </a:lnTo>
                  <a:cubicBezTo>
                    <a:pt x="1" y="500"/>
                    <a:pt x="96" y="595"/>
                    <a:pt x="191" y="595"/>
                  </a:cubicBezTo>
                  <a:cubicBezTo>
                    <a:pt x="287" y="595"/>
                    <a:pt x="358" y="500"/>
                    <a:pt x="358" y="405"/>
                  </a:cubicBezTo>
                  <a:lnTo>
                    <a:pt x="358" y="167"/>
                  </a:lnTo>
                  <a:cubicBezTo>
                    <a:pt x="334" y="95"/>
                    <a:pt x="287" y="0"/>
                    <a:pt x="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7"/>
            <p:cNvSpPr/>
            <p:nvPr/>
          </p:nvSpPr>
          <p:spPr>
            <a:xfrm>
              <a:off x="4476902" y="2733788"/>
              <a:ext cx="10704" cy="17800"/>
            </a:xfrm>
            <a:custGeom>
              <a:avLst/>
              <a:gdLst/>
              <a:ahLst/>
              <a:cxnLst/>
              <a:rect l="l" t="t" r="r" b="b"/>
              <a:pathLst>
                <a:path w="359" h="597" extrusionOk="0">
                  <a:moveTo>
                    <a:pt x="191" y="1"/>
                  </a:moveTo>
                  <a:cubicBezTo>
                    <a:pt x="96" y="1"/>
                    <a:pt x="1" y="72"/>
                    <a:pt x="1" y="168"/>
                  </a:cubicBezTo>
                  <a:lnTo>
                    <a:pt x="1" y="406"/>
                  </a:lnTo>
                  <a:cubicBezTo>
                    <a:pt x="1" y="501"/>
                    <a:pt x="96" y="596"/>
                    <a:pt x="191" y="596"/>
                  </a:cubicBezTo>
                  <a:cubicBezTo>
                    <a:pt x="263" y="596"/>
                    <a:pt x="358" y="501"/>
                    <a:pt x="358" y="406"/>
                  </a:cubicBezTo>
                  <a:lnTo>
                    <a:pt x="358" y="168"/>
                  </a:lnTo>
                  <a:cubicBezTo>
                    <a:pt x="358" y="72"/>
                    <a:pt x="263"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7"/>
            <p:cNvSpPr/>
            <p:nvPr/>
          </p:nvSpPr>
          <p:spPr>
            <a:xfrm>
              <a:off x="4526604" y="2515093"/>
              <a:ext cx="17800" cy="10704"/>
            </a:xfrm>
            <a:custGeom>
              <a:avLst/>
              <a:gdLst/>
              <a:ahLst/>
              <a:cxnLst/>
              <a:rect l="l" t="t" r="r" b="b"/>
              <a:pathLst>
                <a:path w="597" h="359" extrusionOk="0">
                  <a:moveTo>
                    <a:pt x="191" y="1"/>
                  </a:moveTo>
                  <a:cubicBezTo>
                    <a:pt x="96" y="1"/>
                    <a:pt x="1" y="72"/>
                    <a:pt x="1" y="144"/>
                  </a:cubicBezTo>
                  <a:cubicBezTo>
                    <a:pt x="1" y="263"/>
                    <a:pt x="72" y="358"/>
                    <a:pt x="191" y="358"/>
                  </a:cubicBezTo>
                  <a:lnTo>
                    <a:pt x="430" y="358"/>
                  </a:lnTo>
                  <a:cubicBezTo>
                    <a:pt x="501" y="358"/>
                    <a:pt x="596" y="311"/>
                    <a:pt x="596" y="215"/>
                  </a:cubicBezTo>
                  <a:cubicBezTo>
                    <a:pt x="596" y="96"/>
                    <a:pt x="525"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7"/>
            <p:cNvSpPr/>
            <p:nvPr/>
          </p:nvSpPr>
          <p:spPr>
            <a:xfrm>
              <a:off x="4582001" y="2515093"/>
              <a:ext cx="17770" cy="10704"/>
            </a:xfrm>
            <a:custGeom>
              <a:avLst/>
              <a:gdLst/>
              <a:ahLst/>
              <a:cxnLst/>
              <a:rect l="l" t="t" r="r" b="b"/>
              <a:pathLst>
                <a:path w="596" h="359" extrusionOk="0">
                  <a:moveTo>
                    <a:pt x="167" y="1"/>
                  </a:moveTo>
                  <a:cubicBezTo>
                    <a:pt x="72" y="1"/>
                    <a:pt x="1" y="72"/>
                    <a:pt x="1" y="144"/>
                  </a:cubicBezTo>
                  <a:cubicBezTo>
                    <a:pt x="1" y="263"/>
                    <a:pt x="72" y="358"/>
                    <a:pt x="167" y="358"/>
                  </a:cubicBezTo>
                  <a:lnTo>
                    <a:pt x="405" y="358"/>
                  </a:lnTo>
                  <a:cubicBezTo>
                    <a:pt x="501" y="358"/>
                    <a:pt x="596" y="311"/>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7"/>
            <p:cNvSpPr/>
            <p:nvPr/>
          </p:nvSpPr>
          <p:spPr>
            <a:xfrm>
              <a:off x="4415840" y="2515093"/>
              <a:ext cx="17800" cy="10704"/>
            </a:xfrm>
            <a:custGeom>
              <a:avLst/>
              <a:gdLst/>
              <a:ahLst/>
              <a:cxnLst/>
              <a:rect l="l" t="t" r="r" b="b"/>
              <a:pathLst>
                <a:path w="597" h="359" extrusionOk="0">
                  <a:moveTo>
                    <a:pt x="168" y="1"/>
                  </a:moveTo>
                  <a:cubicBezTo>
                    <a:pt x="96" y="1"/>
                    <a:pt x="25" y="72"/>
                    <a:pt x="1" y="144"/>
                  </a:cubicBezTo>
                  <a:cubicBezTo>
                    <a:pt x="1" y="239"/>
                    <a:pt x="96" y="358"/>
                    <a:pt x="168"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7"/>
            <p:cNvSpPr/>
            <p:nvPr/>
          </p:nvSpPr>
          <p:spPr>
            <a:xfrm>
              <a:off x="4554302" y="2515093"/>
              <a:ext cx="17800" cy="10704"/>
            </a:xfrm>
            <a:custGeom>
              <a:avLst/>
              <a:gdLst/>
              <a:ahLst/>
              <a:cxnLst/>
              <a:rect l="l" t="t" r="r" b="b"/>
              <a:pathLst>
                <a:path w="597" h="359" extrusionOk="0">
                  <a:moveTo>
                    <a:pt x="167" y="1"/>
                  </a:moveTo>
                  <a:cubicBezTo>
                    <a:pt x="96" y="1"/>
                    <a:pt x="25" y="72"/>
                    <a:pt x="1" y="144"/>
                  </a:cubicBezTo>
                  <a:cubicBezTo>
                    <a:pt x="1" y="239"/>
                    <a:pt x="48" y="358"/>
                    <a:pt x="167"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7"/>
            <p:cNvSpPr/>
            <p:nvPr/>
          </p:nvSpPr>
          <p:spPr>
            <a:xfrm>
              <a:off x="4443538" y="2515093"/>
              <a:ext cx="18485" cy="10704"/>
            </a:xfrm>
            <a:custGeom>
              <a:avLst/>
              <a:gdLst/>
              <a:ahLst/>
              <a:cxnLst/>
              <a:rect l="l" t="t" r="r" b="b"/>
              <a:pathLst>
                <a:path w="620" h="359" extrusionOk="0">
                  <a:moveTo>
                    <a:pt x="191" y="1"/>
                  </a:moveTo>
                  <a:cubicBezTo>
                    <a:pt x="120" y="1"/>
                    <a:pt x="24" y="72"/>
                    <a:pt x="24" y="144"/>
                  </a:cubicBezTo>
                  <a:cubicBezTo>
                    <a:pt x="1" y="263"/>
                    <a:pt x="72" y="358"/>
                    <a:pt x="191" y="358"/>
                  </a:cubicBezTo>
                  <a:lnTo>
                    <a:pt x="429" y="358"/>
                  </a:lnTo>
                  <a:cubicBezTo>
                    <a:pt x="525" y="358"/>
                    <a:pt x="620" y="311"/>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7"/>
            <p:cNvSpPr/>
            <p:nvPr/>
          </p:nvSpPr>
          <p:spPr>
            <a:xfrm>
              <a:off x="4498220" y="2515093"/>
              <a:ext cx="18485" cy="10704"/>
            </a:xfrm>
            <a:custGeom>
              <a:avLst/>
              <a:gdLst/>
              <a:ahLst/>
              <a:cxnLst/>
              <a:rect l="l" t="t" r="r" b="b"/>
              <a:pathLst>
                <a:path w="620" h="359" extrusionOk="0">
                  <a:moveTo>
                    <a:pt x="215" y="1"/>
                  </a:moveTo>
                  <a:cubicBezTo>
                    <a:pt x="119" y="1"/>
                    <a:pt x="72" y="72"/>
                    <a:pt x="24" y="144"/>
                  </a:cubicBezTo>
                  <a:cubicBezTo>
                    <a:pt x="0"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7"/>
            <p:cNvSpPr/>
            <p:nvPr/>
          </p:nvSpPr>
          <p:spPr>
            <a:xfrm>
              <a:off x="4470521" y="2515093"/>
              <a:ext cx="18485" cy="10704"/>
            </a:xfrm>
            <a:custGeom>
              <a:avLst/>
              <a:gdLst/>
              <a:ahLst/>
              <a:cxnLst/>
              <a:rect l="l" t="t" r="r" b="b"/>
              <a:pathLst>
                <a:path w="620" h="359" extrusionOk="0">
                  <a:moveTo>
                    <a:pt x="215" y="1"/>
                  </a:moveTo>
                  <a:cubicBezTo>
                    <a:pt x="120" y="1"/>
                    <a:pt x="72" y="72"/>
                    <a:pt x="48" y="144"/>
                  </a:cubicBezTo>
                  <a:cubicBezTo>
                    <a:pt x="1"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7"/>
            <p:cNvSpPr/>
            <p:nvPr/>
          </p:nvSpPr>
          <p:spPr>
            <a:xfrm>
              <a:off x="4650159" y="2500900"/>
              <a:ext cx="39087" cy="39087"/>
            </a:xfrm>
            <a:custGeom>
              <a:avLst/>
              <a:gdLst/>
              <a:ahLst/>
              <a:cxnLst/>
              <a:rect l="l" t="t" r="r" b="b"/>
              <a:pathLst>
                <a:path w="1311" h="1311" extrusionOk="0">
                  <a:moveTo>
                    <a:pt x="644" y="358"/>
                  </a:moveTo>
                  <a:cubicBezTo>
                    <a:pt x="834" y="358"/>
                    <a:pt x="953" y="477"/>
                    <a:pt x="953" y="667"/>
                  </a:cubicBezTo>
                  <a:cubicBezTo>
                    <a:pt x="953" y="810"/>
                    <a:pt x="834"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7"/>
            <p:cNvSpPr/>
            <p:nvPr/>
          </p:nvSpPr>
          <p:spPr>
            <a:xfrm>
              <a:off x="4416555" y="2478181"/>
              <a:ext cx="294691" cy="247137"/>
            </a:xfrm>
            <a:custGeom>
              <a:avLst/>
              <a:gdLst/>
              <a:ahLst/>
              <a:cxnLst/>
              <a:rect l="l" t="t" r="r" b="b"/>
              <a:pathLst>
                <a:path w="9884" h="8289" extrusionOk="0">
                  <a:moveTo>
                    <a:pt x="5788" y="2382"/>
                  </a:moveTo>
                  <a:cubicBezTo>
                    <a:pt x="5931" y="2382"/>
                    <a:pt x="6073" y="2501"/>
                    <a:pt x="6073" y="2668"/>
                  </a:cubicBezTo>
                  <a:cubicBezTo>
                    <a:pt x="6073" y="2858"/>
                    <a:pt x="5954" y="2977"/>
                    <a:pt x="5788" y="2977"/>
                  </a:cubicBezTo>
                  <a:cubicBezTo>
                    <a:pt x="5597" y="2977"/>
                    <a:pt x="5478" y="2858"/>
                    <a:pt x="5478" y="2668"/>
                  </a:cubicBezTo>
                  <a:cubicBezTo>
                    <a:pt x="5478" y="2501"/>
                    <a:pt x="5621" y="2382"/>
                    <a:pt x="5788" y="2382"/>
                  </a:cubicBezTo>
                  <a:close/>
                  <a:moveTo>
                    <a:pt x="2215" y="3620"/>
                  </a:moveTo>
                  <a:cubicBezTo>
                    <a:pt x="2358" y="3620"/>
                    <a:pt x="2501" y="3739"/>
                    <a:pt x="2501" y="3930"/>
                  </a:cubicBezTo>
                  <a:cubicBezTo>
                    <a:pt x="2501" y="4073"/>
                    <a:pt x="2382" y="4216"/>
                    <a:pt x="2215" y="4216"/>
                  </a:cubicBezTo>
                  <a:cubicBezTo>
                    <a:pt x="2049" y="4216"/>
                    <a:pt x="1906" y="4097"/>
                    <a:pt x="1906" y="3930"/>
                  </a:cubicBezTo>
                  <a:cubicBezTo>
                    <a:pt x="1906" y="3739"/>
                    <a:pt x="2025" y="3620"/>
                    <a:pt x="2215" y="3620"/>
                  </a:cubicBezTo>
                  <a:close/>
                  <a:moveTo>
                    <a:pt x="4264" y="4883"/>
                  </a:moveTo>
                  <a:cubicBezTo>
                    <a:pt x="4406" y="4883"/>
                    <a:pt x="4549" y="5002"/>
                    <a:pt x="4549" y="5168"/>
                  </a:cubicBezTo>
                  <a:cubicBezTo>
                    <a:pt x="4549" y="5311"/>
                    <a:pt x="4430" y="5478"/>
                    <a:pt x="4264" y="5478"/>
                  </a:cubicBezTo>
                  <a:cubicBezTo>
                    <a:pt x="4121" y="5478"/>
                    <a:pt x="3954" y="5359"/>
                    <a:pt x="3954" y="5168"/>
                  </a:cubicBezTo>
                  <a:cubicBezTo>
                    <a:pt x="3954" y="5002"/>
                    <a:pt x="4073" y="4883"/>
                    <a:pt x="4264" y="4883"/>
                  </a:cubicBezTo>
                  <a:close/>
                  <a:moveTo>
                    <a:pt x="620" y="7383"/>
                  </a:moveTo>
                  <a:cubicBezTo>
                    <a:pt x="787" y="7383"/>
                    <a:pt x="929" y="7502"/>
                    <a:pt x="929" y="7669"/>
                  </a:cubicBezTo>
                  <a:cubicBezTo>
                    <a:pt x="929" y="7812"/>
                    <a:pt x="810" y="7978"/>
                    <a:pt x="620" y="7978"/>
                  </a:cubicBezTo>
                  <a:cubicBezTo>
                    <a:pt x="453" y="7978"/>
                    <a:pt x="334" y="7859"/>
                    <a:pt x="334" y="7669"/>
                  </a:cubicBezTo>
                  <a:cubicBezTo>
                    <a:pt x="334" y="7502"/>
                    <a:pt x="477" y="7383"/>
                    <a:pt x="620" y="7383"/>
                  </a:cubicBezTo>
                  <a:close/>
                  <a:moveTo>
                    <a:pt x="8574" y="1"/>
                  </a:moveTo>
                  <a:cubicBezTo>
                    <a:pt x="7860" y="1"/>
                    <a:pt x="7264" y="596"/>
                    <a:pt x="7264" y="1310"/>
                  </a:cubicBezTo>
                  <a:cubicBezTo>
                    <a:pt x="7264" y="1453"/>
                    <a:pt x="7288" y="1572"/>
                    <a:pt x="7336" y="1691"/>
                  </a:cubicBezTo>
                  <a:lnTo>
                    <a:pt x="6383" y="2144"/>
                  </a:lnTo>
                  <a:cubicBezTo>
                    <a:pt x="6264" y="1977"/>
                    <a:pt x="6073" y="1906"/>
                    <a:pt x="5907" y="1906"/>
                  </a:cubicBezTo>
                  <a:cubicBezTo>
                    <a:pt x="5550" y="1906"/>
                    <a:pt x="5240" y="2192"/>
                    <a:pt x="5240" y="2549"/>
                  </a:cubicBezTo>
                  <a:cubicBezTo>
                    <a:pt x="5240" y="2739"/>
                    <a:pt x="5311" y="2882"/>
                    <a:pt x="5430" y="3001"/>
                  </a:cubicBezTo>
                  <a:lnTo>
                    <a:pt x="4525" y="4454"/>
                  </a:lnTo>
                  <a:cubicBezTo>
                    <a:pt x="4478" y="4430"/>
                    <a:pt x="4406" y="4430"/>
                    <a:pt x="4359" y="4430"/>
                  </a:cubicBezTo>
                  <a:cubicBezTo>
                    <a:pt x="4168" y="4430"/>
                    <a:pt x="4002" y="4525"/>
                    <a:pt x="3882" y="4644"/>
                  </a:cubicBezTo>
                  <a:lnTo>
                    <a:pt x="2882" y="4049"/>
                  </a:lnTo>
                  <a:cubicBezTo>
                    <a:pt x="2930" y="3978"/>
                    <a:pt x="2930" y="3882"/>
                    <a:pt x="2930" y="3835"/>
                  </a:cubicBezTo>
                  <a:cubicBezTo>
                    <a:pt x="2930" y="3478"/>
                    <a:pt x="2620" y="3168"/>
                    <a:pt x="2263" y="3168"/>
                  </a:cubicBezTo>
                  <a:cubicBezTo>
                    <a:pt x="1906" y="3168"/>
                    <a:pt x="1620" y="3478"/>
                    <a:pt x="1620" y="3835"/>
                  </a:cubicBezTo>
                  <a:cubicBezTo>
                    <a:pt x="1620" y="3978"/>
                    <a:pt x="1668" y="4121"/>
                    <a:pt x="1763" y="4240"/>
                  </a:cubicBezTo>
                  <a:lnTo>
                    <a:pt x="739" y="6954"/>
                  </a:lnTo>
                  <a:lnTo>
                    <a:pt x="691" y="6954"/>
                  </a:lnTo>
                  <a:cubicBezTo>
                    <a:pt x="334" y="6954"/>
                    <a:pt x="25" y="7264"/>
                    <a:pt x="25" y="7621"/>
                  </a:cubicBezTo>
                  <a:cubicBezTo>
                    <a:pt x="1" y="8026"/>
                    <a:pt x="263" y="8288"/>
                    <a:pt x="620" y="8288"/>
                  </a:cubicBezTo>
                  <a:cubicBezTo>
                    <a:pt x="977" y="8288"/>
                    <a:pt x="1287" y="8002"/>
                    <a:pt x="1287" y="7645"/>
                  </a:cubicBezTo>
                  <a:cubicBezTo>
                    <a:pt x="1287" y="7431"/>
                    <a:pt x="1191" y="7264"/>
                    <a:pt x="1025" y="7145"/>
                  </a:cubicBezTo>
                  <a:lnTo>
                    <a:pt x="2001" y="4478"/>
                  </a:lnTo>
                  <a:cubicBezTo>
                    <a:pt x="2049" y="4525"/>
                    <a:pt x="2120" y="4525"/>
                    <a:pt x="2168" y="4525"/>
                  </a:cubicBezTo>
                  <a:cubicBezTo>
                    <a:pt x="2335" y="4525"/>
                    <a:pt x="2477" y="4454"/>
                    <a:pt x="2573" y="4359"/>
                  </a:cubicBezTo>
                  <a:lnTo>
                    <a:pt x="3597" y="5002"/>
                  </a:lnTo>
                  <a:lnTo>
                    <a:pt x="3597" y="5121"/>
                  </a:lnTo>
                  <a:cubicBezTo>
                    <a:pt x="3597" y="5478"/>
                    <a:pt x="3906" y="5764"/>
                    <a:pt x="4264" y="5764"/>
                  </a:cubicBezTo>
                  <a:cubicBezTo>
                    <a:pt x="4621" y="5764"/>
                    <a:pt x="4907" y="5478"/>
                    <a:pt x="4907" y="5121"/>
                  </a:cubicBezTo>
                  <a:cubicBezTo>
                    <a:pt x="4907" y="4930"/>
                    <a:pt x="4859" y="4787"/>
                    <a:pt x="4740" y="4668"/>
                  </a:cubicBezTo>
                  <a:lnTo>
                    <a:pt x="5621" y="3216"/>
                  </a:lnTo>
                  <a:cubicBezTo>
                    <a:pt x="5692" y="3239"/>
                    <a:pt x="5740" y="3239"/>
                    <a:pt x="5811" y="3239"/>
                  </a:cubicBezTo>
                  <a:cubicBezTo>
                    <a:pt x="6169" y="3239"/>
                    <a:pt x="6454" y="2930"/>
                    <a:pt x="6454" y="2573"/>
                  </a:cubicBezTo>
                  <a:lnTo>
                    <a:pt x="6454" y="2501"/>
                  </a:lnTo>
                  <a:lnTo>
                    <a:pt x="7407" y="2049"/>
                  </a:lnTo>
                  <a:cubicBezTo>
                    <a:pt x="7645" y="2406"/>
                    <a:pt x="8074" y="2644"/>
                    <a:pt x="8526" y="2644"/>
                  </a:cubicBezTo>
                  <a:cubicBezTo>
                    <a:pt x="8788" y="2644"/>
                    <a:pt x="9026" y="2549"/>
                    <a:pt x="9265" y="2406"/>
                  </a:cubicBezTo>
                  <a:cubicBezTo>
                    <a:pt x="9360" y="2334"/>
                    <a:pt x="9360" y="2263"/>
                    <a:pt x="9312" y="2168"/>
                  </a:cubicBezTo>
                  <a:cubicBezTo>
                    <a:pt x="9280" y="2104"/>
                    <a:pt x="9228" y="2083"/>
                    <a:pt x="9168" y="2083"/>
                  </a:cubicBezTo>
                  <a:cubicBezTo>
                    <a:pt x="9138" y="2083"/>
                    <a:pt x="9106" y="2088"/>
                    <a:pt x="9074" y="2096"/>
                  </a:cubicBezTo>
                  <a:cubicBezTo>
                    <a:pt x="8931" y="2215"/>
                    <a:pt x="8717" y="2287"/>
                    <a:pt x="8550" y="2287"/>
                  </a:cubicBezTo>
                  <a:cubicBezTo>
                    <a:pt x="8002" y="2287"/>
                    <a:pt x="7574" y="1834"/>
                    <a:pt x="7574" y="1310"/>
                  </a:cubicBezTo>
                  <a:cubicBezTo>
                    <a:pt x="7574" y="763"/>
                    <a:pt x="8002" y="310"/>
                    <a:pt x="8550" y="310"/>
                  </a:cubicBezTo>
                  <a:cubicBezTo>
                    <a:pt x="9074" y="310"/>
                    <a:pt x="9527" y="763"/>
                    <a:pt x="9527" y="1310"/>
                  </a:cubicBezTo>
                  <a:cubicBezTo>
                    <a:pt x="9527" y="1382"/>
                    <a:pt x="9527" y="1477"/>
                    <a:pt x="9503" y="1572"/>
                  </a:cubicBezTo>
                  <a:cubicBezTo>
                    <a:pt x="9479" y="1668"/>
                    <a:pt x="9527" y="1739"/>
                    <a:pt x="9622" y="1787"/>
                  </a:cubicBezTo>
                  <a:cubicBezTo>
                    <a:pt x="9635" y="1790"/>
                    <a:pt x="9647" y="1791"/>
                    <a:pt x="9659" y="1791"/>
                  </a:cubicBezTo>
                  <a:cubicBezTo>
                    <a:pt x="9736" y="1791"/>
                    <a:pt x="9795" y="1730"/>
                    <a:pt x="9836" y="1668"/>
                  </a:cubicBezTo>
                  <a:cubicBezTo>
                    <a:pt x="9860" y="1549"/>
                    <a:pt x="9884" y="1429"/>
                    <a:pt x="9884" y="1310"/>
                  </a:cubicBezTo>
                  <a:cubicBezTo>
                    <a:pt x="9884" y="596"/>
                    <a:pt x="9288" y="1"/>
                    <a:pt x="85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7"/>
            <p:cNvSpPr/>
            <p:nvPr/>
          </p:nvSpPr>
          <p:spPr>
            <a:xfrm>
              <a:off x="4664351" y="2625886"/>
              <a:ext cx="10704" cy="17770"/>
            </a:xfrm>
            <a:custGeom>
              <a:avLst/>
              <a:gdLst/>
              <a:ahLst/>
              <a:cxnLst/>
              <a:rect l="l" t="t" r="r" b="b"/>
              <a:pathLst>
                <a:path w="359" h="596" extrusionOk="0">
                  <a:moveTo>
                    <a:pt x="168" y="0"/>
                  </a:moveTo>
                  <a:cubicBezTo>
                    <a:pt x="96" y="0"/>
                    <a:pt x="1" y="95"/>
                    <a:pt x="1" y="191"/>
                  </a:cubicBezTo>
                  <a:lnTo>
                    <a:pt x="1" y="429"/>
                  </a:lnTo>
                  <a:cubicBezTo>
                    <a:pt x="1" y="500"/>
                    <a:pt x="96" y="595"/>
                    <a:pt x="168" y="595"/>
                  </a:cubicBezTo>
                  <a:cubicBezTo>
                    <a:pt x="263" y="595"/>
                    <a:pt x="358" y="524"/>
                    <a:pt x="358" y="429"/>
                  </a:cubicBezTo>
                  <a:lnTo>
                    <a:pt x="358" y="191"/>
                  </a:lnTo>
                  <a:cubicBezTo>
                    <a:pt x="358" y="95"/>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7"/>
            <p:cNvSpPr/>
            <p:nvPr/>
          </p:nvSpPr>
          <p:spPr>
            <a:xfrm>
              <a:off x="4664351" y="2571205"/>
              <a:ext cx="10704" cy="17770"/>
            </a:xfrm>
            <a:custGeom>
              <a:avLst/>
              <a:gdLst/>
              <a:ahLst/>
              <a:cxnLst/>
              <a:rect l="l" t="t" r="r" b="b"/>
              <a:pathLst>
                <a:path w="359" h="596" extrusionOk="0">
                  <a:moveTo>
                    <a:pt x="168" y="0"/>
                  </a:moveTo>
                  <a:cubicBezTo>
                    <a:pt x="96" y="0"/>
                    <a:pt x="1" y="96"/>
                    <a:pt x="1" y="167"/>
                  </a:cubicBezTo>
                  <a:lnTo>
                    <a:pt x="1" y="405"/>
                  </a:lnTo>
                  <a:cubicBezTo>
                    <a:pt x="1" y="500"/>
                    <a:pt x="96" y="596"/>
                    <a:pt x="168" y="596"/>
                  </a:cubicBezTo>
                  <a:cubicBezTo>
                    <a:pt x="263" y="596"/>
                    <a:pt x="358" y="500"/>
                    <a:pt x="358" y="405"/>
                  </a:cubicBezTo>
                  <a:lnTo>
                    <a:pt x="358" y="167"/>
                  </a:lnTo>
                  <a:cubicBezTo>
                    <a:pt x="358" y="96"/>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7"/>
            <p:cNvSpPr/>
            <p:nvPr/>
          </p:nvSpPr>
          <p:spPr>
            <a:xfrm>
              <a:off x="4664351" y="2654271"/>
              <a:ext cx="10704" cy="17770"/>
            </a:xfrm>
            <a:custGeom>
              <a:avLst/>
              <a:gdLst/>
              <a:ahLst/>
              <a:cxnLst/>
              <a:rect l="l" t="t" r="r" b="b"/>
              <a:pathLst>
                <a:path w="359" h="596" extrusionOk="0">
                  <a:moveTo>
                    <a:pt x="168" y="1"/>
                  </a:moveTo>
                  <a:cubicBezTo>
                    <a:pt x="96" y="1"/>
                    <a:pt x="1" y="96"/>
                    <a:pt x="1" y="191"/>
                  </a:cubicBezTo>
                  <a:lnTo>
                    <a:pt x="1" y="429"/>
                  </a:lnTo>
                  <a:cubicBezTo>
                    <a:pt x="1" y="525"/>
                    <a:pt x="96" y="596"/>
                    <a:pt x="168" y="596"/>
                  </a:cubicBezTo>
                  <a:cubicBezTo>
                    <a:pt x="263" y="596"/>
                    <a:pt x="358" y="525"/>
                    <a:pt x="358" y="429"/>
                  </a:cubicBezTo>
                  <a:lnTo>
                    <a:pt x="358" y="191"/>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7"/>
            <p:cNvSpPr/>
            <p:nvPr/>
          </p:nvSpPr>
          <p:spPr>
            <a:xfrm>
              <a:off x="4664351" y="2598904"/>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7"/>
            <p:cNvSpPr/>
            <p:nvPr/>
          </p:nvSpPr>
          <p:spPr>
            <a:xfrm>
              <a:off x="4664351" y="2709667"/>
              <a:ext cx="10704" cy="17770"/>
            </a:xfrm>
            <a:custGeom>
              <a:avLst/>
              <a:gdLst/>
              <a:ahLst/>
              <a:cxnLst/>
              <a:rect l="l" t="t" r="r" b="b"/>
              <a:pathLst>
                <a:path w="359" h="596" extrusionOk="0">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48"/>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7"/>
            <p:cNvSpPr/>
            <p:nvPr/>
          </p:nvSpPr>
          <p:spPr>
            <a:xfrm>
              <a:off x="4664351" y="2737336"/>
              <a:ext cx="10704" cy="17800"/>
            </a:xfrm>
            <a:custGeom>
              <a:avLst/>
              <a:gdLst/>
              <a:ahLst/>
              <a:cxnLst/>
              <a:rect l="l" t="t" r="r" b="b"/>
              <a:pathLst>
                <a:path w="359" h="597" extrusionOk="0">
                  <a:moveTo>
                    <a:pt x="168" y="1"/>
                  </a:moveTo>
                  <a:cubicBezTo>
                    <a:pt x="96" y="1"/>
                    <a:pt x="1" y="72"/>
                    <a:pt x="1" y="168"/>
                  </a:cubicBezTo>
                  <a:lnTo>
                    <a:pt x="1" y="406"/>
                  </a:lnTo>
                  <a:cubicBezTo>
                    <a:pt x="1" y="501"/>
                    <a:pt x="96" y="596"/>
                    <a:pt x="168" y="596"/>
                  </a:cubicBezTo>
                  <a:cubicBezTo>
                    <a:pt x="263" y="596"/>
                    <a:pt x="358" y="501"/>
                    <a:pt x="358" y="406"/>
                  </a:cubicBezTo>
                  <a:lnTo>
                    <a:pt x="358" y="168"/>
                  </a:lnTo>
                  <a:cubicBezTo>
                    <a:pt x="358" y="72"/>
                    <a:pt x="263" y="1"/>
                    <a:pt x="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7"/>
            <p:cNvSpPr/>
            <p:nvPr/>
          </p:nvSpPr>
          <p:spPr>
            <a:xfrm>
              <a:off x="4664351" y="2681969"/>
              <a:ext cx="10704" cy="17770"/>
            </a:xfrm>
            <a:custGeom>
              <a:avLst/>
              <a:gdLst/>
              <a:ahLst/>
              <a:cxnLst/>
              <a:rect l="l" t="t" r="r" b="b"/>
              <a:pathLst>
                <a:path w="359" h="596" extrusionOk="0">
                  <a:moveTo>
                    <a:pt x="168" y="0"/>
                  </a:moveTo>
                  <a:cubicBezTo>
                    <a:pt x="96" y="0"/>
                    <a:pt x="1" y="96"/>
                    <a:pt x="1" y="191"/>
                  </a:cubicBezTo>
                  <a:lnTo>
                    <a:pt x="1" y="429"/>
                  </a:lnTo>
                  <a:cubicBezTo>
                    <a:pt x="1" y="500"/>
                    <a:pt x="96" y="596"/>
                    <a:pt x="168" y="596"/>
                  </a:cubicBezTo>
                  <a:cubicBezTo>
                    <a:pt x="263" y="596"/>
                    <a:pt x="358" y="500"/>
                    <a:pt x="358" y="429"/>
                  </a:cubicBezTo>
                  <a:lnTo>
                    <a:pt x="358" y="191"/>
                  </a:lnTo>
                  <a:cubicBezTo>
                    <a:pt x="358" y="72"/>
                    <a:pt x="263" y="0"/>
                    <a:pt x="1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7"/>
            <p:cNvSpPr/>
            <p:nvPr/>
          </p:nvSpPr>
          <p:spPr>
            <a:xfrm>
              <a:off x="4365452" y="2449797"/>
              <a:ext cx="353606" cy="352890"/>
            </a:xfrm>
            <a:custGeom>
              <a:avLst/>
              <a:gdLst/>
              <a:ahLst/>
              <a:cxnLst/>
              <a:rect l="l" t="t" r="r" b="b"/>
              <a:pathLst>
                <a:path w="11860" h="11836" extrusionOk="0">
                  <a:moveTo>
                    <a:pt x="905" y="0"/>
                  </a:moveTo>
                  <a:cubicBezTo>
                    <a:pt x="786" y="0"/>
                    <a:pt x="715" y="48"/>
                    <a:pt x="715" y="167"/>
                  </a:cubicBezTo>
                  <a:lnTo>
                    <a:pt x="715" y="976"/>
                  </a:lnTo>
                  <a:lnTo>
                    <a:pt x="500" y="976"/>
                  </a:lnTo>
                  <a:cubicBezTo>
                    <a:pt x="405" y="976"/>
                    <a:pt x="310" y="1024"/>
                    <a:pt x="310" y="1119"/>
                  </a:cubicBezTo>
                  <a:cubicBezTo>
                    <a:pt x="310" y="1238"/>
                    <a:pt x="381" y="1334"/>
                    <a:pt x="500" y="1334"/>
                  </a:cubicBezTo>
                  <a:lnTo>
                    <a:pt x="715" y="1334"/>
                  </a:lnTo>
                  <a:lnTo>
                    <a:pt x="715" y="2215"/>
                  </a:lnTo>
                  <a:lnTo>
                    <a:pt x="500" y="2215"/>
                  </a:lnTo>
                  <a:cubicBezTo>
                    <a:pt x="405" y="2215"/>
                    <a:pt x="310" y="2286"/>
                    <a:pt x="310" y="2381"/>
                  </a:cubicBezTo>
                  <a:cubicBezTo>
                    <a:pt x="310" y="2501"/>
                    <a:pt x="381" y="2572"/>
                    <a:pt x="500" y="2572"/>
                  </a:cubicBezTo>
                  <a:lnTo>
                    <a:pt x="715" y="2572"/>
                  </a:lnTo>
                  <a:lnTo>
                    <a:pt x="715" y="3477"/>
                  </a:lnTo>
                  <a:lnTo>
                    <a:pt x="500" y="3477"/>
                  </a:lnTo>
                  <a:cubicBezTo>
                    <a:pt x="405" y="3477"/>
                    <a:pt x="310" y="3525"/>
                    <a:pt x="310" y="3620"/>
                  </a:cubicBezTo>
                  <a:cubicBezTo>
                    <a:pt x="310" y="3739"/>
                    <a:pt x="381" y="3834"/>
                    <a:pt x="500" y="3834"/>
                  </a:cubicBezTo>
                  <a:lnTo>
                    <a:pt x="715" y="3834"/>
                  </a:lnTo>
                  <a:lnTo>
                    <a:pt x="715" y="4715"/>
                  </a:lnTo>
                  <a:lnTo>
                    <a:pt x="500" y="4715"/>
                  </a:lnTo>
                  <a:cubicBezTo>
                    <a:pt x="405" y="4715"/>
                    <a:pt x="310" y="4787"/>
                    <a:pt x="310" y="4882"/>
                  </a:cubicBezTo>
                  <a:cubicBezTo>
                    <a:pt x="310" y="5001"/>
                    <a:pt x="381" y="5073"/>
                    <a:pt x="500" y="5073"/>
                  </a:cubicBezTo>
                  <a:lnTo>
                    <a:pt x="715" y="5073"/>
                  </a:lnTo>
                  <a:lnTo>
                    <a:pt x="715" y="5977"/>
                  </a:lnTo>
                  <a:lnTo>
                    <a:pt x="500" y="5977"/>
                  </a:lnTo>
                  <a:cubicBezTo>
                    <a:pt x="405" y="5977"/>
                    <a:pt x="310" y="6025"/>
                    <a:pt x="310" y="6120"/>
                  </a:cubicBezTo>
                  <a:cubicBezTo>
                    <a:pt x="310" y="6239"/>
                    <a:pt x="381" y="6335"/>
                    <a:pt x="500" y="6335"/>
                  </a:cubicBezTo>
                  <a:lnTo>
                    <a:pt x="715" y="6335"/>
                  </a:lnTo>
                  <a:lnTo>
                    <a:pt x="715" y="7216"/>
                  </a:lnTo>
                  <a:lnTo>
                    <a:pt x="500" y="7216"/>
                  </a:lnTo>
                  <a:cubicBezTo>
                    <a:pt x="405" y="7216"/>
                    <a:pt x="310" y="7287"/>
                    <a:pt x="310" y="7383"/>
                  </a:cubicBezTo>
                  <a:cubicBezTo>
                    <a:pt x="310" y="7502"/>
                    <a:pt x="381" y="7573"/>
                    <a:pt x="500" y="7573"/>
                  </a:cubicBezTo>
                  <a:lnTo>
                    <a:pt x="715" y="7573"/>
                  </a:lnTo>
                  <a:lnTo>
                    <a:pt x="715" y="8478"/>
                  </a:lnTo>
                  <a:lnTo>
                    <a:pt x="500" y="8478"/>
                  </a:lnTo>
                  <a:cubicBezTo>
                    <a:pt x="405" y="8478"/>
                    <a:pt x="310" y="8526"/>
                    <a:pt x="310" y="8621"/>
                  </a:cubicBezTo>
                  <a:cubicBezTo>
                    <a:pt x="310" y="8740"/>
                    <a:pt x="381" y="8835"/>
                    <a:pt x="500" y="8835"/>
                  </a:cubicBezTo>
                  <a:lnTo>
                    <a:pt x="715" y="8835"/>
                  </a:lnTo>
                  <a:lnTo>
                    <a:pt x="715" y="9716"/>
                  </a:lnTo>
                  <a:lnTo>
                    <a:pt x="524" y="9716"/>
                  </a:lnTo>
                  <a:cubicBezTo>
                    <a:pt x="429" y="9716"/>
                    <a:pt x="357" y="9788"/>
                    <a:pt x="357" y="9883"/>
                  </a:cubicBezTo>
                  <a:cubicBezTo>
                    <a:pt x="357" y="9954"/>
                    <a:pt x="405" y="10050"/>
                    <a:pt x="500" y="10050"/>
                  </a:cubicBezTo>
                  <a:lnTo>
                    <a:pt x="715" y="10050"/>
                  </a:lnTo>
                  <a:lnTo>
                    <a:pt x="715" y="10669"/>
                  </a:lnTo>
                  <a:lnTo>
                    <a:pt x="286" y="10669"/>
                  </a:lnTo>
                  <a:cubicBezTo>
                    <a:pt x="143" y="10669"/>
                    <a:pt x="0" y="10788"/>
                    <a:pt x="0" y="10978"/>
                  </a:cubicBezTo>
                  <a:lnTo>
                    <a:pt x="0" y="11550"/>
                  </a:lnTo>
                  <a:cubicBezTo>
                    <a:pt x="0" y="11693"/>
                    <a:pt x="119" y="11836"/>
                    <a:pt x="286" y="11836"/>
                  </a:cubicBezTo>
                  <a:lnTo>
                    <a:pt x="11574" y="11836"/>
                  </a:lnTo>
                  <a:cubicBezTo>
                    <a:pt x="11717" y="11836"/>
                    <a:pt x="11860" y="11717"/>
                    <a:pt x="11860" y="11550"/>
                  </a:cubicBezTo>
                  <a:lnTo>
                    <a:pt x="11860" y="10978"/>
                  </a:lnTo>
                  <a:cubicBezTo>
                    <a:pt x="11836" y="10788"/>
                    <a:pt x="11717" y="10645"/>
                    <a:pt x="11574" y="10645"/>
                  </a:cubicBezTo>
                  <a:lnTo>
                    <a:pt x="10383" y="10645"/>
                  </a:lnTo>
                  <a:cubicBezTo>
                    <a:pt x="10359" y="10574"/>
                    <a:pt x="10288" y="10526"/>
                    <a:pt x="10240" y="10526"/>
                  </a:cubicBezTo>
                  <a:cubicBezTo>
                    <a:pt x="10169" y="10526"/>
                    <a:pt x="10074" y="10597"/>
                    <a:pt x="10074" y="10645"/>
                  </a:cubicBezTo>
                  <a:lnTo>
                    <a:pt x="7740" y="10645"/>
                  </a:lnTo>
                  <a:lnTo>
                    <a:pt x="7740" y="10407"/>
                  </a:lnTo>
                  <a:cubicBezTo>
                    <a:pt x="7740" y="10312"/>
                    <a:pt x="7645" y="10240"/>
                    <a:pt x="7549" y="10240"/>
                  </a:cubicBezTo>
                  <a:cubicBezTo>
                    <a:pt x="7454" y="10240"/>
                    <a:pt x="7383" y="10312"/>
                    <a:pt x="7383" y="10407"/>
                  </a:cubicBezTo>
                  <a:lnTo>
                    <a:pt x="7383" y="10645"/>
                  </a:lnTo>
                  <a:lnTo>
                    <a:pt x="5430" y="10645"/>
                  </a:lnTo>
                  <a:cubicBezTo>
                    <a:pt x="5358" y="10645"/>
                    <a:pt x="5263" y="10717"/>
                    <a:pt x="5263" y="10788"/>
                  </a:cubicBezTo>
                  <a:cubicBezTo>
                    <a:pt x="5263" y="10907"/>
                    <a:pt x="5311" y="11002"/>
                    <a:pt x="5430" y="11002"/>
                  </a:cubicBezTo>
                  <a:lnTo>
                    <a:pt x="11550" y="11002"/>
                  </a:lnTo>
                  <a:lnTo>
                    <a:pt x="11550" y="11479"/>
                  </a:lnTo>
                  <a:lnTo>
                    <a:pt x="381" y="11479"/>
                  </a:lnTo>
                  <a:lnTo>
                    <a:pt x="381" y="11002"/>
                  </a:lnTo>
                  <a:lnTo>
                    <a:pt x="4596" y="11002"/>
                  </a:lnTo>
                  <a:cubicBezTo>
                    <a:pt x="4692" y="11002"/>
                    <a:pt x="4787" y="10955"/>
                    <a:pt x="4787" y="10859"/>
                  </a:cubicBezTo>
                  <a:cubicBezTo>
                    <a:pt x="4787" y="10740"/>
                    <a:pt x="4715" y="10645"/>
                    <a:pt x="4596" y="10645"/>
                  </a:cubicBezTo>
                  <a:lnTo>
                    <a:pt x="4120" y="10645"/>
                  </a:lnTo>
                  <a:lnTo>
                    <a:pt x="4120" y="10621"/>
                  </a:lnTo>
                  <a:cubicBezTo>
                    <a:pt x="4120" y="10526"/>
                    <a:pt x="4049" y="10431"/>
                    <a:pt x="3953" y="10431"/>
                  </a:cubicBezTo>
                  <a:cubicBezTo>
                    <a:pt x="3858" y="10431"/>
                    <a:pt x="3763" y="10526"/>
                    <a:pt x="3763" y="10621"/>
                  </a:cubicBezTo>
                  <a:lnTo>
                    <a:pt x="3763" y="10669"/>
                  </a:lnTo>
                  <a:lnTo>
                    <a:pt x="2548" y="10669"/>
                  </a:lnTo>
                  <a:lnTo>
                    <a:pt x="2548" y="10645"/>
                  </a:lnTo>
                  <a:cubicBezTo>
                    <a:pt x="2548" y="10550"/>
                    <a:pt x="2501" y="10478"/>
                    <a:pt x="2405" y="10478"/>
                  </a:cubicBezTo>
                  <a:cubicBezTo>
                    <a:pt x="2286" y="10478"/>
                    <a:pt x="2191" y="10526"/>
                    <a:pt x="2191" y="10645"/>
                  </a:cubicBezTo>
                  <a:lnTo>
                    <a:pt x="2191" y="10669"/>
                  </a:lnTo>
                  <a:lnTo>
                    <a:pt x="1072" y="10669"/>
                  </a:lnTo>
                  <a:lnTo>
                    <a:pt x="1072" y="167"/>
                  </a:lnTo>
                  <a:cubicBezTo>
                    <a:pt x="1072" y="72"/>
                    <a:pt x="1000" y="0"/>
                    <a:pt x="9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77"/>
          <p:cNvGrpSpPr/>
          <p:nvPr/>
        </p:nvGrpSpPr>
        <p:grpSpPr>
          <a:xfrm>
            <a:off x="3253136" y="2447591"/>
            <a:ext cx="358588" cy="354381"/>
            <a:chOff x="3672223" y="2447591"/>
            <a:chExt cx="358588" cy="354381"/>
          </a:xfrm>
        </p:grpSpPr>
        <p:sp>
          <p:nvSpPr>
            <p:cNvPr id="13627" name="Google Shape;13627;p77"/>
            <p:cNvSpPr/>
            <p:nvPr/>
          </p:nvSpPr>
          <p:spPr>
            <a:xfrm>
              <a:off x="3886655" y="2453345"/>
              <a:ext cx="134913" cy="134227"/>
            </a:xfrm>
            <a:custGeom>
              <a:avLst/>
              <a:gdLst/>
              <a:ahLst/>
              <a:cxnLst/>
              <a:rect l="l" t="t" r="r" b="b"/>
              <a:pathLst>
                <a:path w="4525" h="4502" extrusionOk="0">
                  <a:moveTo>
                    <a:pt x="2263" y="0"/>
                  </a:moveTo>
                  <a:cubicBezTo>
                    <a:pt x="1024" y="0"/>
                    <a:pt x="0" y="1000"/>
                    <a:pt x="0" y="2262"/>
                  </a:cubicBezTo>
                  <a:cubicBezTo>
                    <a:pt x="0" y="3501"/>
                    <a:pt x="1024" y="4501"/>
                    <a:pt x="2263" y="4501"/>
                  </a:cubicBezTo>
                  <a:cubicBezTo>
                    <a:pt x="3525" y="4501"/>
                    <a:pt x="4525" y="3501"/>
                    <a:pt x="4525" y="2262"/>
                  </a:cubicBezTo>
                  <a:cubicBezTo>
                    <a:pt x="4525" y="1000"/>
                    <a:pt x="3525"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7"/>
            <p:cNvSpPr/>
            <p:nvPr/>
          </p:nvSpPr>
          <p:spPr>
            <a:xfrm>
              <a:off x="3909375" y="2462558"/>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4"/>
                  </a:cubicBezTo>
                  <a:lnTo>
                    <a:pt x="0" y="3644"/>
                  </a:lnTo>
                  <a:cubicBezTo>
                    <a:pt x="119" y="3716"/>
                    <a:pt x="238" y="3811"/>
                    <a:pt x="381" y="3906"/>
                  </a:cubicBezTo>
                  <a:cubicBezTo>
                    <a:pt x="731" y="4108"/>
                    <a:pt x="1110" y="4204"/>
                    <a:pt x="1486" y="4204"/>
                  </a:cubicBezTo>
                  <a:cubicBezTo>
                    <a:pt x="2262" y="4204"/>
                    <a:pt x="3020" y="3795"/>
                    <a:pt x="3453" y="3073"/>
                  </a:cubicBezTo>
                  <a:cubicBezTo>
                    <a:pt x="4073" y="2001"/>
                    <a:pt x="3715" y="644"/>
                    <a:pt x="262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7"/>
            <p:cNvSpPr/>
            <p:nvPr/>
          </p:nvSpPr>
          <p:spPr>
            <a:xfrm>
              <a:off x="3678604" y="2453345"/>
              <a:ext cx="134943" cy="134227"/>
            </a:xfrm>
            <a:custGeom>
              <a:avLst/>
              <a:gdLst/>
              <a:ahLst/>
              <a:cxnLst/>
              <a:rect l="l" t="t" r="r" b="b"/>
              <a:pathLst>
                <a:path w="4526" h="4502" extrusionOk="0">
                  <a:moveTo>
                    <a:pt x="2263" y="0"/>
                  </a:moveTo>
                  <a:cubicBezTo>
                    <a:pt x="1001" y="0"/>
                    <a:pt x="1" y="1000"/>
                    <a:pt x="1" y="2262"/>
                  </a:cubicBezTo>
                  <a:cubicBezTo>
                    <a:pt x="1" y="3501"/>
                    <a:pt x="1001" y="4501"/>
                    <a:pt x="2263" y="4501"/>
                  </a:cubicBezTo>
                  <a:cubicBezTo>
                    <a:pt x="3501" y="4501"/>
                    <a:pt x="4525" y="3501"/>
                    <a:pt x="4525" y="2262"/>
                  </a:cubicBezTo>
                  <a:cubicBezTo>
                    <a:pt x="4525" y="1000"/>
                    <a:pt x="3501" y="0"/>
                    <a:pt x="2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7"/>
            <p:cNvSpPr/>
            <p:nvPr/>
          </p:nvSpPr>
          <p:spPr>
            <a:xfrm>
              <a:off x="3701323" y="2462558"/>
              <a:ext cx="121436" cy="125342"/>
            </a:xfrm>
            <a:custGeom>
              <a:avLst/>
              <a:gdLst/>
              <a:ahLst/>
              <a:cxnLst/>
              <a:rect l="l" t="t" r="r" b="b"/>
              <a:pathLst>
                <a:path w="4073" h="4204" extrusionOk="0">
                  <a:moveTo>
                    <a:pt x="2620" y="1"/>
                  </a:moveTo>
                  <a:lnTo>
                    <a:pt x="2620" y="1"/>
                  </a:lnTo>
                  <a:cubicBezTo>
                    <a:pt x="3406" y="715"/>
                    <a:pt x="3597" y="1882"/>
                    <a:pt x="3073" y="2811"/>
                  </a:cubicBezTo>
                  <a:cubicBezTo>
                    <a:pt x="2655" y="3533"/>
                    <a:pt x="1892" y="3942"/>
                    <a:pt x="1110" y="3942"/>
                  </a:cubicBezTo>
                  <a:cubicBezTo>
                    <a:pt x="732" y="3942"/>
                    <a:pt x="350" y="3846"/>
                    <a:pt x="1" y="3644"/>
                  </a:cubicBezTo>
                  <a:lnTo>
                    <a:pt x="1" y="3644"/>
                  </a:lnTo>
                  <a:cubicBezTo>
                    <a:pt x="120" y="3716"/>
                    <a:pt x="239" y="3811"/>
                    <a:pt x="382" y="3906"/>
                  </a:cubicBezTo>
                  <a:cubicBezTo>
                    <a:pt x="731" y="4108"/>
                    <a:pt x="1113" y="4204"/>
                    <a:pt x="1491" y="4204"/>
                  </a:cubicBezTo>
                  <a:cubicBezTo>
                    <a:pt x="2273" y="4204"/>
                    <a:pt x="3036" y="3795"/>
                    <a:pt x="3454" y="3073"/>
                  </a:cubicBezTo>
                  <a:cubicBezTo>
                    <a:pt x="4073" y="2001"/>
                    <a:pt x="3692" y="644"/>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7"/>
            <p:cNvSpPr/>
            <p:nvPr/>
          </p:nvSpPr>
          <p:spPr>
            <a:xfrm>
              <a:off x="3886655" y="2662082"/>
              <a:ext cx="134913" cy="134943"/>
            </a:xfrm>
            <a:custGeom>
              <a:avLst/>
              <a:gdLst/>
              <a:ahLst/>
              <a:cxnLst/>
              <a:rect l="l" t="t" r="r" b="b"/>
              <a:pathLst>
                <a:path w="4525" h="4526" extrusionOk="0">
                  <a:moveTo>
                    <a:pt x="2263" y="1"/>
                  </a:moveTo>
                  <a:cubicBezTo>
                    <a:pt x="1024" y="1"/>
                    <a:pt x="0" y="1025"/>
                    <a:pt x="0" y="2263"/>
                  </a:cubicBezTo>
                  <a:cubicBezTo>
                    <a:pt x="0" y="3525"/>
                    <a:pt x="1024" y="4525"/>
                    <a:pt x="2263" y="4525"/>
                  </a:cubicBezTo>
                  <a:cubicBezTo>
                    <a:pt x="3525" y="4525"/>
                    <a:pt x="4525" y="3525"/>
                    <a:pt x="4525" y="2263"/>
                  </a:cubicBezTo>
                  <a:cubicBezTo>
                    <a:pt x="4525" y="1025"/>
                    <a:pt x="3525" y="1"/>
                    <a:pt x="2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7"/>
            <p:cNvSpPr/>
            <p:nvPr/>
          </p:nvSpPr>
          <p:spPr>
            <a:xfrm>
              <a:off x="3909375" y="2672011"/>
              <a:ext cx="121436" cy="125342"/>
            </a:xfrm>
            <a:custGeom>
              <a:avLst/>
              <a:gdLst/>
              <a:ahLst/>
              <a:cxnLst/>
              <a:rect l="l" t="t" r="r" b="b"/>
              <a:pathLst>
                <a:path w="4073" h="4204" extrusionOk="0">
                  <a:moveTo>
                    <a:pt x="2620" y="1"/>
                  </a:moveTo>
                  <a:lnTo>
                    <a:pt x="2620" y="1"/>
                  </a:lnTo>
                  <a:cubicBezTo>
                    <a:pt x="3382" y="715"/>
                    <a:pt x="3596" y="1882"/>
                    <a:pt x="3049" y="2811"/>
                  </a:cubicBezTo>
                  <a:cubicBezTo>
                    <a:pt x="2631" y="3533"/>
                    <a:pt x="1878" y="3942"/>
                    <a:pt x="1104" y="3942"/>
                  </a:cubicBezTo>
                  <a:cubicBezTo>
                    <a:pt x="729" y="3942"/>
                    <a:pt x="350" y="3846"/>
                    <a:pt x="0" y="3645"/>
                  </a:cubicBezTo>
                  <a:lnTo>
                    <a:pt x="0" y="3645"/>
                  </a:lnTo>
                  <a:cubicBezTo>
                    <a:pt x="119" y="3716"/>
                    <a:pt x="238" y="3811"/>
                    <a:pt x="381" y="3907"/>
                  </a:cubicBezTo>
                  <a:cubicBezTo>
                    <a:pt x="731" y="4108"/>
                    <a:pt x="1110" y="4204"/>
                    <a:pt x="1486" y="4204"/>
                  </a:cubicBezTo>
                  <a:cubicBezTo>
                    <a:pt x="2262" y="4204"/>
                    <a:pt x="3020" y="3795"/>
                    <a:pt x="3453" y="3073"/>
                  </a:cubicBezTo>
                  <a:cubicBezTo>
                    <a:pt x="4073" y="2001"/>
                    <a:pt x="3715" y="596"/>
                    <a:pt x="26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7"/>
            <p:cNvSpPr/>
            <p:nvPr/>
          </p:nvSpPr>
          <p:spPr>
            <a:xfrm>
              <a:off x="3678604" y="2662082"/>
              <a:ext cx="134943" cy="134943"/>
            </a:xfrm>
            <a:custGeom>
              <a:avLst/>
              <a:gdLst/>
              <a:ahLst/>
              <a:cxnLst/>
              <a:rect l="l" t="t" r="r" b="b"/>
              <a:pathLst>
                <a:path w="4526" h="4526" extrusionOk="0">
                  <a:moveTo>
                    <a:pt x="2263" y="1"/>
                  </a:moveTo>
                  <a:cubicBezTo>
                    <a:pt x="1001" y="1"/>
                    <a:pt x="1" y="1025"/>
                    <a:pt x="1" y="2263"/>
                  </a:cubicBezTo>
                  <a:cubicBezTo>
                    <a:pt x="1" y="3525"/>
                    <a:pt x="1001" y="4525"/>
                    <a:pt x="2263" y="4525"/>
                  </a:cubicBezTo>
                  <a:cubicBezTo>
                    <a:pt x="3501" y="4525"/>
                    <a:pt x="4525" y="3525"/>
                    <a:pt x="4525" y="2263"/>
                  </a:cubicBezTo>
                  <a:cubicBezTo>
                    <a:pt x="4525" y="1025"/>
                    <a:pt x="3501" y="1"/>
                    <a:pt x="2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7"/>
            <p:cNvSpPr/>
            <p:nvPr/>
          </p:nvSpPr>
          <p:spPr>
            <a:xfrm>
              <a:off x="3701323" y="2672011"/>
              <a:ext cx="120751" cy="125342"/>
            </a:xfrm>
            <a:custGeom>
              <a:avLst/>
              <a:gdLst/>
              <a:ahLst/>
              <a:cxnLst/>
              <a:rect l="l" t="t" r="r" b="b"/>
              <a:pathLst>
                <a:path w="4050" h="4204" extrusionOk="0">
                  <a:moveTo>
                    <a:pt x="2620" y="1"/>
                  </a:moveTo>
                  <a:lnTo>
                    <a:pt x="2620" y="1"/>
                  </a:lnTo>
                  <a:cubicBezTo>
                    <a:pt x="3406" y="715"/>
                    <a:pt x="3597" y="1882"/>
                    <a:pt x="3073" y="2811"/>
                  </a:cubicBezTo>
                  <a:cubicBezTo>
                    <a:pt x="2655" y="3533"/>
                    <a:pt x="1892" y="3942"/>
                    <a:pt x="1110" y="3942"/>
                  </a:cubicBezTo>
                  <a:cubicBezTo>
                    <a:pt x="732" y="3942"/>
                    <a:pt x="350" y="3846"/>
                    <a:pt x="1" y="3645"/>
                  </a:cubicBezTo>
                  <a:lnTo>
                    <a:pt x="1" y="3645"/>
                  </a:lnTo>
                  <a:cubicBezTo>
                    <a:pt x="120" y="3716"/>
                    <a:pt x="239" y="3811"/>
                    <a:pt x="382" y="3907"/>
                  </a:cubicBezTo>
                  <a:cubicBezTo>
                    <a:pt x="731" y="4108"/>
                    <a:pt x="1113" y="4204"/>
                    <a:pt x="1491" y="4204"/>
                  </a:cubicBezTo>
                  <a:cubicBezTo>
                    <a:pt x="2273" y="4204"/>
                    <a:pt x="3036" y="3795"/>
                    <a:pt x="3454" y="3073"/>
                  </a:cubicBezTo>
                  <a:cubicBezTo>
                    <a:pt x="4049" y="2001"/>
                    <a:pt x="3692" y="596"/>
                    <a:pt x="2620"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7"/>
            <p:cNvSpPr/>
            <p:nvPr/>
          </p:nvSpPr>
          <p:spPr>
            <a:xfrm>
              <a:off x="3741097" y="2517955"/>
              <a:ext cx="216576" cy="216576"/>
            </a:xfrm>
            <a:custGeom>
              <a:avLst/>
              <a:gdLst/>
              <a:ahLst/>
              <a:cxnLst/>
              <a:rect l="l" t="t" r="r" b="b"/>
              <a:pathLst>
                <a:path w="7264" h="7264" extrusionOk="0">
                  <a:moveTo>
                    <a:pt x="3644" y="0"/>
                  </a:moveTo>
                  <a:cubicBezTo>
                    <a:pt x="1644" y="0"/>
                    <a:pt x="0" y="1620"/>
                    <a:pt x="0" y="3620"/>
                  </a:cubicBezTo>
                  <a:cubicBezTo>
                    <a:pt x="0" y="5620"/>
                    <a:pt x="1644" y="7264"/>
                    <a:pt x="3644" y="7264"/>
                  </a:cubicBezTo>
                  <a:cubicBezTo>
                    <a:pt x="5644" y="7264"/>
                    <a:pt x="7264" y="5620"/>
                    <a:pt x="7264" y="3620"/>
                  </a:cubicBezTo>
                  <a:cubicBezTo>
                    <a:pt x="7264" y="1620"/>
                    <a:pt x="5644" y="0"/>
                    <a:pt x="36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7"/>
            <p:cNvSpPr/>
            <p:nvPr/>
          </p:nvSpPr>
          <p:spPr>
            <a:xfrm>
              <a:off x="3802874" y="2522218"/>
              <a:ext cx="154799" cy="212313"/>
            </a:xfrm>
            <a:custGeom>
              <a:avLst/>
              <a:gdLst/>
              <a:ahLst/>
              <a:cxnLst/>
              <a:rect l="l" t="t" r="r" b="b"/>
              <a:pathLst>
                <a:path w="5192" h="7121" extrusionOk="0">
                  <a:moveTo>
                    <a:pt x="2644" y="0"/>
                  </a:moveTo>
                  <a:lnTo>
                    <a:pt x="2644" y="0"/>
                  </a:lnTo>
                  <a:cubicBezTo>
                    <a:pt x="3858" y="595"/>
                    <a:pt x="4692" y="1858"/>
                    <a:pt x="4692" y="3287"/>
                  </a:cubicBezTo>
                  <a:cubicBezTo>
                    <a:pt x="4692" y="5263"/>
                    <a:pt x="3048" y="6906"/>
                    <a:pt x="1072" y="6906"/>
                  </a:cubicBezTo>
                  <a:cubicBezTo>
                    <a:pt x="667" y="6906"/>
                    <a:pt x="310" y="6859"/>
                    <a:pt x="0" y="6763"/>
                  </a:cubicBezTo>
                  <a:lnTo>
                    <a:pt x="0" y="6763"/>
                  </a:lnTo>
                  <a:cubicBezTo>
                    <a:pt x="476" y="7002"/>
                    <a:pt x="1000" y="7121"/>
                    <a:pt x="1572" y="7121"/>
                  </a:cubicBezTo>
                  <a:cubicBezTo>
                    <a:pt x="3572" y="7121"/>
                    <a:pt x="5192" y="5477"/>
                    <a:pt x="5192" y="3477"/>
                  </a:cubicBezTo>
                  <a:cubicBezTo>
                    <a:pt x="5192" y="1858"/>
                    <a:pt x="4120" y="453"/>
                    <a:pt x="264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7"/>
            <p:cNvSpPr/>
            <p:nvPr/>
          </p:nvSpPr>
          <p:spPr>
            <a:xfrm>
              <a:off x="3672223" y="2447591"/>
              <a:ext cx="357154" cy="354381"/>
            </a:xfrm>
            <a:custGeom>
              <a:avLst/>
              <a:gdLst/>
              <a:ahLst/>
              <a:cxnLst/>
              <a:rect l="l" t="t" r="r" b="b"/>
              <a:pathLst>
                <a:path w="11979" h="11886" extrusionOk="0">
                  <a:moveTo>
                    <a:pt x="9455" y="384"/>
                  </a:moveTo>
                  <a:cubicBezTo>
                    <a:pt x="9645" y="384"/>
                    <a:pt x="9812" y="431"/>
                    <a:pt x="10002" y="455"/>
                  </a:cubicBezTo>
                  <a:cubicBezTo>
                    <a:pt x="10526" y="598"/>
                    <a:pt x="10979" y="931"/>
                    <a:pt x="11241" y="1431"/>
                  </a:cubicBezTo>
                  <a:cubicBezTo>
                    <a:pt x="11527" y="1908"/>
                    <a:pt x="11598" y="2479"/>
                    <a:pt x="11455" y="3003"/>
                  </a:cubicBezTo>
                  <a:cubicBezTo>
                    <a:pt x="11312" y="3551"/>
                    <a:pt x="10979" y="4003"/>
                    <a:pt x="10479" y="4265"/>
                  </a:cubicBezTo>
                  <a:cubicBezTo>
                    <a:pt x="10145" y="4432"/>
                    <a:pt x="9812" y="4527"/>
                    <a:pt x="9455" y="4527"/>
                  </a:cubicBezTo>
                  <a:cubicBezTo>
                    <a:pt x="9074" y="3575"/>
                    <a:pt x="8312" y="2837"/>
                    <a:pt x="7359" y="2455"/>
                  </a:cubicBezTo>
                  <a:lnTo>
                    <a:pt x="7430" y="1908"/>
                  </a:lnTo>
                  <a:cubicBezTo>
                    <a:pt x="7597" y="1384"/>
                    <a:pt x="7907" y="931"/>
                    <a:pt x="8431" y="669"/>
                  </a:cubicBezTo>
                  <a:cubicBezTo>
                    <a:pt x="8740" y="479"/>
                    <a:pt x="9097" y="384"/>
                    <a:pt x="9455" y="384"/>
                  </a:cubicBezTo>
                  <a:close/>
                  <a:moveTo>
                    <a:pt x="2429" y="7385"/>
                  </a:moveTo>
                  <a:cubicBezTo>
                    <a:pt x="2834" y="8338"/>
                    <a:pt x="3596" y="9124"/>
                    <a:pt x="4549" y="9505"/>
                  </a:cubicBezTo>
                  <a:cubicBezTo>
                    <a:pt x="4525" y="10624"/>
                    <a:pt x="3596" y="11553"/>
                    <a:pt x="2477" y="11553"/>
                  </a:cubicBezTo>
                  <a:cubicBezTo>
                    <a:pt x="1334" y="11553"/>
                    <a:pt x="381" y="10624"/>
                    <a:pt x="381" y="9481"/>
                  </a:cubicBezTo>
                  <a:cubicBezTo>
                    <a:pt x="381" y="8338"/>
                    <a:pt x="1310" y="7409"/>
                    <a:pt x="2429" y="7385"/>
                  </a:cubicBezTo>
                  <a:close/>
                  <a:moveTo>
                    <a:pt x="5954" y="2527"/>
                  </a:moveTo>
                  <a:cubicBezTo>
                    <a:pt x="7859" y="2527"/>
                    <a:pt x="9407" y="4075"/>
                    <a:pt x="9407" y="5980"/>
                  </a:cubicBezTo>
                  <a:cubicBezTo>
                    <a:pt x="9407" y="6933"/>
                    <a:pt x="8978" y="7885"/>
                    <a:pt x="8264" y="8504"/>
                  </a:cubicBezTo>
                  <a:cubicBezTo>
                    <a:pt x="8216" y="8576"/>
                    <a:pt x="8192" y="8695"/>
                    <a:pt x="8264" y="8742"/>
                  </a:cubicBezTo>
                  <a:cubicBezTo>
                    <a:pt x="8302" y="8781"/>
                    <a:pt x="8354" y="8805"/>
                    <a:pt x="8401" y="8805"/>
                  </a:cubicBezTo>
                  <a:cubicBezTo>
                    <a:pt x="8442" y="8805"/>
                    <a:pt x="8480" y="8787"/>
                    <a:pt x="8502" y="8742"/>
                  </a:cubicBezTo>
                  <a:cubicBezTo>
                    <a:pt x="8931" y="8361"/>
                    <a:pt x="9264" y="7885"/>
                    <a:pt x="9455" y="7385"/>
                  </a:cubicBezTo>
                  <a:cubicBezTo>
                    <a:pt x="9812" y="7385"/>
                    <a:pt x="10145" y="7480"/>
                    <a:pt x="10479" y="7647"/>
                  </a:cubicBezTo>
                  <a:cubicBezTo>
                    <a:pt x="10955" y="7909"/>
                    <a:pt x="11312" y="8361"/>
                    <a:pt x="11455" y="8909"/>
                  </a:cubicBezTo>
                  <a:cubicBezTo>
                    <a:pt x="11598" y="9481"/>
                    <a:pt x="11527" y="10028"/>
                    <a:pt x="11241" y="10505"/>
                  </a:cubicBezTo>
                  <a:cubicBezTo>
                    <a:pt x="10979" y="10981"/>
                    <a:pt x="10526" y="11338"/>
                    <a:pt x="10002" y="11505"/>
                  </a:cubicBezTo>
                  <a:cubicBezTo>
                    <a:pt x="9830" y="11550"/>
                    <a:pt x="9657" y="11571"/>
                    <a:pt x="9487" y="11571"/>
                  </a:cubicBezTo>
                  <a:cubicBezTo>
                    <a:pt x="9117" y="11571"/>
                    <a:pt x="8757" y="11470"/>
                    <a:pt x="8431" y="11291"/>
                  </a:cubicBezTo>
                  <a:cubicBezTo>
                    <a:pt x="7954" y="11029"/>
                    <a:pt x="7597" y="10576"/>
                    <a:pt x="7430" y="10028"/>
                  </a:cubicBezTo>
                  <a:cubicBezTo>
                    <a:pt x="7383" y="9862"/>
                    <a:pt x="7383" y="9695"/>
                    <a:pt x="7383" y="9528"/>
                  </a:cubicBezTo>
                  <a:cubicBezTo>
                    <a:pt x="7549" y="9457"/>
                    <a:pt x="7716" y="9385"/>
                    <a:pt x="7859" y="9290"/>
                  </a:cubicBezTo>
                  <a:cubicBezTo>
                    <a:pt x="7931" y="9219"/>
                    <a:pt x="7978" y="9147"/>
                    <a:pt x="7907" y="9052"/>
                  </a:cubicBezTo>
                  <a:cubicBezTo>
                    <a:pt x="7875" y="8989"/>
                    <a:pt x="7822" y="8957"/>
                    <a:pt x="7762" y="8957"/>
                  </a:cubicBezTo>
                  <a:cubicBezTo>
                    <a:pt x="7732" y="8957"/>
                    <a:pt x="7700" y="8965"/>
                    <a:pt x="7669" y="8981"/>
                  </a:cubicBezTo>
                  <a:cubicBezTo>
                    <a:pt x="7168" y="9290"/>
                    <a:pt x="6573" y="9433"/>
                    <a:pt x="5954" y="9433"/>
                  </a:cubicBezTo>
                  <a:cubicBezTo>
                    <a:pt x="4049" y="9433"/>
                    <a:pt x="2501" y="7885"/>
                    <a:pt x="2501" y="5980"/>
                  </a:cubicBezTo>
                  <a:cubicBezTo>
                    <a:pt x="2501" y="4075"/>
                    <a:pt x="4049" y="2527"/>
                    <a:pt x="5954" y="2527"/>
                  </a:cubicBezTo>
                  <a:close/>
                  <a:moveTo>
                    <a:pt x="9473" y="1"/>
                  </a:moveTo>
                  <a:cubicBezTo>
                    <a:pt x="9056" y="1"/>
                    <a:pt x="8639" y="117"/>
                    <a:pt x="8264" y="336"/>
                  </a:cubicBezTo>
                  <a:cubicBezTo>
                    <a:pt x="7692" y="646"/>
                    <a:pt x="7311" y="1170"/>
                    <a:pt x="7145" y="1789"/>
                  </a:cubicBezTo>
                  <a:cubicBezTo>
                    <a:pt x="7121" y="1955"/>
                    <a:pt x="7073" y="2122"/>
                    <a:pt x="7049" y="2289"/>
                  </a:cubicBezTo>
                  <a:cubicBezTo>
                    <a:pt x="6716" y="2217"/>
                    <a:pt x="6359" y="2146"/>
                    <a:pt x="5978" y="2146"/>
                  </a:cubicBezTo>
                  <a:cubicBezTo>
                    <a:pt x="5621" y="2146"/>
                    <a:pt x="5239" y="2217"/>
                    <a:pt x="4906" y="2289"/>
                  </a:cubicBezTo>
                  <a:cubicBezTo>
                    <a:pt x="4906" y="2027"/>
                    <a:pt x="4858" y="1789"/>
                    <a:pt x="4763" y="1551"/>
                  </a:cubicBezTo>
                  <a:cubicBezTo>
                    <a:pt x="4745" y="1478"/>
                    <a:pt x="4671" y="1447"/>
                    <a:pt x="4595" y="1447"/>
                  </a:cubicBezTo>
                  <a:cubicBezTo>
                    <a:pt x="4571" y="1447"/>
                    <a:pt x="4548" y="1450"/>
                    <a:pt x="4525" y="1455"/>
                  </a:cubicBezTo>
                  <a:cubicBezTo>
                    <a:pt x="4430" y="1503"/>
                    <a:pt x="4406" y="1622"/>
                    <a:pt x="4430" y="1693"/>
                  </a:cubicBezTo>
                  <a:cubicBezTo>
                    <a:pt x="4525" y="1932"/>
                    <a:pt x="4573" y="2217"/>
                    <a:pt x="4573" y="2432"/>
                  </a:cubicBezTo>
                  <a:cubicBezTo>
                    <a:pt x="3620" y="2837"/>
                    <a:pt x="2858" y="3575"/>
                    <a:pt x="2477" y="4527"/>
                  </a:cubicBezTo>
                  <a:cubicBezTo>
                    <a:pt x="2286" y="4527"/>
                    <a:pt x="2144" y="4504"/>
                    <a:pt x="1953" y="4456"/>
                  </a:cubicBezTo>
                  <a:cubicBezTo>
                    <a:pt x="1429" y="4313"/>
                    <a:pt x="977" y="3980"/>
                    <a:pt x="715" y="3480"/>
                  </a:cubicBezTo>
                  <a:cubicBezTo>
                    <a:pt x="453" y="3003"/>
                    <a:pt x="358" y="2432"/>
                    <a:pt x="500" y="1908"/>
                  </a:cubicBezTo>
                  <a:cubicBezTo>
                    <a:pt x="643" y="1384"/>
                    <a:pt x="977" y="931"/>
                    <a:pt x="1477" y="646"/>
                  </a:cubicBezTo>
                  <a:cubicBezTo>
                    <a:pt x="1792" y="465"/>
                    <a:pt x="2148" y="377"/>
                    <a:pt x="2504" y="377"/>
                  </a:cubicBezTo>
                  <a:cubicBezTo>
                    <a:pt x="3089" y="377"/>
                    <a:pt x="3673" y="615"/>
                    <a:pt x="4073" y="1074"/>
                  </a:cubicBezTo>
                  <a:cubicBezTo>
                    <a:pt x="4114" y="1102"/>
                    <a:pt x="4171" y="1129"/>
                    <a:pt x="4221" y="1129"/>
                  </a:cubicBezTo>
                  <a:cubicBezTo>
                    <a:pt x="4258" y="1129"/>
                    <a:pt x="4291" y="1115"/>
                    <a:pt x="4311" y="1074"/>
                  </a:cubicBezTo>
                  <a:cubicBezTo>
                    <a:pt x="4382" y="1003"/>
                    <a:pt x="4406" y="884"/>
                    <a:pt x="4311" y="836"/>
                  </a:cubicBezTo>
                  <a:cubicBezTo>
                    <a:pt x="3954" y="431"/>
                    <a:pt x="3453" y="146"/>
                    <a:pt x="2906" y="50"/>
                  </a:cubicBezTo>
                  <a:cubicBezTo>
                    <a:pt x="2779" y="34"/>
                    <a:pt x="2650" y="25"/>
                    <a:pt x="2522" y="25"/>
                  </a:cubicBezTo>
                  <a:cubicBezTo>
                    <a:pt x="2098" y="25"/>
                    <a:pt x="1676" y="122"/>
                    <a:pt x="1310" y="360"/>
                  </a:cubicBezTo>
                  <a:cubicBezTo>
                    <a:pt x="739" y="693"/>
                    <a:pt x="358" y="1193"/>
                    <a:pt x="167" y="1813"/>
                  </a:cubicBezTo>
                  <a:cubicBezTo>
                    <a:pt x="0" y="2432"/>
                    <a:pt x="96" y="3098"/>
                    <a:pt x="405" y="3670"/>
                  </a:cubicBezTo>
                  <a:cubicBezTo>
                    <a:pt x="739" y="4218"/>
                    <a:pt x="1239" y="4623"/>
                    <a:pt x="1882" y="4789"/>
                  </a:cubicBezTo>
                  <a:cubicBezTo>
                    <a:pt x="2025" y="4813"/>
                    <a:pt x="2191" y="4861"/>
                    <a:pt x="2358" y="4885"/>
                  </a:cubicBezTo>
                  <a:cubicBezTo>
                    <a:pt x="2215" y="5242"/>
                    <a:pt x="2191" y="5599"/>
                    <a:pt x="2191" y="5980"/>
                  </a:cubicBezTo>
                  <a:cubicBezTo>
                    <a:pt x="2191" y="6361"/>
                    <a:pt x="2263" y="6718"/>
                    <a:pt x="2358" y="7052"/>
                  </a:cubicBezTo>
                  <a:cubicBezTo>
                    <a:pt x="1096" y="7147"/>
                    <a:pt x="96" y="8195"/>
                    <a:pt x="96" y="9457"/>
                  </a:cubicBezTo>
                  <a:cubicBezTo>
                    <a:pt x="96" y="10814"/>
                    <a:pt x="1191" y="11886"/>
                    <a:pt x="2501" y="11886"/>
                  </a:cubicBezTo>
                  <a:cubicBezTo>
                    <a:pt x="3763" y="11886"/>
                    <a:pt x="4858" y="10862"/>
                    <a:pt x="4906" y="9624"/>
                  </a:cubicBezTo>
                  <a:cubicBezTo>
                    <a:pt x="5239" y="9695"/>
                    <a:pt x="5597" y="9767"/>
                    <a:pt x="5978" y="9767"/>
                  </a:cubicBezTo>
                  <a:cubicBezTo>
                    <a:pt x="6335" y="9767"/>
                    <a:pt x="6692" y="9695"/>
                    <a:pt x="7049" y="9624"/>
                  </a:cubicBezTo>
                  <a:cubicBezTo>
                    <a:pt x="7049" y="9767"/>
                    <a:pt x="7073" y="9957"/>
                    <a:pt x="7145" y="10100"/>
                  </a:cubicBezTo>
                  <a:cubicBezTo>
                    <a:pt x="7311" y="10719"/>
                    <a:pt x="7692" y="11243"/>
                    <a:pt x="8264" y="11553"/>
                  </a:cubicBezTo>
                  <a:cubicBezTo>
                    <a:pt x="8645" y="11767"/>
                    <a:pt x="9050" y="11886"/>
                    <a:pt x="9478" y="11886"/>
                  </a:cubicBezTo>
                  <a:cubicBezTo>
                    <a:pt x="9693" y="11886"/>
                    <a:pt x="9907" y="11838"/>
                    <a:pt x="10121" y="11791"/>
                  </a:cubicBezTo>
                  <a:cubicBezTo>
                    <a:pt x="10741" y="11624"/>
                    <a:pt x="11265" y="11219"/>
                    <a:pt x="11574" y="10671"/>
                  </a:cubicBezTo>
                  <a:cubicBezTo>
                    <a:pt x="11908" y="10100"/>
                    <a:pt x="11979" y="9433"/>
                    <a:pt x="11812" y="8814"/>
                  </a:cubicBezTo>
                  <a:cubicBezTo>
                    <a:pt x="11622" y="8195"/>
                    <a:pt x="11217" y="7695"/>
                    <a:pt x="10645" y="7361"/>
                  </a:cubicBezTo>
                  <a:cubicBezTo>
                    <a:pt x="10336" y="7171"/>
                    <a:pt x="9979" y="7052"/>
                    <a:pt x="9621" y="7028"/>
                  </a:cubicBezTo>
                  <a:cubicBezTo>
                    <a:pt x="9693" y="6671"/>
                    <a:pt x="9764" y="6313"/>
                    <a:pt x="9764" y="5956"/>
                  </a:cubicBezTo>
                  <a:cubicBezTo>
                    <a:pt x="9764" y="5575"/>
                    <a:pt x="9693" y="5218"/>
                    <a:pt x="9621" y="4861"/>
                  </a:cubicBezTo>
                  <a:cubicBezTo>
                    <a:pt x="9979" y="4813"/>
                    <a:pt x="10360" y="4742"/>
                    <a:pt x="10693" y="4527"/>
                  </a:cubicBezTo>
                  <a:cubicBezTo>
                    <a:pt x="11241" y="4194"/>
                    <a:pt x="11646" y="3694"/>
                    <a:pt x="11812" y="3075"/>
                  </a:cubicBezTo>
                  <a:cubicBezTo>
                    <a:pt x="11979" y="2432"/>
                    <a:pt x="11908" y="1789"/>
                    <a:pt x="11574" y="1217"/>
                  </a:cubicBezTo>
                  <a:cubicBezTo>
                    <a:pt x="11241" y="646"/>
                    <a:pt x="10741" y="265"/>
                    <a:pt x="10121" y="98"/>
                  </a:cubicBezTo>
                  <a:cubicBezTo>
                    <a:pt x="9909" y="33"/>
                    <a:pt x="9691" y="1"/>
                    <a:pt x="94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7"/>
            <p:cNvSpPr/>
            <p:nvPr/>
          </p:nvSpPr>
          <p:spPr>
            <a:xfrm>
              <a:off x="3920019" y="2504448"/>
              <a:ext cx="68902" cy="10674"/>
            </a:xfrm>
            <a:custGeom>
              <a:avLst/>
              <a:gdLst/>
              <a:ahLst/>
              <a:cxnLst/>
              <a:rect l="l" t="t" r="r" b="b"/>
              <a:pathLst>
                <a:path w="2311" h="358" extrusionOk="0">
                  <a:moveTo>
                    <a:pt x="191" y="1"/>
                  </a:moveTo>
                  <a:cubicBezTo>
                    <a:pt x="120" y="1"/>
                    <a:pt x="48" y="72"/>
                    <a:pt x="24" y="144"/>
                  </a:cubicBezTo>
                  <a:cubicBezTo>
                    <a:pt x="1" y="263"/>
                    <a:pt x="72" y="358"/>
                    <a:pt x="191" y="358"/>
                  </a:cubicBezTo>
                  <a:lnTo>
                    <a:pt x="2096" y="358"/>
                  </a:lnTo>
                  <a:cubicBezTo>
                    <a:pt x="2215" y="358"/>
                    <a:pt x="2311" y="263"/>
                    <a:pt x="2287" y="144"/>
                  </a:cubicBezTo>
                  <a:cubicBezTo>
                    <a:pt x="2263" y="72"/>
                    <a:pt x="2168" y="1"/>
                    <a:pt x="2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7"/>
            <p:cNvSpPr/>
            <p:nvPr/>
          </p:nvSpPr>
          <p:spPr>
            <a:xfrm>
              <a:off x="3941307" y="2526482"/>
              <a:ext cx="46899" cy="10674"/>
            </a:xfrm>
            <a:custGeom>
              <a:avLst/>
              <a:gdLst/>
              <a:ahLst/>
              <a:cxnLst/>
              <a:rect l="l" t="t" r="r" b="b"/>
              <a:pathLst>
                <a:path w="1573" h="358" extrusionOk="0">
                  <a:moveTo>
                    <a:pt x="192" y="0"/>
                  </a:moveTo>
                  <a:cubicBezTo>
                    <a:pt x="120" y="0"/>
                    <a:pt x="49" y="71"/>
                    <a:pt x="25" y="167"/>
                  </a:cubicBezTo>
                  <a:cubicBezTo>
                    <a:pt x="1" y="286"/>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7"/>
            <p:cNvSpPr/>
            <p:nvPr/>
          </p:nvSpPr>
          <p:spPr>
            <a:xfrm>
              <a:off x="3711282" y="2735219"/>
              <a:ext cx="68902" cy="10674"/>
            </a:xfrm>
            <a:custGeom>
              <a:avLst/>
              <a:gdLst/>
              <a:ahLst/>
              <a:cxnLst/>
              <a:rect l="l" t="t" r="r" b="b"/>
              <a:pathLst>
                <a:path w="2311" h="358" extrusionOk="0">
                  <a:moveTo>
                    <a:pt x="214" y="0"/>
                  </a:moveTo>
                  <a:cubicBezTo>
                    <a:pt x="72" y="0"/>
                    <a:pt x="0" y="96"/>
                    <a:pt x="24" y="215"/>
                  </a:cubicBezTo>
                  <a:cubicBezTo>
                    <a:pt x="48" y="310"/>
                    <a:pt x="143" y="358"/>
                    <a:pt x="238" y="358"/>
                  </a:cubicBezTo>
                  <a:lnTo>
                    <a:pt x="2120" y="358"/>
                  </a:lnTo>
                  <a:cubicBezTo>
                    <a:pt x="2191" y="358"/>
                    <a:pt x="2262" y="310"/>
                    <a:pt x="2286" y="215"/>
                  </a:cubicBezTo>
                  <a:cubicBezTo>
                    <a:pt x="2310" y="96"/>
                    <a:pt x="2239" y="0"/>
                    <a:pt x="21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7"/>
            <p:cNvSpPr/>
            <p:nvPr/>
          </p:nvSpPr>
          <p:spPr>
            <a:xfrm>
              <a:off x="3711967" y="2713931"/>
              <a:ext cx="46183" cy="10674"/>
            </a:xfrm>
            <a:custGeom>
              <a:avLst/>
              <a:gdLst/>
              <a:ahLst/>
              <a:cxnLst/>
              <a:rect l="l" t="t" r="r" b="b"/>
              <a:pathLst>
                <a:path w="1549" h="358" extrusionOk="0">
                  <a:moveTo>
                    <a:pt x="191" y="0"/>
                  </a:moveTo>
                  <a:cubicBezTo>
                    <a:pt x="96" y="0"/>
                    <a:pt x="25" y="71"/>
                    <a:pt x="1" y="143"/>
                  </a:cubicBezTo>
                  <a:cubicBezTo>
                    <a:pt x="1" y="238"/>
                    <a:pt x="96" y="357"/>
                    <a:pt x="191" y="357"/>
                  </a:cubicBezTo>
                  <a:lnTo>
                    <a:pt x="1335" y="357"/>
                  </a:lnTo>
                  <a:cubicBezTo>
                    <a:pt x="1430" y="357"/>
                    <a:pt x="1501" y="310"/>
                    <a:pt x="1525" y="214"/>
                  </a:cubicBezTo>
                  <a:cubicBezTo>
                    <a:pt x="1549" y="95"/>
                    <a:pt x="1454" y="0"/>
                    <a:pt x="13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7"/>
            <p:cNvSpPr/>
            <p:nvPr/>
          </p:nvSpPr>
          <p:spPr>
            <a:xfrm>
              <a:off x="3920019" y="2735219"/>
              <a:ext cx="68187" cy="10674"/>
            </a:xfrm>
            <a:custGeom>
              <a:avLst/>
              <a:gdLst/>
              <a:ahLst/>
              <a:cxnLst/>
              <a:rect l="l" t="t" r="r" b="b"/>
              <a:pathLst>
                <a:path w="2287" h="358" extrusionOk="0">
                  <a:moveTo>
                    <a:pt x="191" y="0"/>
                  </a:moveTo>
                  <a:cubicBezTo>
                    <a:pt x="120" y="0"/>
                    <a:pt x="48" y="72"/>
                    <a:pt x="24" y="143"/>
                  </a:cubicBezTo>
                  <a:cubicBezTo>
                    <a:pt x="1" y="262"/>
                    <a:pt x="72" y="358"/>
                    <a:pt x="191" y="358"/>
                  </a:cubicBezTo>
                  <a:lnTo>
                    <a:pt x="2072" y="358"/>
                  </a:lnTo>
                  <a:cubicBezTo>
                    <a:pt x="2168" y="358"/>
                    <a:pt x="2215" y="310"/>
                    <a:pt x="2263" y="215"/>
                  </a:cubicBezTo>
                  <a:cubicBezTo>
                    <a:pt x="2287" y="96"/>
                    <a:pt x="2191" y="0"/>
                    <a:pt x="2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7"/>
            <p:cNvSpPr/>
            <p:nvPr/>
          </p:nvSpPr>
          <p:spPr>
            <a:xfrm>
              <a:off x="3941307" y="2713931"/>
              <a:ext cx="46899" cy="10674"/>
            </a:xfrm>
            <a:custGeom>
              <a:avLst/>
              <a:gdLst/>
              <a:ahLst/>
              <a:cxnLst/>
              <a:rect l="l" t="t" r="r" b="b"/>
              <a:pathLst>
                <a:path w="1573" h="358" extrusionOk="0">
                  <a:moveTo>
                    <a:pt x="192" y="0"/>
                  </a:moveTo>
                  <a:cubicBezTo>
                    <a:pt x="120" y="0"/>
                    <a:pt x="49" y="71"/>
                    <a:pt x="25" y="143"/>
                  </a:cubicBezTo>
                  <a:cubicBezTo>
                    <a:pt x="1" y="262"/>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7"/>
            <p:cNvSpPr/>
            <p:nvPr/>
          </p:nvSpPr>
          <p:spPr>
            <a:xfrm>
              <a:off x="3796464" y="2593924"/>
              <a:ext cx="107245" cy="10674"/>
            </a:xfrm>
            <a:custGeom>
              <a:avLst/>
              <a:gdLst/>
              <a:ahLst/>
              <a:cxnLst/>
              <a:rect l="l" t="t" r="r" b="b"/>
              <a:pathLst>
                <a:path w="3597" h="358" extrusionOk="0">
                  <a:moveTo>
                    <a:pt x="215" y="0"/>
                  </a:moveTo>
                  <a:cubicBezTo>
                    <a:pt x="120" y="0"/>
                    <a:pt x="48" y="72"/>
                    <a:pt x="25" y="167"/>
                  </a:cubicBezTo>
                  <a:cubicBezTo>
                    <a:pt x="1" y="286"/>
                    <a:pt x="96" y="358"/>
                    <a:pt x="215" y="358"/>
                  </a:cubicBezTo>
                  <a:lnTo>
                    <a:pt x="3430" y="358"/>
                  </a:lnTo>
                  <a:cubicBezTo>
                    <a:pt x="3502" y="358"/>
                    <a:pt x="3573" y="310"/>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7"/>
            <p:cNvSpPr/>
            <p:nvPr/>
          </p:nvSpPr>
          <p:spPr>
            <a:xfrm>
              <a:off x="3796464" y="2620907"/>
              <a:ext cx="107245" cy="10674"/>
            </a:xfrm>
            <a:custGeom>
              <a:avLst/>
              <a:gdLst/>
              <a:ahLst/>
              <a:cxnLst/>
              <a:rect l="l" t="t" r="r" b="b"/>
              <a:pathLst>
                <a:path w="3597" h="358" extrusionOk="0">
                  <a:moveTo>
                    <a:pt x="215" y="0"/>
                  </a:moveTo>
                  <a:cubicBezTo>
                    <a:pt x="120" y="0"/>
                    <a:pt x="48" y="48"/>
                    <a:pt x="25" y="143"/>
                  </a:cubicBezTo>
                  <a:cubicBezTo>
                    <a:pt x="1" y="262"/>
                    <a:pt x="96" y="358"/>
                    <a:pt x="215" y="358"/>
                  </a:cubicBezTo>
                  <a:lnTo>
                    <a:pt x="3430" y="358"/>
                  </a:lnTo>
                  <a:cubicBezTo>
                    <a:pt x="3502" y="358"/>
                    <a:pt x="3573" y="286"/>
                    <a:pt x="3597" y="215"/>
                  </a:cubicBezTo>
                  <a:cubicBezTo>
                    <a:pt x="3597" y="96"/>
                    <a:pt x="3502" y="0"/>
                    <a:pt x="3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7"/>
            <p:cNvSpPr/>
            <p:nvPr/>
          </p:nvSpPr>
          <p:spPr>
            <a:xfrm>
              <a:off x="3820614" y="2647175"/>
              <a:ext cx="58974" cy="10674"/>
            </a:xfrm>
            <a:custGeom>
              <a:avLst/>
              <a:gdLst/>
              <a:ahLst/>
              <a:cxnLst/>
              <a:rect l="l" t="t" r="r" b="b"/>
              <a:pathLst>
                <a:path w="1978" h="358" extrusionOk="0">
                  <a:moveTo>
                    <a:pt x="191" y="0"/>
                  </a:moveTo>
                  <a:cubicBezTo>
                    <a:pt x="120" y="0"/>
                    <a:pt x="48" y="72"/>
                    <a:pt x="24" y="167"/>
                  </a:cubicBezTo>
                  <a:cubicBezTo>
                    <a:pt x="1" y="286"/>
                    <a:pt x="72" y="358"/>
                    <a:pt x="191" y="358"/>
                  </a:cubicBezTo>
                  <a:lnTo>
                    <a:pt x="1810" y="358"/>
                  </a:lnTo>
                  <a:cubicBezTo>
                    <a:pt x="1906" y="358"/>
                    <a:pt x="1953" y="310"/>
                    <a:pt x="1977" y="215"/>
                  </a:cubicBezTo>
                  <a:cubicBezTo>
                    <a:pt x="1977" y="120"/>
                    <a:pt x="1906" y="0"/>
                    <a:pt x="18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7"/>
            <p:cNvSpPr/>
            <p:nvPr/>
          </p:nvSpPr>
          <p:spPr>
            <a:xfrm>
              <a:off x="3711967" y="2504448"/>
              <a:ext cx="69618" cy="10674"/>
            </a:xfrm>
            <a:custGeom>
              <a:avLst/>
              <a:gdLst/>
              <a:ahLst/>
              <a:cxnLst/>
              <a:rect l="l" t="t" r="r" b="b"/>
              <a:pathLst>
                <a:path w="2335" h="358" extrusionOk="0">
                  <a:moveTo>
                    <a:pt x="215" y="1"/>
                  </a:moveTo>
                  <a:cubicBezTo>
                    <a:pt x="120" y="1"/>
                    <a:pt x="72" y="72"/>
                    <a:pt x="25" y="144"/>
                  </a:cubicBezTo>
                  <a:cubicBezTo>
                    <a:pt x="1" y="263"/>
                    <a:pt x="96" y="358"/>
                    <a:pt x="215" y="358"/>
                  </a:cubicBezTo>
                  <a:lnTo>
                    <a:pt x="2120" y="358"/>
                  </a:lnTo>
                  <a:cubicBezTo>
                    <a:pt x="2239" y="358"/>
                    <a:pt x="2335" y="263"/>
                    <a:pt x="2287" y="144"/>
                  </a:cubicBezTo>
                  <a:cubicBezTo>
                    <a:pt x="2239" y="72"/>
                    <a:pt x="2168" y="1"/>
                    <a:pt x="2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7"/>
            <p:cNvSpPr/>
            <p:nvPr/>
          </p:nvSpPr>
          <p:spPr>
            <a:xfrm>
              <a:off x="3711282" y="2526482"/>
              <a:ext cx="46869" cy="10674"/>
            </a:xfrm>
            <a:custGeom>
              <a:avLst/>
              <a:gdLst/>
              <a:ahLst/>
              <a:cxnLst/>
              <a:rect l="l" t="t" r="r" b="b"/>
              <a:pathLst>
                <a:path w="1572" h="358" extrusionOk="0">
                  <a:moveTo>
                    <a:pt x="214" y="0"/>
                  </a:moveTo>
                  <a:cubicBezTo>
                    <a:pt x="72" y="0"/>
                    <a:pt x="0" y="95"/>
                    <a:pt x="24" y="214"/>
                  </a:cubicBezTo>
                  <a:cubicBezTo>
                    <a:pt x="48" y="310"/>
                    <a:pt x="119" y="357"/>
                    <a:pt x="214" y="357"/>
                  </a:cubicBezTo>
                  <a:lnTo>
                    <a:pt x="1358" y="357"/>
                  </a:lnTo>
                  <a:cubicBezTo>
                    <a:pt x="1453" y="357"/>
                    <a:pt x="1524" y="310"/>
                    <a:pt x="1548" y="214"/>
                  </a:cubicBezTo>
                  <a:cubicBezTo>
                    <a:pt x="1572" y="95"/>
                    <a:pt x="1477" y="0"/>
                    <a:pt x="13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7"/>
          <p:cNvGrpSpPr/>
          <p:nvPr/>
        </p:nvGrpSpPr>
        <p:grpSpPr>
          <a:xfrm>
            <a:off x="2550464" y="2448276"/>
            <a:ext cx="352205" cy="352923"/>
            <a:chOff x="3045752" y="2448276"/>
            <a:chExt cx="352205" cy="352923"/>
          </a:xfrm>
        </p:grpSpPr>
        <p:sp>
          <p:nvSpPr>
            <p:cNvPr id="13650" name="Google Shape;13650;p77"/>
            <p:cNvSpPr/>
            <p:nvPr/>
          </p:nvSpPr>
          <p:spPr>
            <a:xfrm>
              <a:off x="3112478" y="2711069"/>
              <a:ext cx="279068" cy="74597"/>
            </a:xfrm>
            <a:custGeom>
              <a:avLst/>
              <a:gdLst/>
              <a:ahLst/>
              <a:cxnLst/>
              <a:rect l="l" t="t" r="r" b="b"/>
              <a:pathLst>
                <a:path w="9360" h="2502" extrusionOk="0">
                  <a:moveTo>
                    <a:pt x="1" y="1"/>
                  </a:moveTo>
                  <a:lnTo>
                    <a:pt x="1" y="1263"/>
                  </a:lnTo>
                  <a:lnTo>
                    <a:pt x="1" y="2501"/>
                  </a:lnTo>
                  <a:lnTo>
                    <a:pt x="7978" y="2501"/>
                  </a:lnTo>
                  <a:cubicBezTo>
                    <a:pt x="8336" y="2501"/>
                    <a:pt x="8693" y="2358"/>
                    <a:pt x="8931" y="2096"/>
                  </a:cubicBezTo>
                  <a:cubicBezTo>
                    <a:pt x="9336" y="1644"/>
                    <a:pt x="9360" y="1001"/>
                    <a:pt x="9050" y="525"/>
                  </a:cubicBezTo>
                  <a:cubicBezTo>
                    <a:pt x="8764" y="191"/>
                    <a:pt x="8383" y="1"/>
                    <a:pt x="797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7"/>
            <p:cNvSpPr/>
            <p:nvPr/>
          </p:nvSpPr>
          <p:spPr>
            <a:xfrm>
              <a:off x="3112478" y="2588229"/>
              <a:ext cx="279068" cy="74597"/>
            </a:xfrm>
            <a:custGeom>
              <a:avLst/>
              <a:gdLst/>
              <a:ahLst/>
              <a:cxnLst/>
              <a:rect l="l" t="t" r="r" b="b"/>
              <a:pathLst>
                <a:path w="9360" h="2502" extrusionOk="0">
                  <a:moveTo>
                    <a:pt x="1" y="1"/>
                  </a:moveTo>
                  <a:lnTo>
                    <a:pt x="1" y="1239"/>
                  </a:lnTo>
                  <a:lnTo>
                    <a:pt x="1" y="2501"/>
                  </a:lnTo>
                  <a:lnTo>
                    <a:pt x="7978" y="2501"/>
                  </a:lnTo>
                  <a:cubicBezTo>
                    <a:pt x="8360" y="2501"/>
                    <a:pt x="8717" y="2335"/>
                    <a:pt x="8955" y="2049"/>
                  </a:cubicBezTo>
                  <a:cubicBezTo>
                    <a:pt x="9360" y="1573"/>
                    <a:pt x="9360" y="882"/>
                    <a:pt x="8955" y="406"/>
                  </a:cubicBezTo>
                  <a:cubicBezTo>
                    <a:pt x="8693" y="144"/>
                    <a:pt x="8336" y="1"/>
                    <a:pt x="7978"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7"/>
            <p:cNvSpPr/>
            <p:nvPr/>
          </p:nvSpPr>
          <p:spPr>
            <a:xfrm>
              <a:off x="3112478" y="2464705"/>
              <a:ext cx="279068" cy="74567"/>
            </a:xfrm>
            <a:custGeom>
              <a:avLst/>
              <a:gdLst/>
              <a:ahLst/>
              <a:cxnLst/>
              <a:rect l="l" t="t" r="r" b="b"/>
              <a:pathLst>
                <a:path w="9360" h="2501" extrusionOk="0">
                  <a:moveTo>
                    <a:pt x="1" y="0"/>
                  </a:moveTo>
                  <a:lnTo>
                    <a:pt x="1" y="1239"/>
                  </a:lnTo>
                  <a:lnTo>
                    <a:pt x="1" y="2501"/>
                  </a:lnTo>
                  <a:lnTo>
                    <a:pt x="7978" y="2501"/>
                  </a:lnTo>
                  <a:cubicBezTo>
                    <a:pt x="8360" y="2501"/>
                    <a:pt x="8717" y="2358"/>
                    <a:pt x="8955" y="2048"/>
                  </a:cubicBezTo>
                  <a:cubicBezTo>
                    <a:pt x="9360" y="1572"/>
                    <a:pt x="9360" y="881"/>
                    <a:pt x="8955" y="405"/>
                  </a:cubicBezTo>
                  <a:cubicBezTo>
                    <a:pt x="8693" y="143"/>
                    <a:pt x="8336" y="0"/>
                    <a:pt x="7978"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7"/>
            <p:cNvSpPr/>
            <p:nvPr/>
          </p:nvSpPr>
          <p:spPr>
            <a:xfrm>
              <a:off x="3334722" y="2711069"/>
              <a:ext cx="53279" cy="74597"/>
            </a:xfrm>
            <a:custGeom>
              <a:avLst/>
              <a:gdLst/>
              <a:ahLst/>
              <a:cxnLst/>
              <a:rect l="l" t="t" r="r" b="b"/>
              <a:pathLst>
                <a:path w="1787" h="2502" extrusionOk="0">
                  <a:moveTo>
                    <a:pt x="1" y="1"/>
                  </a:moveTo>
                  <a:cubicBezTo>
                    <a:pt x="215" y="1"/>
                    <a:pt x="429" y="72"/>
                    <a:pt x="596" y="167"/>
                  </a:cubicBezTo>
                  <a:cubicBezTo>
                    <a:pt x="786" y="239"/>
                    <a:pt x="929" y="358"/>
                    <a:pt x="1048" y="548"/>
                  </a:cubicBezTo>
                  <a:cubicBezTo>
                    <a:pt x="1191" y="763"/>
                    <a:pt x="1287" y="1025"/>
                    <a:pt x="1287" y="1263"/>
                  </a:cubicBezTo>
                  <a:cubicBezTo>
                    <a:pt x="1287" y="1501"/>
                    <a:pt x="1191" y="1763"/>
                    <a:pt x="1048" y="1977"/>
                  </a:cubicBezTo>
                  <a:cubicBezTo>
                    <a:pt x="810" y="2311"/>
                    <a:pt x="429" y="2501"/>
                    <a:pt x="1" y="2501"/>
                  </a:cubicBezTo>
                  <a:lnTo>
                    <a:pt x="524" y="2501"/>
                  </a:lnTo>
                  <a:cubicBezTo>
                    <a:pt x="929" y="2501"/>
                    <a:pt x="1310" y="2311"/>
                    <a:pt x="1549" y="1977"/>
                  </a:cubicBezTo>
                  <a:cubicBezTo>
                    <a:pt x="1715" y="1763"/>
                    <a:pt x="1787" y="1525"/>
                    <a:pt x="1787" y="1263"/>
                  </a:cubicBezTo>
                  <a:cubicBezTo>
                    <a:pt x="1787" y="1025"/>
                    <a:pt x="1739" y="763"/>
                    <a:pt x="1549" y="548"/>
                  </a:cubicBezTo>
                  <a:cubicBezTo>
                    <a:pt x="1429" y="406"/>
                    <a:pt x="1287" y="239"/>
                    <a:pt x="1120" y="167"/>
                  </a:cubicBezTo>
                  <a:cubicBezTo>
                    <a:pt x="929" y="72"/>
                    <a:pt x="715" y="1"/>
                    <a:pt x="524"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7"/>
            <p:cNvSpPr/>
            <p:nvPr/>
          </p:nvSpPr>
          <p:spPr>
            <a:xfrm>
              <a:off x="3334722" y="2588945"/>
              <a:ext cx="53279" cy="74597"/>
            </a:xfrm>
            <a:custGeom>
              <a:avLst/>
              <a:gdLst/>
              <a:ahLst/>
              <a:cxnLst/>
              <a:rect l="l" t="t" r="r" b="b"/>
              <a:pathLst>
                <a:path w="1787" h="2502" extrusionOk="0">
                  <a:moveTo>
                    <a:pt x="1" y="1"/>
                  </a:moveTo>
                  <a:cubicBezTo>
                    <a:pt x="215" y="1"/>
                    <a:pt x="429" y="48"/>
                    <a:pt x="596" y="144"/>
                  </a:cubicBezTo>
                  <a:cubicBezTo>
                    <a:pt x="786" y="239"/>
                    <a:pt x="929" y="358"/>
                    <a:pt x="1048" y="525"/>
                  </a:cubicBezTo>
                  <a:cubicBezTo>
                    <a:pt x="1191" y="739"/>
                    <a:pt x="1287" y="1001"/>
                    <a:pt x="1287" y="1239"/>
                  </a:cubicBezTo>
                  <a:cubicBezTo>
                    <a:pt x="1287" y="1477"/>
                    <a:pt x="1191" y="1739"/>
                    <a:pt x="1048" y="1953"/>
                  </a:cubicBezTo>
                  <a:cubicBezTo>
                    <a:pt x="810" y="2287"/>
                    <a:pt x="429" y="2501"/>
                    <a:pt x="1" y="2501"/>
                  </a:cubicBezTo>
                  <a:lnTo>
                    <a:pt x="524" y="2501"/>
                  </a:lnTo>
                  <a:cubicBezTo>
                    <a:pt x="929" y="2501"/>
                    <a:pt x="1310" y="2287"/>
                    <a:pt x="1549" y="1953"/>
                  </a:cubicBezTo>
                  <a:cubicBezTo>
                    <a:pt x="1715" y="1763"/>
                    <a:pt x="1787" y="1525"/>
                    <a:pt x="1787" y="1239"/>
                  </a:cubicBezTo>
                  <a:cubicBezTo>
                    <a:pt x="1787" y="977"/>
                    <a:pt x="1739" y="715"/>
                    <a:pt x="1549" y="525"/>
                  </a:cubicBezTo>
                  <a:cubicBezTo>
                    <a:pt x="1429" y="382"/>
                    <a:pt x="1287" y="239"/>
                    <a:pt x="1120" y="144"/>
                  </a:cubicBezTo>
                  <a:cubicBezTo>
                    <a:pt x="929" y="48"/>
                    <a:pt x="715" y="1"/>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7"/>
            <p:cNvSpPr/>
            <p:nvPr/>
          </p:nvSpPr>
          <p:spPr>
            <a:xfrm>
              <a:off x="3334722" y="2464705"/>
              <a:ext cx="53279" cy="74567"/>
            </a:xfrm>
            <a:custGeom>
              <a:avLst/>
              <a:gdLst/>
              <a:ahLst/>
              <a:cxnLst/>
              <a:rect l="l" t="t" r="r" b="b"/>
              <a:pathLst>
                <a:path w="1787" h="2501" extrusionOk="0">
                  <a:moveTo>
                    <a:pt x="1" y="0"/>
                  </a:moveTo>
                  <a:cubicBezTo>
                    <a:pt x="215" y="0"/>
                    <a:pt x="429" y="48"/>
                    <a:pt x="596" y="143"/>
                  </a:cubicBezTo>
                  <a:cubicBezTo>
                    <a:pt x="786" y="238"/>
                    <a:pt x="929" y="357"/>
                    <a:pt x="1048" y="524"/>
                  </a:cubicBezTo>
                  <a:cubicBezTo>
                    <a:pt x="1191" y="738"/>
                    <a:pt x="1287" y="1000"/>
                    <a:pt x="1287" y="1239"/>
                  </a:cubicBezTo>
                  <a:cubicBezTo>
                    <a:pt x="1287" y="1477"/>
                    <a:pt x="1191" y="1739"/>
                    <a:pt x="1048" y="1953"/>
                  </a:cubicBezTo>
                  <a:cubicBezTo>
                    <a:pt x="810" y="2286"/>
                    <a:pt x="429" y="2501"/>
                    <a:pt x="1" y="2501"/>
                  </a:cubicBezTo>
                  <a:lnTo>
                    <a:pt x="524" y="2501"/>
                  </a:lnTo>
                  <a:cubicBezTo>
                    <a:pt x="929" y="2501"/>
                    <a:pt x="1310" y="2286"/>
                    <a:pt x="1549" y="1953"/>
                  </a:cubicBezTo>
                  <a:cubicBezTo>
                    <a:pt x="1715" y="1762"/>
                    <a:pt x="1787" y="1524"/>
                    <a:pt x="1787" y="1239"/>
                  </a:cubicBezTo>
                  <a:cubicBezTo>
                    <a:pt x="1787" y="1000"/>
                    <a:pt x="1739" y="738"/>
                    <a:pt x="1549" y="524"/>
                  </a:cubicBezTo>
                  <a:cubicBezTo>
                    <a:pt x="1429" y="381"/>
                    <a:pt x="1287" y="238"/>
                    <a:pt x="1120" y="143"/>
                  </a:cubicBezTo>
                  <a:cubicBezTo>
                    <a:pt x="929" y="48"/>
                    <a:pt x="715" y="0"/>
                    <a:pt x="524"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7"/>
            <p:cNvSpPr/>
            <p:nvPr/>
          </p:nvSpPr>
          <p:spPr>
            <a:xfrm>
              <a:off x="3052847" y="2453345"/>
              <a:ext cx="97286" cy="97286"/>
            </a:xfrm>
            <a:custGeom>
              <a:avLst/>
              <a:gdLst/>
              <a:ahLst/>
              <a:cxnLst/>
              <a:rect l="l" t="t" r="r" b="b"/>
              <a:pathLst>
                <a:path w="3263" h="3263" extrusionOk="0">
                  <a:moveTo>
                    <a:pt x="1643" y="0"/>
                  </a:moveTo>
                  <a:cubicBezTo>
                    <a:pt x="738" y="0"/>
                    <a:pt x="0" y="715"/>
                    <a:pt x="0" y="1620"/>
                  </a:cubicBezTo>
                  <a:cubicBezTo>
                    <a:pt x="0" y="2524"/>
                    <a:pt x="738" y="3263"/>
                    <a:pt x="1643" y="3263"/>
                  </a:cubicBezTo>
                  <a:cubicBezTo>
                    <a:pt x="2525" y="3263"/>
                    <a:pt x="3263" y="2524"/>
                    <a:pt x="3263" y="1620"/>
                  </a:cubicBezTo>
                  <a:cubicBezTo>
                    <a:pt x="3263" y="715"/>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7"/>
            <p:cNvSpPr/>
            <p:nvPr/>
          </p:nvSpPr>
          <p:spPr>
            <a:xfrm>
              <a:off x="3074851" y="2454746"/>
              <a:ext cx="74567" cy="95885"/>
            </a:xfrm>
            <a:custGeom>
              <a:avLst/>
              <a:gdLst/>
              <a:ahLst/>
              <a:cxnLst/>
              <a:rect l="l" t="t" r="r" b="b"/>
              <a:pathLst>
                <a:path w="2501" h="3216" extrusionOk="0">
                  <a:moveTo>
                    <a:pt x="1334" y="1"/>
                  </a:moveTo>
                  <a:lnTo>
                    <a:pt x="1334" y="1"/>
                  </a:lnTo>
                  <a:cubicBezTo>
                    <a:pt x="1787" y="310"/>
                    <a:pt x="2096" y="810"/>
                    <a:pt x="2096" y="1382"/>
                  </a:cubicBezTo>
                  <a:cubicBezTo>
                    <a:pt x="2096" y="2287"/>
                    <a:pt x="1334" y="3001"/>
                    <a:pt x="453" y="3001"/>
                  </a:cubicBezTo>
                  <a:cubicBezTo>
                    <a:pt x="310" y="3001"/>
                    <a:pt x="143" y="2978"/>
                    <a:pt x="0" y="2954"/>
                  </a:cubicBezTo>
                  <a:lnTo>
                    <a:pt x="0" y="2954"/>
                  </a:lnTo>
                  <a:cubicBezTo>
                    <a:pt x="239" y="3120"/>
                    <a:pt x="548" y="3216"/>
                    <a:pt x="858" y="3216"/>
                  </a:cubicBezTo>
                  <a:cubicBezTo>
                    <a:pt x="1787" y="3216"/>
                    <a:pt x="2501" y="2477"/>
                    <a:pt x="2501" y="1573"/>
                  </a:cubicBezTo>
                  <a:cubicBezTo>
                    <a:pt x="2501" y="834"/>
                    <a:pt x="2001" y="215"/>
                    <a:pt x="1334"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7"/>
            <p:cNvSpPr/>
            <p:nvPr/>
          </p:nvSpPr>
          <p:spPr>
            <a:xfrm>
              <a:off x="3052847" y="2576184"/>
              <a:ext cx="97286" cy="98002"/>
            </a:xfrm>
            <a:custGeom>
              <a:avLst/>
              <a:gdLst/>
              <a:ahLst/>
              <a:cxnLst/>
              <a:rect l="l" t="t" r="r" b="b"/>
              <a:pathLst>
                <a:path w="3263" h="3287" extrusionOk="0">
                  <a:moveTo>
                    <a:pt x="1643" y="0"/>
                  </a:moveTo>
                  <a:cubicBezTo>
                    <a:pt x="738" y="0"/>
                    <a:pt x="0" y="738"/>
                    <a:pt x="0" y="1643"/>
                  </a:cubicBezTo>
                  <a:cubicBezTo>
                    <a:pt x="0" y="2548"/>
                    <a:pt x="738" y="3286"/>
                    <a:pt x="1643" y="3286"/>
                  </a:cubicBezTo>
                  <a:cubicBezTo>
                    <a:pt x="2525" y="3286"/>
                    <a:pt x="3263" y="2548"/>
                    <a:pt x="3263" y="1643"/>
                  </a:cubicBezTo>
                  <a:cubicBezTo>
                    <a:pt x="3263" y="738"/>
                    <a:pt x="2525" y="0"/>
                    <a:pt x="164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7"/>
            <p:cNvSpPr/>
            <p:nvPr/>
          </p:nvSpPr>
          <p:spPr>
            <a:xfrm>
              <a:off x="3074851" y="2578301"/>
              <a:ext cx="74567" cy="95885"/>
            </a:xfrm>
            <a:custGeom>
              <a:avLst/>
              <a:gdLst/>
              <a:ahLst/>
              <a:cxnLst/>
              <a:rect l="l" t="t" r="r" b="b"/>
              <a:pathLst>
                <a:path w="2501" h="3216" extrusionOk="0">
                  <a:moveTo>
                    <a:pt x="1334" y="0"/>
                  </a:moveTo>
                  <a:lnTo>
                    <a:pt x="1334" y="0"/>
                  </a:lnTo>
                  <a:cubicBezTo>
                    <a:pt x="1787" y="286"/>
                    <a:pt x="2096" y="810"/>
                    <a:pt x="2096" y="1358"/>
                  </a:cubicBezTo>
                  <a:cubicBezTo>
                    <a:pt x="2096" y="2287"/>
                    <a:pt x="1334" y="3001"/>
                    <a:pt x="453" y="3001"/>
                  </a:cubicBezTo>
                  <a:cubicBezTo>
                    <a:pt x="310" y="3001"/>
                    <a:pt x="143" y="2977"/>
                    <a:pt x="0" y="2953"/>
                  </a:cubicBezTo>
                  <a:lnTo>
                    <a:pt x="0" y="2953"/>
                  </a:lnTo>
                  <a:cubicBezTo>
                    <a:pt x="239" y="3120"/>
                    <a:pt x="548" y="3215"/>
                    <a:pt x="858" y="3215"/>
                  </a:cubicBezTo>
                  <a:cubicBezTo>
                    <a:pt x="1787" y="3215"/>
                    <a:pt x="2501" y="2477"/>
                    <a:pt x="2501" y="1572"/>
                  </a:cubicBezTo>
                  <a:cubicBezTo>
                    <a:pt x="2501" y="834"/>
                    <a:pt x="2001" y="215"/>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7"/>
            <p:cNvSpPr/>
            <p:nvPr/>
          </p:nvSpPr>
          <p:spPr>
            <a:xfrm>
              <a:off x="3052847" y="2699709"/>
              <a:ext cx="97286" cy="98032"/>
            </a:xfrm>
            <a:custGeom>
              <a:avLst/>
              <a:gdLst/>
              <a:ahLst/>
              <a:cxnLst/>
              <a:rect l="l" t="t" r="r" b="b"/>
              <a:pathLst>
                <a:path w="3263" h="3288" extrusionOk="0">
                  <a:moveTo>
                    <a:pt x="1643" y="1"/>
                  </a:moveTo>
                  <a:cubicBezTo>
                    <a:pt x="738" y="1"/>
                    <a:pt x="0" y="739"/>
                    <a:pt x="0" y="1644"/>
                  </a:cubicBezTo>
                  <a:cubicBezTo>
                    <a:pt x="0" y="2549"/>
                    <a:pt x="738" y="3287"/>
                    <a:pt x="1643" y="3287"/>
                  </a:cubicBezTo>
                  <a:cubicBezTo>
                    <a:pt x="2525" y="3287"/>
                    <a:pt x="3263" y="2549"/>
                    <a:pt x="3263" y="1644"/>
                  </a:cubicBezTo>
                  <a:cubicBezTo>
                    <a:pt x="3263" y="739"/>
                    <a:pt x="2525" y="1"/>
                    <a:pt x="1643"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7"/>
            <p:cNvSpPr/>
            <p:nvPr/>
          </p:nvSpPr>
          <p:spPr>
            <a:xfrm>
              <a:off x="3074851" y="2701856"/>
              <a:ext cx="74567" cy="95885"/>
            </a:xfrm>
            <a:custGeom>
              <a:avLst/>
              <a:gdLst/>
              <a:ahLst/>
              <a:cxnLst/>
              <a:rect l="l" t="t" r="r" b="b"/>
              <a:pathLst>
                <a:path w="2501" h="3216" extrusionOk="0">
                  <a:moveTo>
                    <a:pt x="1334" y="0"/>
                  </a:moveTo>
                  <a:lnTo>
                    <a:pt x="1334" y="0"/>
                  </a:lnTo>
                  <a:cubicBezTo>
                    <a:pt x="1787" y="286"/>
                    <a:pt x="2096" y="786"/>
                    <a:pt x="2096" y="1358"/>
                  </a:cubicBezTo>
                  <a:cubicBezTo>
                    <a:pt x="2096" y="2286"/>
                    <a:pt x="1334" y="3001"/>
                    <a:pt x="453" y="3001"/>
                  </a:cubicBezTo>
                  <a:cubicBezTo>
                    <a:pt x="310" y="3001"/>
                    <a:pt x="143" y="2977"/>
                    <a:pt x="0" y="2929"/>
                  </a:cubicBezTo>
                  <a:lnTo>
                    <a:pt x="0" y="2929"/>
                  </a:lnTo>
                  <a:cubicBezTo>
                    <a:pt x="239" y="3120"/>
                    <a:pt x="548" y="3215"/>
                    <a:pt x="858" y="3215"/>
                  </a:cubicBezTo>
                  <a:cubicBezTo>
                    <a:pt x="1787" y="3215"/>
                    <a:pt x="2501" y="2453"/>
                    <a:pt x="2501" y="1572"/>
                  </a:cubicBezTo>
                  <a:cubicBezTo>
                    <a:pt x="2501" y="834"/>
                    <a:pt x="2001" y="191"/>
                    <a:pt x="1334"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7"/>
            <p:cNvSpPr/>
            <p:nvPr/>
          </p:nvSpPr>
          <p:spPr>
            <a:xfrm>
              <a:off x="3184900" y="2485993"/>
              <a:ext cx="167590" cy="10674"/>
            </a:xfrm>
            <a:custGeom>
              <a:avLst/>
              <a:gdLst/>
              <a:ahLst/>
              <a:cxnLst/>
              <a:rect l="l" t="t" r="r" b="b"/>
              <a:pathLst>
                <a:path w="5621" h="358" extrusionOk="0">
                  <a:moveTo>
                    <a:pt x="191" y="1"/>
                  </a:moveTo>
                  <a:cubicBezTo>
                    <a:pt x="96" y="1"/>
                    <a:pt x="1" y="48"/>
                    <a:pt x="1" y="143"/>
                  </a:cubicBezTo>
                  <a:cubicBezTo>
                    <a:pt x="1" y="263"/>
                    <a:pt x="96" y="358"/>
                    <a:pt x="191" y="358"/>
                  </a:cubicBezTo>
                  <a:lnTo>
                    <a:pt x="5454" y="358"/>
                  </a:lnTo>
                  <a:cubicBezTo>
                    <a:pt x="5549" y="358"/>
                    <a:pt x="5621" y="286"/>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7"/>
            <p:cNvSpPr/>
            <p:nvPr/>
          </p:nvSpPr>
          <p:spPr>
            <a:xfrm>
              <a:off x="3184900" y="2507996"/>
              <a:ext cx="167590" cy="10704"/>
            </a:xfrm>
            <a:custGeom>
              <a:avLst/>
              <a:gdLst/>
              <a:ahLst/>
              <a:cxnLst/>
              <a:rect l="l" t="t" r="r" b="b"/>
              <a:pathLst>
                <a:path w="5621" h="359" extrusionOk="0">
                  <a:moveTo>
                    <a:pt x="191" y="1"/>
                  </a:moveTo>
                  <a:cubicBezTo>
                    <a:pt x="96" y="1"/>
                    <a:pt x="1" y="72"/>
                    <a:pt x="1" y="144"/>
                  </a:cubicBezTo>
                  <a:cubicBezTo>
                    <a:pt x="1" y="239"/>
                    <a:pt x="96" y="358"/>
                    <a:pt x="191" y="358"/>
                  </a:cubicBezTo>
                  <a:lnTo>
                    <a:pt x="5454" y="358"/>
                  </a:lnTo>
                  <a:cubicBezTo>
                    <a:pt x="5549" y="358"/>
                    <a:pt x="5621" y="287"/>
                    <a:pt x="5621" y="215"/>
                  </a:cubicBezTo>
                  <a:cubicBezTo>
                    <a:pt x="5621" y="96"/>
                    <a:pt x="5573"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7"/>
            <p:cNvSpPr/>
            <p:nvPr/>
          </p:nvSpPr>
          <p:spPr>
            <a:xfrm>
              <a:off x="3045752" y="2448276"/>
              <a:ext cx="351489" cy="108050"/>
            </a:xfrm>
            <a:custGeom>
              <a:avLst/>
              <a:gdLst/>
              <a:ahLst/>
              <a:cxnLst/>
              <a:rect l="l" t="t" r="r" b="b"/>
              <a:pathLst>
                <a:path w="11789" h="3624" extrusionOk="0">
                  <a:moveTo>
                    <a:pt x="1881" y="361"/>
                  </a:moveTo>
                  <a:cubicBezTo>
                    <a:pt x="2667" y="361"/>
                    <a:pt x="3334" y="1027"/>
                    <a:pt x="3334" y="1837"/>
                  </a:cubicBezTo>
                  <a:cubicBezTo>
                    <a:pt x="3334" y="2623"/>
                    <a:pt x="2667" y="3290"/>
                    <a:pt x="1881" y="3290"/>
                  </a:cubicBezTo>
                  <a:cubicBezTo>
                    <a:pt x="1072" y="3290"/>
                    <a:pt x="405" y="2623"/>
                    <a:pt x="405" y="1837"/>
                  </a:cubicBezTo>
                  <a:cubicBezTo>
                    <a:pt x="405" y="1027"/>
                    <a:pt x="1072" y="361"/>
                    <a:pt x="1881" y="361"/>
                  </a:cubicBezTo>
                  <a:close/>
                  <a:moveTo>
                    <a:pt x="1884" y="1"/>
                  </a:moveTo>
                  <a:cubicBezTo>
                    <a:pt x="1851" y="1"/>
                    <a:pt x="1819" y="2"/>
                    <a:pt x="1786" y="3"/>
                  </a:cubicBezTo>
                  <a:cubicBezTo>
                    <a:pt x="857" y="27"/>
                    <a:pt x="119" y="789"/>
                    <a:pt x="48" y="1694"/>
                  </a:cubicBezTo>
                  <a:cubicBezTo>
                    <a:pt x="0" y="2742"/>
                    <a:pt x="834" y="3623"/>
                    <a:pt x="1834" y="3623"/>
                  </a:cubicBezTo>
                  <a:cubicBezTo>
                    <a:pt x="2262" y="3623"/>
                    <a:pt x="2620" y="3457"/>
                    <a:pt x="2905" y="3266"/>
                  </a:cubicBezTo>
                  <a:lnTo>
                    <a:pt x="8240" y="3266"/>
                  </a:lnTo>
                  <a:cubicBezTo>
                    <a:pt x="8335" y="3266"/>
                    <a:pt x="8430" y="3195"/>
                    <a:pt x="8430" y="3099"/>
                  </a:cubicBezTo>
                  <a:cubicBezTo>
                    <a:pt x="8430" y="2980"/>
                    <a:pt x="8359" y="2885"/>
                    <a:pt x="8240" y="2885"/>
                  </a:cubicBezTo>
                  <a:lnTo>
                    <a:pt x="3263" y="2885"/>
                  </a:lnTo>
                  <a:cubicBezTo>
                    <a:pt x="3501" y="2599"/>
                    <a:pt x="3620" y="2218"/>
                    <a:pt x="3620" y="1790"/>
                  </a:cubicBezTo>
                  <a:cubicBezTo>
                    <a:pt x="3620" y="1385"/>
                    <a:pt x="3477" y="1027"/>
                    <a:pt x="3263" y="694"/>
                  </a:cubicBezTo>
                  <a:lnTo>
                    <a:pt x="10216" y="694"/>
                  </a:lnTo>
                  <a:cubicBezTo>
                    <a:pt x="10574" y="694"/>
                    <a:pt x="10883" y="861"/>
                    <a:pt x="11098" y="1170"/>
                  </a:cubicBezTo>
                  <a:cubicBezTo>
                    <a:pt x="11360" y="1551"/>
                    <a:pt x="11360" y="2028"/>
                    <a:pt x="11098" y="2409"/>
                  </a:cubicBezTo>
                  <a:cubicBezTo>
                    <a:pt x="10883" y="2718"/>
                    <a:pt x="10574" y="2885"/>
                    <a:pt x="10216" y="2885"/>
                  </a:cubicBezTo>
                  <a:lnTo>
                    <a:pt x="9073" y="2885"/>
                  </a:lnTo>
                  <a:cubicBezTo>
                    <a:pt x="8978" y="2885"/>
                    <a:pt x="8907" y="2956"/>
                    <a:pt x="8907" y="3052"/>
                  </a:cubicBezTo>
                  <a:cubicBezTo>
                    <a:pt x="8907" y="3171"/>
                    <a:pt x="8954" y="3266"/>
                    <a:pt x="9073" y="3266"/>
                  </a:cubicBezTo>
                  <a:lnTo>
                    <a:pt x="10240" y="3266"/>
                  </a:lnTo>
                  <a:cubicBezTo>
                    <a:pt x="10717" y="3266"/>
                    <a:pt x="11121" y="3028"/>
                    <a:pt x="11431" y="2623"/>
                  </a:cubicBezTo>
                  <a:cubicBezTo>
                    <a:pt x="11788" y="2123"/>
                    <a:pt x="11788" y="1480"/>
                    <a:pt x="11431" y="1004"/>
                  </a:cubicBezTo>
                  <a:cubicBezTo>
                    <a:pt x="11169" y="599"/>
                    <a:pt x="10717" y="361"/>
                    <a:pt x="10240" y="361"/>
                  </a:cubicBezTo>
                  <a:lnTo>
                    <a:pt x="2953" y="361"/>
                  </a:lnTo>
                  <a:cubicBezTo>
                    <a:pt x="2644" y="140"/>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7"/>
            <p:cNvSpPr/>
            <p:nvPr/>
          </p:nvSpPr>
          <p:spPr>
            <a:xfrm>
              <a:off x="3079115" y="2475349"/>
              <a:ext cx="42635" cy="50626"/>
            </a:xfrm>
            <a:custGeom>
              <a:avLst/>
              <a:gdLst/>
              <a:ahLst/>
              <a:cxnLst/>
              <a:rect l="l" t="t" r="r" b="b"/>
              <a:pathLst>
                <a:path w="1430" h="1698" extrusionOk="0">
                  <a:moveTo>
                    <a:pt x="762" y="596"/>
                  </a:moveTo>
                  <a:lnTo>
                    <a:pt x="905" y="1001"/>
                  </a:lnTo>
                  <a:lnTo>
                    <a:pt x="572" y="1001"/>
                  </a:lnTo>
                  <a:lnTo>
                    <a:pt x="762" y="596"/>
                  </a:lnTo>
                  <a:close/>
                  <a:moveTo>
                    <a:pt x="715" y="0"/>
                  </a:moveTo>
                  <a:cubicBezTo>
                    <a:pt x="643" y="0"/>
                    <a:pt x="572" y="48"/>
                    <a:pt x="548" y="119"/>
                  </a:cubicBezTo>
                  <a:lnTo>
                    <a:pt x="48" y="1453"/>
                  </a:lnTo>
                  <a:cubicBezTo>
                    <a:pt x="0" y="1548"/>
                    <a:pt x="48" y="1667"/>
                    <a:pt x="119" y="1691"/>
                  </a:cubicBezTo>
                  <a:lnTo>
                    <a:pt x="191" y="1691"/>
                  </a:lnTo>
                  <a:cubicBezTo>
                    <a:pt x="238" y="1691"/>
                    <a:pt x="334" y="1667"/>
                    <a:pt x="334" y="1572"/>
                  </a:cubicBezTo>
                  <a:lnTo>
                    <a:pt x="429" y="1358"/>
                  </a:lnTo>
                  <a:lnTo>
                    <a:pt x="1001" y="1358"/>
                  </a:lnTo>
                  <a:lnTo>
                    <a:pt x="1072" y="1572"/>
                  </a:lnTo>
                  <a:cubicBezTo>
                    <a:pt x="1111" y="1651"/>
                    <a:pt x="1167" y="1697"/>
                    <a:pt x="1239" y="1697"/>
                  </a:cubicBezTo>
                  <a:cubicBezTo>
                    <a:pt x="1254" y="1697"/>
                    <a:pt x="1270" y="1695"/>
                    <a:pt x="1286" y="1691"/>
                  </a:cubicBezTo>
                  <a:cubicBezTo>
                    <a:pt x="1382" y="1667"/>
                    <a:pt x="1429" y="1572"/>
                    <a:pt x="1405" y="1453"/>
                  </a:cubicBezTo>
                  <a:lnTo>
                    <a:pt x="905" y="119"/>
                  </a:lnTo>
                  <a:cubicBezTo>
                    <a:pt x="881" y="24"/>
                    <a:pt x="78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7"/>
            <p:cNvSpPr/>
            <p:nvPr/>
          </p:nvSpPr>
          <p:spPr>
            <a:xfrm>
              <a:off x="3185615" y="2608116"/>
              <a:ext cx="168306" cy="10674"/>
            </a:xfrm>
            <a:custGeom>
              <a:avLst/>
              <a:gdLst/>
              <a:ahLst/>
              <a:cxnLst/>
              <a:rect l="l" t="t" r="r" b="b"/>
              <a:pathLst>
                <a:path w="5645" h="358" extrusionOk="0">
                  <a:moveTo>
                    <a:pt x="191" y="1"/>
                  </a:moveTo>
                  <a:cubicBezTo>
                    <a:pt x="96" y="1"/>
                    <a:pt x="1" y="72"/>
                    <a:pt x="1" y="167"/>
                  </a:cubicBezTo>
                  <a:cubicBezTo>
                    <a:pt x="1" y="286"/>
                    <a:pt x="72" y="358"/>
                    <a:pt x="191" y="358"/>
                  </a:cubicBezTo>
                  <a:lnTo>
                    <a:pt x="5454" y="358"/>
                  </a:lnTo>
                  <a:cubicBezTo>
                    <a:pt x="5549" y="358"/>
                    <a:pt x="5621" y="310"/>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7"/>
            <p:cNvSpPr/>
            <p:nvPr/>
          </p:nvSpPr>
          <p:spPr>
            <a:xfrm>
              <a:off x="3185615" y="2631551"/>
              <a:ext cx="168306" cy="10674"/>
            </a:xfrm>
            <a:custGeom>
              <a:avLst/>
              <a:gdLst/>
              <a:ahLst/>
              <a:cxnLst/>
              <a:rect l="l" t="t" r="r" b="b"/>
              <a:pathLst>
                <a:path w="5645" h="358" extrusionOk="0">
                  <a:moveTo>
                    <a:pt x="191" y="1"/>
                  </a:moveTo>
                  <a:cubicBezTo>
                    <a:pt x="96" y="1"/>
                    <a:pt x="1" y="48"/>
                    <a:pt x="1" y="143"/>
                  </a:cubicBezTo>
                  <a:cubicBezTo>
                    <a:pt x="1" y="262"/>
                    <a:pt x="72" y="358"/>
                    <a:pt x="191" y="358"/>
                  </a:cubicBezTo>
                  <a:lnTo>
                    <a:pt x="5454" y="358"/>
                  </a:lnTo>
                  <a:cubicBezTo>
                    <a:pt x="5549" y="358"/>
                    <a:pt x="5621" y="286"/>
                    <a:pt x="5621" y="215"/>
                  </a:cubicBezTo>
                  <a:cubicBezTo>
                    <a:pt x="5645" y="96"/>
                    <a:pt x="5549" y="1"/>
                    <a:pt x="54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7"/>
            <p:cNvSpPr/>
            <p:nvPr/>
          </p:nvSpPr>
          <p:spPr>
            <a:xfrm>
              <a:off x="3045752" y="2571831"/>
              <a:ext cx="350773" cy="107334"/>
            </a:xfrm>
            <a:custGeom>
              <a:avLst/>
              <a:gdLst/>
              <a:ahLst/>
              <a:cxnLst/>
              <a:rect l="l" t="t" r="r" b="b"/>
              <a:pathLst>
                <a:path w="11765" h="3600" extrusionOk="0">
                  <a:moveTo>
                    <a:pt x="10240" y="694"/>
                  </a:moveTo>
                  <a:cubicBezTo>
                    <a:pt x="10598" y="694"/>
                    <a:pt x="10931" y="860"/>
                    <a:pt x="11121" y="1170"/>
                  </a:cubicBezTo>
                  <a:cubicBezTo>
                    <a:pt x="11360" y="1551"/>
                    <a:pt x="11360" y="2051"/>
                    <a:pt x="11121" y="2408"/>
                  </a:cubicBezTo>
                  <a:cubicBezTo>
                    <a:pt x="10931" y="2718"/>
                    <a:pt x="10598" y="2885"/>
                    <a:pt x="10240" y="2885"/>
                  </a:cubicBezTo>
                  <a:lnTo>
                    <a:pt x="3310" y="2885"/>
                  </a:lnTo>
                  <a:cubicBezTo>
                    <a:pt x="3548" y="2599"/>
                    <a:pt x="3668" y="2218"/>
                    <a:pt x="3668" y="1789"/>
                  </a:cubicBezTo>
                  <a:cubicBezTo>
                    <a:pt x="3668" y="1384"/>
                    <a:pt x="3501" y="1027"/>
                    <a:pt x="3310" y="694"/>
                  </a:cubicBezTo>
                  <a:close/>
                  <a:moveTo>
                    <a:pt x="1881" y="337"/>
                  </a:moveTo>
                  <a:cubicBezTo>
                    <a:pt x="2667" y="337"/>
                    <a:pt x="3334" y="980"/>
                    <a:pt x="3334" y="1789"/>
                  </a:cubicBezTo>
                  <a:cubicBezTo>
                    <a:pt x="3286" y="2599"/>
                    <a:pt x="2643" y="3242"/>
                    <a:pt x="1881" y="3242"/>
                  </a:cubicBezTo>
                  <a:cubicBezTo>
                    <a:pt x="1072" y="3242"/>
                    <a:pt x="405" y="2599"/>
                    <a:pt x="405" y="1789"/>
                  </a:cubicBezTo>
                  <a:cubicBezTo>
                    <a:pt x="405" y="980"/>
                    <a:pt x="1072" y="337"/>
                    <a:pt x="1881" y="337"/>
                  </a:cubicBezTo>
                  <a:close/>
                  <a:moveTo>
                    <a:pt x="1884" y="1"/>
                  </a:moveTo>
                  <a:cubicBezTo>
                    <a:pt x="1851" y="1"/>
                    <a:pt x="1819" y="1"/>
                    <a:pt x="1786" y="3"/>
                  </a:cubicBezTo>
                  <a:cubicBezTo>
                    <a:pt x="857" y="27"/>
                    <a:pt x="119" y="789"/>
                    <a:pt x="48" y="1694"/>
                  </a:cubicBezTo>
                  <a:cubicBezTo>
                    <a:pt x="0" y="2742"/>
                    <a:pt x="834" y="3599"/>
                    <a:pt x="1834" y="3599"/>
                  </a:cubicBezTo>
                  <a:cubicBezTo>
                    <a:pt x="2262" y="3599"/>
                    <a:pt x="2620" y="3456"/>
                    <a:pt x="2905" y="3242"/>
                  </a:cubicBezTo>
                  <a:lnTo>
                    <a:pt x="10216" y="3242"/>
                  </a:lnTo>
                  <a:cubicBezTo>
                    <a:pt x="10669" y="3242"/>
                    <a:pt x="11098" y="3004"/>
                    <a:pt x="11407" y="2623"/>
                  </a:cubicBezTo>
                  <a:cubicBezTo>
                    <a:pt x="11764" y="2123"/>
                    <a:pt x="11764" y="1456"/>
                    <a:pt x="11407" y="980"/>
                  </a:cubicBezTo>
                  <a:cubicBezTo>
                    <a:pt x="11121" y="598"/>
                    <a:pt x="10693" y="360"/>
                    <a:pt x="10240" y="360"/>
                  </a:cubicBezTo>
                  <a:lnTo>
                    <a:pt x="2953" y="360"/>
                  </a:lnTo>
                  <a:cubicBezTo>
                    <a:pt x="2644" y="139"/>
                    <a:pt x="2294" y="1"/>
                    <a:pt x="18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7"/>
            <p:cNvSpPr/>
            <p:nvPr/>
          </p:nvSpPr>
          <p:spPr>
            <a:xfrm>
              <a:off x="3084094" y="2600305"/>
              <a:ext cx="35510" cy="51878"/>
            </a:xfrm>
            <a:custGeom>
              <a:avLst/>
              <a:gdLst/>
              <a:ahLst/>
              <a:cxnLst/>
              <a:rect l="l" t="t" r="r" b="b"/>
              <a:pathLst>
                <a:path w="1191" h="1740" extrusionOk="0">
                  <a:moveTo>
                    <a:pt x="524" y="334"/>
                  </a:moveTo>
                  <a:cubicBezTo>
                    <a:pt x="595" y="334"/>
                    <a:pt x="643" y="358"/>
                    <a:pt x="667" y="453"/>
                  </a:cubicBezTo>
                  <a:cubicBezTo>
                    <a:pt x="714" y="548"/>
                    <a:pt x="619" y="620"/>
                    <a:pt x="524" y="620"/>
                  </a:cubicBezTo>
                  <a:lnTo>
                    <a:pt x="286" y="620"/>
                  </a:lnTo>
                  <a:lnTo>
                    <a:pt x="286" y="334"/>
                  </a:lnTo>
                  <a:close/>
                  <a:moveTo>
                    <a:pt x="619" y="953"/>
                  </a:moveTo>
                  <a:cubicBezTo>
                    <a:pt x="714" y="953"/>
                    <a:pt x="786" y="1025"/>
                    <a:pt x="834" y="1096"/>
                  </a:cubicBezTo>
                  <a:cubicBezTo>
                    <a:pt x="810" y="1263"/>
                    <a:pt x="738" y="1334"/>
                    <a:pt x="619" y="1334"/>
                  </a:cubicBezTo>
                  <a:lnTo>
                    <a:pt x="310" y="1334"/>
                  </a:lnTo>
                  <a:lnTo>
                    <a:pt x="310" y="953"/>
                  </a:lnTo>
                  <a:close/>
                  <a:moveTo>
                    <a:pt x="167" y="1"/>
                  </a:moveTo>
                  <a:cubicBezTo>
                    <a:pt x="71" y="1"/>
                    <a:pt x="0" y="96"/>
                    <a:pt x="0" y="191"/>
                  </a:cubicBezTo>
                  <a:lnTo>
                    <a:pt x="0" y="1549"/>
                  </a:lnTo>
                  <a:lnTo>
                    <a:pt x="0" y="1620"/>
                  </a:lnTo>
                  <a:cubicBezTo>
                    <a:pt x="24" y="1692"/>
                    <a:pt x="71" y="1739"/>
                    <a:pt x="167" y="1739"/>
                  </a:cubicBezTo>
                  <a:lnTo>
                    <a:pt x="643" y="1739"/>
                  </a:lnTo>
                  <a:cubicBezTo>
                    <a:pt x="953" y="1739"/>
                    <a:pt x="1191" y="1501"/>
                    <a:pt x="1191" y="1191"/>
                  </a:cubicBezTo>
                  <a:cubicBezTo>
                    <a:pt x="1143" y="977"/>
                    <a:pt x="1096" y="834"/>
                    <a:pt x="976" y="739"/>
                  </a:cubicBezTo>
                  <a:cubicBezTo>
                    <a:pt x="1024" y="668"/>
                    <a:pt x="1048" y="548"/>
                    <a:pt x="1024" y="382"/>
                  </a:cubicBezTo>
                  <a:cubicBezTo>
                    <a:pt x="1000" y="144"/>
                    <a:pt x="786"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7"/>
            <p:cNvSpPr/>
            <p:nvPr/>
          </p:nvSpPr>
          <p:spPr>
            <a:xfrm>
              <a:off x="3185615" y="2732387"/>
              <a:ext cx="168306" cy="10674"/>
            </a:xfrm>
            <a:custGeom>
              <a:avLst/>
              <a:gdLst/>
              <a:ahLst/>
              <a:cxnLst/>
              <a:rect l="l" t="t" r="r" b="b"/>
              <a:pathLst>
                <a:path w="5645" h="358" extrusionOk="0">
                  <a:moveTo>
                    <a:pt x="191" y="0"/>
                  </a:moveTo>
                  <a:cubicBezTo>
                    <a:pt x="96" y="0"/>
                    <a:pt x="1" y="72"/>
                    <a:pt x="1" y="167"/>
                  </a:cubicBezTo>
                  <a:cubicBezTo>
                    <a:pt x="1" y="286"/>
                    <a:pt x="72" y="357"/>
                    <a:pt x="191" y="357"/>
                  </a:cubicBezTo>
                  <a:lnTo>
                    <a:pt x="5454" y="357"/>
                  </a:lnTo>
                  <a:cubicBezTo>
                    <a:pt x="5549" y="357"/>
                    <a:pt x="5621" y="310"/>
                    <a:pt x="5621" y="215"/>
                  </a:cubicBezTo>
                  <a:cubicBezTo>
                    <a:pt x="5645" y="95"/>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7"/>
            <p:cNvSpPr/>
            <p:nvPr/>
          </p:nvSpPr>
          <p:spPr>
            <a:xfrm>
              <a:off x="3185615" y="2755106"/>
              <a:ext cx="168306" cy="10674"/>
            </a:xfrm>
            <a:custGeom>
              <a:avLst/>
              <a:gdLst/>
              <a:ahLst/>
              <a:cxnLst/>
              <a:rect l="l" t="t" r="r" b="b"/>
              <a:pathLst>
                <a:path w="5645" h="358" extrusionOk="0">
                  <a:moveTo>
                    <a:pt x="191" y="0"/>
                  </a:moveTo>
                  <a:cubicBezTo>
                    <a:pt x="96" y="0"/>
                    <a:pt x="1" y="48"/>
                    <a:pt x="1" y="143"/>
                  </a:cubicBezTo>
                  <a:cubicBezTo>
                    <a:pt x="1" y="262"/>
                    <a:pt x="72" y="357"/>
                    <a:pt x="191" y="357"/>
                  </a:cubicBezTo>
                  <a:lnTo>
                    <a:pt x="5454" y="357"/>
                  </a:lnTo>
                  <a:cubicBezTo>
                    <a:pt x="5549" y="357"/>
                    <a:pt x="5621" y="286"/>
                    <a:pt x="5621" y="191"/>
                  </a:cubicBezTo>
                  <a:cubicBezTo>
                    <a:pt x="5645" y="72"/>
                    <a:pt x="5549"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7"/>
            <p:cNvSpPr/>
            <p:nvPr/>
          </p:nvSpPr>
          <p:spPr>
            <a:xfrm>
              <a:off x="3046437" y="2694044"/>
              <a:ext cx="351519" cy="107155"/>
            </a:xfrm>
            <a:custGeom>
              <a:avLst/>
              <a:gdLst/>
              <a:ahLst/>
              <a:cxnLst/>
              <a:rect l="l" t="t" r="r" b="b"/>
              <a:pathLst>
                <a:path w="11790" h="3594" extrusionOk="0">
                  <a:moveTo>
                    <a:pt x="10217" y="715"/>
                  </a:moveTo>
                  <a:cubicBezTo>
                    <a:pt x="10575" y="715"/>
                    <a:pt x="10908" y="905"/>
                    <a:pt x="11098" y="1191"/>
                  </a:cubicBezTo>
                  <a:cubicBezTo>
                    <a:pt x="11337" y="1572"/>
                    <a:pt x="11337" y="2072"/>
                    <a:pt x="11098" y="2453"/>
                  </a:cubicBezTo>
                  <a:cubicBezTo>
                    <a:pt x="10908" y="2763"/>
                    <a:pt x="10575" y="2929"/>
                    <a:pt x="10217" y="2929"/>
                  </a:cubicBezTo>
                  <a:lnTo>
                    <a:pt x="3287" y="2929"/>
                  </a:lnTo>
                  <a:cubicBezTo>
                    <a:pt x="3525" y="2644"/>
                    <a:pt x="3645" y="2239"/>
                    <a:pt x="3645" y="1834"/>
                  </a:cubicBezTo>
                  <a:cubicBezTo>
                    <a:pt x="3645" y="1405"/>
                    <a:pt x="3478" y="1048"/>
                    <a:pt x="3287" y="715"/>
                  </a:cubicBezTo>
                  <a:close/>
                  <a:moveTo>
                    <a:pt x="1858" y="0"/>
                  </a:moveTo>
                  <a:cubicBezTo>
                    <a:pt x="1573" y="0"/>
                    <a:pt x="1334" y="72"/>
                    <a:pt x="1096" y="191"/>
                  </a:cubicBezTo>
                  <a:cubicBezTo>
                    <a:pt x="1025" y="215"/>
                    <a:pt x="977" y="310"/>
                    <a:pt x="1025" y="405"/>
                  </a:cubicBezTo>
                  <a:cubicBezTo>
                    <a:pt x="1043" y="493"/>
                    <a:pt x="1113" y="542"/>
                    <a:pt x="1187" y="542"/>
                  </a:cubicBezTo>
                  <a:cubicBezTo>
                    <a:pt x="1212" y="542"/>
                    <a:pt x="1238" y="536"/>
                    <a:pt x="1263" y="524"/>
                  </a:cubicBezTo>
                  <a:cubicBezTo>
                    <a:pt x="1430" y="429"/>
                    <a:pt x="1644" y="381"/>
                    <a:pt x="1882" y="381"/>
                  </a:cubicBezTo>
                  <a:cubicBezTo>
                    <a:pt x="2716" y="381"/>
                    <a:pt x="3359" y="1048"/>
                    <a:pt x="3335" y="1882"/>
                  </a:cubicBezTo>
                  <a:cubicBezTo>
                    <a:pt x="3311" y="2644"/>
                    <a:pt x="2716" y="3239"/>
                    <a:pt x="1977" y="3263"/>
                  </a:cubicBezTo>
                  <a:cubicBezTo>
                    <a:pt x="1963" y="3263"/>
                    <a:pt x="1948" y="3263"/>
                    <a:pt x="1933" y="3263"/>
                  </a:cubicBezTo>
                  <a:cubicBezTo>
                    <a:pt x="1119" y="3263"/>
                    <a:pt x="453" y="2629"/>
                    <a:pt x="453" y="1810"/>
                  </a:cubicBezTo>
                  <a:cubicBezTo>
                    <a:pt x="453" y="1501"/>
                    <a:pt x="549" y="1215"/>
                    <a:pt x="715" y="977"/>
                  </a:cubicBezTo>
                  <a:cubicBezTo>
                    <a:pt x="787" y="905"/>
                    <a:pt x="787" y="786"/>
                    <a:pt x="692" y="738"/>
                  </a:cubicBezTo>
                  <a:cubicBezTo>
                    <a:pt x="647" y="705"/>
                    <a:pt x="598" y="688"/>
                    <a:pt x="553" y="688"/>
                  </a:cubicBezTo>
                  <a:cubicBezTo>
                    <a:pt x="501" y="688"/>
                    <a:pt x="455" y="711"/>
                    <a:pt x="430" y="762"/>
                  </a:cubicBezTo>
                  <a:cubicBezTo>
                    <a:pt x="120" y="1167"/>
                    <a:pt x="1" y="1691"/>
                    <a:pt x="120" y="2191"/>
                  </a:cubicBezTo>
                  <a:cubicBezTo>
                    <a:pt x="263" y="2882"/>
                    <a:pt x="811" y="3406"/>
                    <a:pt x="1454" y="3549"/>
                  </a:cubicBezTo>
                  <a:cubicBezTo>
                    <a:pt x="1600" y="3579"/>
                    <a:pt x="1745" y="3594"/>
                    <a:pt x="1886" y="3594"/>
                  </a:cubicBezTo>
                  <a:cubicBezTo>
                    <a:pt x="2295" y="3594"/>
                    <a:pt x="2671" y="3469"/>
                    <a:pt x="2954" y="3239"/>
                  </a:cubicBezTo>
                  <a:lnTo>
                    <a:pt x="10241" y="3239"/>
                  </a:lnTo>
                  <a:cubicBezTo>
                    <a:pt x="10717" y="3239"/>
                    <a:pt x="11146" y="3001"/>
                    <a:pt x="11432" y="2596"/>
                  </a:cubicBezTo>
                  <a:cubicBezTo>
                    <a:pt x="11789" y="2096"/>
                    <a:pt x="11789" y="1453"/>
                    <a:pt x="11432" y="977"/>
                  </a:cubicBezTo>
                  <a:cubicBezTo>
                    <a:pt x="11098" y="619"/>
                    <a:pt x="10670" y="381"/>
                    <a:pt x="10217" y="381"/>
                  </a:cubicBezTo>
                  <a:lnTo>
                    <a:pt x="2930" y="381"/>
                  </a:lnTo>
                  <a:cubicBezTo>
                    <a:pt x="2620" y="143"/>
                    <a:pt x="2239" y="0"/>
                    <a:pt x="18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7"/>
            <p:cNvSpPr/>
            <p:nvPr/>
          </p:nvSpPr>
          <p:spPr>
            <a:xfrm>
              <a:off x="3078399" y="2723144"/>
              <a:ext cx="43351" cy="51163"/>
            </a:xfrm>
            <a:custGeom>
              <a:avLst/>
              <a:gdLst/>
              <a:ahLst/>
              <a:cxnLst/>
              <a:rect l="l" t="t" r="r" b="b"/>
              <a:pathLst>
                <a:path w="1454" h="1716" extrusionOk="0">
                  <a:moveTo>
                    <a:pt x="858" y="1"/>
                  </a:moveTo>
                  <a:cubicBezTo>
                    <a:pt x="382" y="1"/>
                    <a:pt x="1" y="382"/>
                    <a:pt x="1" y="858"/>
                  </a:cubicBezTo>
                  <a:cubicBezTo>
                    <a:pt x="1" y="1334"/>
                    <a:pt x="382" y="1715"/>
                    <a:pt x="858" y="1715"/>
                  </a:cubicBezTo>
                  <a:cubicBezTo>
                    <a:pt x="1048" y="1715"/>
                    <a:pt x="1215" y="1644"/>
                    <a:pt x="1334" y="1525"/>
                  </a:cubicBezTo>
                  <a:cubicBezTo>
                    <a:pt x="1382" y="1501"/>
                    <a:pt x="1406" y="1477"/>
                    <a:pt x="1406" y="1453"/>
                  </a:cubicBezTo>
                  <a:cubicBezTo>
                    <a:pt x="1453" y="1382"/>
                    <a:pt x="1453" y="1263"/>
                    <a:pt x="1382" y="1215"/>
                  </a:cubicBezTo>
                  <a:cubicBezTo>
                    <a:pt x="1349" y="1182"/>
                    <a:pt x="1305" y="1164"/>
                    <a:pt x="1263" y="1164"/>
                  </a:cubicBezTo>
                  <a:cubicBezTo>
                    <a:pt x="1215" y="1164"/>
                    <a:pt x="1169" y="1188"/>
                    <a:pt x="1144" y="1239"/>
                  </a:cubicBezTo>
                  <a:lnTo>
                    <a:pt x="1096" y="1263"/>
                  </a:lnTo>
                  <a:cubicBezTo>
                    <a:pt x="1048" y="1334"/>
                    <a:pt x="953" y="1358"/>
                    <a:pt x="834" y="1358"/>
                  </a:cubicBezTo>
                  <a:cubicBezTo>
                    <a:pt x="572" y="1358"/>
                    <a:pt x="334" y="1120"/>
                    <a:pt x="334" y="858"/>
                  </a:cubicBezTo>
                  <a:cubicBezTo>
                    <a:pt x="334" y="572"/>
                    <a:pt x="596" y="358"/>
                    <a:pt x="905" y="358"/>
                  </a:cubicBezTo>
                  <a:cubicBezTo>
                    <a:pt x="977" y="358"/>
                    <a:pt x="1096" y="382"/>
                    <a:pt x="1167" y="429"/>
                  </a:cubicBezTo>
                  <a:cubicBezTo>
                    <a:pt x="1205" y="457"/>
                    <a:pt x="1239" y="471"/>
                    <a:pt x="1271" y="471"/>
                  </a:cubicBezTo>
                  <a:cubicBezTo>
                    <a:pt x="1319" y="471"/>
                    <a:pt x="1362" y="439"/>
                    <a:pt x="1406" y="382"/>
                  </a:cubicBezTo>
                  <a:cubicBezTo>
                    <a:pt x="1453" y="286"/>
                    <a:pt x="1429" y="191"/>
                    <a:pt x="1334" y="143"/>
                  </a:cubicBezTo>
                  <a:cubicBezTo>
                    <a:pt x="1191" y="48"/>
                    <a:pt x="1048"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77"/>
          <p:cNvGrpSpPr/>
          <p:nvPr/>
        </p:nvGrpSpPr>
        <p:grpSpPr>
          <a:xfrm>
            <a:off x="1788131" y="2447650"/>
            <a:ext cx="365681" cy="352920"/>
            <a:chOff x="2359619" y="2447650"/>
            <a:chExt cx="365681" cy="352920"/>
          </a:xfrm>
        </p:grpSpPr>
        <p:sp>
          <p:nvSpPr>
            <p:cNvPr id="13675" name="Google Shape;13675;p77"/>
            <p:cNvSpPr/>
            <p:nvPr/>
          </p:nvSpPr>
          <p:spPr>
            <a:xfrm>
              <a:off x="2431325" y="2521503"/>
              <a:ext cx="230798" cy="230768"/>
            </a:xfrm>
            <a:custGeom>
              <a:avLst/>
              <a:gdLst/>
              <a:ahLst/>
              <a:cxnLst/>
              <a:rect l="l" t="t" r="r" b="b"/>
              <a:pathLst>
                <a:path w="7741" h="7740" extrusionOk="0">
                  <a:moveTo>
                    <a:pt x="3882" y="0"/>
                  </a:moveTo>
                  <a:cubicBezTo>
                    <a:pt x="1739" y="0"/>
                    <a:pt x="1" y="1739"/>
                    <a:pt x="1" y="3858"/>
                  </a:cubicBezTo>
                  <a:cubicBezTo>
                    <a:pt x="1" y="6002"/>
                    <a:pt x="1739" y="7740"/>
                    <a:pt x="3882" y="7740"/>
                  </a:cubicBezTo>
                  <a:cubicBezTo>
                    <a:pt x="6002" y="7740"/>
                    <a:pt x="7740" y="6002"/>
                    <a:pt x="7740" y="3858"/>
                  </a:cubicBezTo>
                  <a:cubicBezTo>
                    <a:pt x="7740" y="1739"/>
                    <a:pt x="6002" y="0"/>
                    <a:pt x="3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7"/>
            <p:cNvSpPr/>
            <p:nvPr/>
          </p:nvSpPr>
          <p:spPr>
            <a:xfrm>
              <a:off x="2470383" y="2542075"/>
              <a:ext cx="203815" cy="210345"/>
            </a:xfrm>
            <a:custGeom>
              <a:avLst/>
              <a:gdLst/>
              <a:ahLst/>
              <a:cxnLst/>
              <a:rect l="l" t="t" r="r" b="b"/>
              <a:pathLst>
                <a:path w="6836" h="7055" extrusionOk="0">
                  <a:moveTo>
                    <a:pt x="4763" y="1"/>
                  </a:moveTo>
                  <a:lnTo>
                    <a:pt x="4763" y="1"/>
                  </a:lnTo>
                  <a:cubicBezTo>
                    <a:pt x="4813" y="32"/>
                    <a:pt x="4861" y="65"/>
                    <a:pt x="4909" y="99"/>
                  </a:cubicBezTo>
                  <a:lnTo>
                    <a:pt x="4909" y="99"/>
                  </a:lnTo>
                  <a:cubicBezTo>
                    <a:pt x="4860" y="52"/>
                    <a:pt x="4819" y="19"/>
                    <a:pt x="4763" y="1"/>
                  </a:cubicBezTo>
                  <a:close/>
                  <a:moveTo>
                    <a:pt x="4909" y="99"/>
                  </a:moveTo>
                  <a:cubicBezTo>
                    <a:pt x="4923" y="113"/>
                    <a:pt x="4938" y="128"/>
                    <a:pt x="4954" y="144"/>
                  </a:cubicBezTo>
                  <a:cubicBezTo>
                    <a:pt x="6454" y="1668"/>
                    <a:pt x="6454" y="4097"/>
                    <a:pt x="4954" y="5621"/>
                  </a:cubicBezTo>
                  <a:cubicBezTo>
                    <a:pt x="4176" y="6372"/>
                    <a:pt x="3187" y="6746"/>
                    <a:pt x="2199" y="6746"/>
                  </a:cubicBezTo>
                  <a:cubicBezTo>
                    <a:pt x="1432" y="6746"/>
                    <a:pt x="666" y="6521"/>
                    <a:pt x="0" y="6074"/>
                  </a:cubicBezTo>
                  <a:lnTo>
                    <a:pt x="0" y="6074"/>
                  </a:lnTo>
                  <a:cubicBezTo>
                    <a:pt x="734" y="6727"/>
                    <a:pt x="1649" y="7054"/>
                    <a:pt x="2566" y="7054"/>
                  </a:cubicBezTo>
                  <a:cubicBezTo>
                    <a:pt x="3554" y="7054"/>
                    <a:pt x="4545" y="6673"/>
                    <a:pt x="5311" y="5907"/>
                  </a:cubicBezTo>
                  <a:cubicBezTo>
                    <a:pt x="6835" y="4407"/>
                    <a:pt x="6835" y="1954"/>
                    <a:pt x="5311" y="430"/>
                  </a:cubicBezTo>
                  <a:cubicBezTo>
                    <a:pt x="5170" y="306"/>
                    <a:pt x="5043" y="196"/>
                    <a:pt x="4909" y="99"/>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7"/>
            <p:cNvSpPr/>
            <p:nvPr/>
          </p:nvSpPr>
          <p:spPr>
            <a:xfrm>
              <a:off x="2370263" y="2476064"/>
              <a:ext cx="353636" cy="321495"/>
            </a:xfrm>
            <a:custGeom>
              <a:avLst/>
              <a:gdLst/>
              <a:ahLst/>
              <a:cxnLst/>
              <a:rect l="l" t="t" r="r" b="b"/>
              <a:pathLst>
                <a:path w="11861" h="10783" extrusionOk="0">
                  <a:moveTo>
                    <a:pt x="5922" y="1518"/>
                  </a:moveTo>
                  <a:cubicBezTo>
                    <a:pt x="6913" y="1518"/>
                    <a:pt x="7907" y="1893"/>
                    <a:pt x="8669" y="2644"/>
                  </a:cubicBezTo>
                  <a:cubicBezTo>
                    <a:pt x="10193" y="4168"/>
                    <a:pt x="10193" y="6621"/>
                    <a:pt x="8669" y="8121"/>
                  </a:cubicBezTo>
                  <a:cubicBezTo>
                    <a:pt x="7907" y="8883"/>
                    <a:pt x="6919" y="9264"/>
                    <a:pt x="5930" y="9264"/>
                  </a:cubicBezTo>
                  <a:cubicBezTo>
                    <a:pt x="4942" y="9264"/>
                    <a:pt x="3954" y="8883"/>
                    <a:pt x="3192" y="8121"/>
                  </a:cubicBezTo>
                  <a:cubicBezTo>
                    <a:pt x="1668" y="6621"/>
                    <a:pt x="1668" y="4168"/>
                    <a:pt x="3192" y="2644"/>
                  </a:cubicBezTo>
                  <a:cubicBezTo>
                    <a:pt x="3942" y="1893"/>
                    <a:pt x="4930" y="1518"/>
                    <a:pt x="5922" y="1518"/>
                  </a:cubicBezTo>
                  <a:close/>
                  <a:moveTo>
                    <a:pt x="5930" y="0"/>
                  </a:moveTo>
                  <a:cubicBezTo>
                    <a:pt x="4555" y="0"/>
                    <a:pt x="3180" y="524"/>
                    <a:pt x="2120" y="1572"/>
                  </a:cubicBezTo>
                  <a:cubicBezTo>
                    <a:pt x="1" y="3691"/>
                    <a:pt x="1" y="7097"/>
                    <a:pt x="2120" y="9193"/>
                  </a:cubicBezTo>
                  <a:cubicBezTo>
                    <a:pt x="3180" y="10252"/>
                    <a:pt x="4555" y="10782"/>
                    <a:pt x="5930" y="10782"/>
                  </a:cubicBezTo>
                  <a:cubicBezTo>
                    <a:pt x="7306" y="10782"/>
                    <a:pt x="8681" y="10252"/>
                    <a:pt x="9741" y="9193"/>
                  </a:cubicBezTo>
                  <a:cubicBezTo>
                    <a:pt x="11860" y="7097"/>
                    <a:pt x="11860" y="3691"/>
                    <a:pt x="9741" y="1572"/>
                  </a:cubicBezTo>
                  <a:cubicBezTo>
                    <a:pt x="8681" y="524"/>
                    <a:pt x="7306" y="0"/>
                    <a:pt x="593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7"/>
            <p:cNvSpPr/>
            <p:nvPr/>
          </p:nvSpPr>
          <p:spPr>
            <a:xfrm>
              <a:off x="2509441" y="2478181"/>
              <a:ext cx="214459" cy="319110"/>
            </a:xfrm>
            <a:custGeom>
              <a:avLst/>
              <a:gdLst/>
              <a:ahLst/>
              <a:cxnLst/>
              <a:rect l="l" t="t" r="r" b="b"/>
              <a:pathLst>
                <a:path w="7193" h="10703" extrusionOk="0">
                  <a:moveTo>
                    <a:pt x="2001" y="1"/>
                  </a:moveTo>
                  <a:cubicBezTo>
                    <a:pt x="2953" y="191"/>
                    <a:pt x="3811" y="667"/>
                    <a:pt x="4573" y="1406"/>
                  </a:cubicBezTo>
                  <a:cubicBezTo>
                    <a:pt x="6668" y="3525"/>
                    <a:pt x="6668" y="6931"/>
                    <a:pt x="4573" y="9026"/>
                  </a:cubicBezTo>
                  <a:cubicBezTo>
                    <a:pt x="3514" y="10085"/>
                    <a:pt x="2153" y="10608"/>
                    <a:pt x="785" y="10608"/>
                  </a:cubicBezTo>
                  <a:cubicBezTo>
                    <a:pt x="523" y="10608"/>
                    <a:pt x="261" y="10589"/>
                    <a:pt x="0" y="10550"/>
                  </a:cubicBezTo>
                  <a:lnTo>
                    <a:pt x="0" y="10550"/>
                  </a:lnTo>
                  <a:cubicBezTo>
                    <a:pt x="418" y="10652"/>
                    <a:pt x="844" y="10703"/>
                    <a:pt x="1271" y="10703"/>
                  </a:cubicBezTo>
                  <a:cubicBezTo>
                    <a:pt x="2646" y="10703"/>
                    <a:pt x="4019" y="10176"/>
                    <a:pt x="5073" y="9122"/>
                  </a:cubicBezTo>
                  <a:cubicBezTo>
                    <a:pt x="7192" y="7026"/>
                    <a:pt x="7192" y="3620"/>
                    <a:pt x="5073" y="1501"/>
                  </a:cubicBezTo>
                  <a:cubicBezTo>
                    <a:pt x="4215" y="644"/>
                    <a:pt x="3144" y="144"/>
                    <a:pt x="2001"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7"/>
            <p:cNvSpPr/>
            <p:nvPr/>
          </p:nvSpPr>
          <p:spPr>
            <a:xfrm>
              <a:off x="2433472" y="2522904"/>
              <a:ext cx="290428" cy="274656"/>
            </a:xfrm>
            <a:custGeom>
              <a:avLst/>
              <a:gdLst/>
              <a:ahLst/>
              <a:cxnLst/>
              <a:rect l="l" t="t" r="r" b="b"/>
              <a:pathLst>
                <a:path w="9741" h="9212" extrusionOk="0">
                  <a:moveTo>
                    <a:pt x="7621" y="1"/>
                  </a:moveTo>
                  <a:lnTo>
                    <a:pt x="6549" y="1073"/>
                  </a:lnTo>
                  <a:cubicBezTo>
                    <a:pt x="8073" y="2597"/>
                    <a:pt x="8073" y="5050"/>
                    <a:pt x="6549" y="6550"/>
                  </a:cubicBezTo>
                  <a:cubicBezTo>
                    <a:pt x="5787" y="7312"/>
                    <a:pt x="4799" y="7693"/>
                    <a:pt x="3810" y="7693"/>
                  </a:cubicBezTo>
                  <a:cubicBezTo>
                    <a:pt x="2822" y="7693"/>
                    <a:pt x="1834" y="7312"/>
                    <a:pt x="1072" y="6550"/>
                  </a:cubicBezTo>
                  <a:lnTo>
                    <a:pt x="0" y="7622"/>
                  </a:lnTo>
                  <a:cubicBezTo>
                    <a:pt x="1060" y="8681"/>
                    <a:pt x="2435" y="9211"/>
                    <a:pt x="3810" y="9211"/>
                  </a:cubicBezTo>
                  <a:cubicBezTo>
                    <a:pt x="5186" y="9211"/>
                    <a:pt x="6561" y="8681"/>
                    <a:pt x="7621" y="7622"/>
                  </a:cubicBezTo>
                  <a:cubicBezTo>
                    <a:pt x="9740" y="5526"/>
                    <a:pt x="9740" y="2120"/>
                    <a:pt x="7621"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7"/>
            <p:cNvSpPr/>
            <p:nvPr/>
          </p:nvSpPr>
          <p:spPr>
            <a:xfrm>
              <a:off x="2510842" y="2522904"/>
              <a:ext cx="213058" cy="274835"/>
            </a:xfrm>
            <a:custGeom>
              <a:avLst/>
              <a:gdLst/>
              <a:ahLst/>
              <a:cxnLst/>
              <a:rect l="l" t="t" r="r" b="b"/>
              <a:pathLst>
                <a:path w="7146" h="9218" extrusionOk="0">
                  <a:moveTo>
                    <a:pt x="1" y="9050"/>
                  </a:moveTo>
                  <a:cubicBezTo>
                    <a:pt x="8" y="9051"/>
                    <a:pt x="14" y="9052"/>
                    <a:pt x="21" y="9053"/>
                  </a:cubicBezTo>
                  <a:lnTo>
                    <a:pt x="21" y="9053"/>
                  </a:lnTo>
                  <a:cubicBezTo>
                    <a:pt x="16" y="9050"/>
                    <a:pt x="10" y="9050"/>
                    <a:pt x="1" y="9050"/>
                  </a:cubicBezTo>
                  <a:close/>
                  <a:moveTo>
                    <a:pt x="5026" y="1"/>
                  </a:moveTo>
                  <a:lnTo>
                    <a:pt x="4811" y="215"/>
                  </a:lnTo>
                  <a:cubicBezTo>
                    <a:pt x="6621" y="2335"/>
                    <a:pt x="6550" y="5526"/>
                    <a:pt x="4549" y="7550"/>
                  </a:cubicBezTo>
                  <a:cubicBezTo>
                    <a:pt x="3491" y="8589"/>
                    <a:pt x="2131" y="9108"/>
                    <a:pt x="778" y="9108"/>
                  </a:cubicBezTo>
                  <a:cubicBezTo>
                    <a:pt x="525" y="9108"/>
                    <a:pt x="272" y="9090"/>
                    <a:pt x="21" y="9053"/>
                  </a:cubicBezTo>
                  <a:lnTo>
                    <a:pt x="21" y="9053"/>
                  </a:lnTo>
                  <a:cubicBezTo>
                    <a:pt x="28" y="9058"/>
                    <a:pt x="34" y="9069"/>
                    <a:pt x="49" y="9098"/>
                  </a:cubicBezTo>
                  <a:lnTo>
                    <a:pt x="72" y="9098"/>
                  </a:lnTo>
                  <a:cubicBezTo>
                    <a:pt x="96" y="9098"/>
                    <a:pt x="144" y="9122"/>
                    <a:pt x="191" y="9122"/>
                  </a:cubicBezTo>
                  <a:lnTo>
                    <a:pt x="263" y="9122"/>
                  </a:lnTo>
                  <a:cubicBezTo>
                    <a:pt x="358" y="9146"/>
                    <a:pt x="430" y="9146"/>
                    <a:pt x="525" y="9146"/>
                  </a:cubicBezTo>
                  <a:cubicBezTo>
                    <a:pt x="596" y="9146"/>
                    <a:pt x="644" y="9146"/>
                    <a:pt x="715" y="9169"/>
                  </a:cubicBezTo>
                  <a:cubicBezTo>
                    <a:pt x="787" y="9169"/>
                    <a:pt x="906" y="9217"/>
                    <a:pt x="1025" y="9217"/>
                  </a:cubicBezTo>
                  <a:lnTo>
                    <a:pt x="1192" y="9217"/>
                  </a:lnTo>
                  <a:cubicBezTo>
                    <a:pt x="1220" y="9218"/>
                    <a:pt x="1249" y="9218"/>
                    <a:pt x="1278" y="9218"/>
                  </a:cubicBezTo>
                  <a:cubicBezTo>
                    <a:pt x="2631" y="9218"/>
                    <a:pt x="4000" y="8671"/>
                    <a:pt x="5050" y="7622"/>
                  </a:cubicBezTo>
                  <a:cubicBezTo>
                    <a:pt x="7145" y="5526"/>
                    <a:pt x="7145" y="2120"/>
                    <a:pt x="5026"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7"/>
            <p:cNvSpPr/>
            <p:nvPr/>
          </p:nvSpPr>
          <p:spPr>
            <a:xfrm>
              <a:off x="2363883" y="2454746"/>
              <a:ext cx="170423" cy="170452"/>
            </a:xfrm>
            <a:custGeom>
              <a:avLst/>
              <a:gdLst/>
              <a:ahLst/>
              <a:cxnLst/>
              <a:rect l="l" t="t" r="r" b="b"/>
              <a:pathLst>
                <a:path w="5716" h="5717" extrusionOk="0">
                  <a:moveTo>
                    <a:pt x="5668" y="1"/>
                  </a:moveTo>
                  <a:cubicBezTo>
                    <a:pt x="2572" y="1"/>
                    <a:pt x="48" y="2525"/>
                    <a:pt x="0" y="5669"/>
                  </a:cubicBezTo>
                  <a:cubicBezTo>
                    <a:pt x="0" y="5692"/>
                    <a:pt x="24" y="5716"/>
                    <a:pt x="72" y="5716"/>
                  </a:cubicBezTo>
                  <a:lnTo>
                    <a:pt x="2596" y="5716"/>
                  </a:lnTo>
                  <a:cubicBezTo>
                    <a:pt x="2620" y="5716"/>
                    <a:pt x="2668" y="5692"/>
                    <a:pt x="2668" y="5669"/>
                  </a:cubicBezTo>
                  <a:cubicBezTo>
                    <a:pt x="2691" y="4025"/>
                    <a:pt x="4025" y="2692"/>
                    <a:pt x="5668" y="2644"/>
                  </a:cubicBezTo>
                  <a:cubicBezTo>
                    <a:pt x="5692" y="2644"/>
                    <a:pt x="5716" y="2620"/>
                    <a:pt x="5716" y="2597"/>
                  </a:cubicBezTo>
                  <a:lnTo>
                    <a:pt x="5716" y="72"/>
                  </a:lnTo>
                  <a:cubicBezTo>
                    <a:pt x="5716" y="25"/>
                    <a:pt x="5692" y="1"/>
                    <a:pt x="566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7"/>
            <p:cNvSpPr/>
            <p:nvPr/>
          </p:nvSpPr>
          <p:spPr>
            <a:xfrm>
              <a:off x="2427777" y="2517955"/>
              <a:ext cx="108676" cy="107245"/>
            </a:xfrm>
            <a:custGeom>
              <a:avLst/>
              <a:gdLst/>
              <a:ahLst/>
              <a:cxnLst/>
              <a:rect l="l" t="t" r="r" b="b"/>
              <a:pathLst>
                <a:path w="3645" h="3597" extrusionOk="0">
                  <a:moveTo>
                    <a:pt x="3644" y="0"/>
                  </a:moveTo>
                  <a:cubicBezTo>
                    <a:pt x="3597" y="24"/>
                    <a:pt x="3573" y="24"/>
                    <a:pt x="3597" y="24"/>
                  </a:cubicBezTo>
                  <a:cubicBezTo>
                    <a:pt x="1668" y="48"/>
                    <a:pt x="167" y="1596"/>
                    <a:pt x="96" y="3501"/>
                  </a:cubicBezTo>
                  <a:cubicBezTo>
                    <a:pt x="96" y="3572"/>
                    <a:pt x="24" y="3596"/>
                    <a:pt x="1" y="3596"/>
                  </a:cubicBezTo>
                  <a:lnTo>
                    <a:pt x="525" y="3596"/>
                  </a:lnTo>
                  <a:cubicBezTo>
                    <a:pt x="548" y="3596"/>
                    <a:pt x="572" y="3572"/>
                    <a:pt x="572" y="3549"/>
                  </a:cubicBezTo>
                  <a:cubicBezTo>
                    <a:pt x="596" y="1905"/>
                    <a:pt x="1953" y="572"/>
                    <a:pt x="3573" y="524"/>
                  </a:cubicBezTo>
                  <a:cubicBezTo>
                    <a:pt x="3620" y="524"/>
                    <a:pt x="3644" y="500"/>
                    <a:pt x="3644" y="477"/>
                  </a:cubicBezTo>
                  <a:lnTo>
                    <a:pt x="3644"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7"/>
            <p:cNvSpPr/>
            <p:nvPr/>
          </p:nvSpPr>
          <p:spPr>
            <a:xfrm>
              <a:off x="2487437" y="2611664"/>
              <a:ext cx="106529" cy="10674"/>
            </a:xfrm>
            <a:custGeom>
              <a:avLst/>
              <a:gdLst/>
              <a:ahLst/>
              <a:cxnLst/>
              <a:rect l="l" t="t" r="r" b="b"/>
              <a:pathLst>
                <a:path w="3573" h="358" extrusionOk="0">
                  <a:moveTo>
                    <a:pt x="214" y="1"/>
                  </a:moveTo>
                  <a:cubicBezTo>
                    <a:pt x="119" y="1"/>
                    <a:pt x="71" y="72"/>
                    <a:pt x="24" y="167"/>
                  </a:cubicBezTo>
                  <a:cubicBezTo>
                    <a:pt x="0" y="239"/>
                    <a:pt x="95" y="358"/>
                    <a:pt x="214" y="358"/>
                  </a:cubicBezTo>
                  <a:lnTo>
                    <a:pt x="3358" y="358"/>
                  </a:lnTo>
                  <a:cubicBezTo>
                    <a:pt x="3453" y="358"/>
                    <a:pt x="3525" y="310"/>
                    <a:pt x="3548" y="215"/>
                  </a:cubicBezTo>
                  <a:cubicBezTo>
                    <a:pt x="3572" y="96"/>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7"/>
            <p:cNvSpPr/>
            <p:nvPr/>
          </p:nvSpPr>
          <p:spPr>
            <a:xfrm>
              <a:off x="2487437" y="2637932"/>
              <a:ext cx="106529" cy="10704"/>
            </a:xfrm>
            <a:custGeom>
              <a:avLst/>
              <a:gdLst/>
              <a:ahLst/>
              <a:cxnLst/>
              <a:rect l="l" t="t" r="r" b="b"/>
              <a:pathLst>
                <a:path w="3573" h="359" extrusionOk="0">
                  <a:moveTo>
                    <a:pt x="214" y="1"/>
                  </a:moveTo>
                  <a:cubicBezTo>
                    <a:pt x="119" y="1"/>
                    <a:pt x="71" y="48"/>
                    <a:pt x="24" y="144"/>
                  </a:cubicBezTo>
                  <a:cubicBezTo>
                    <a:pt x="0" y="263"/>
                    <a:pt x="95" y="358"/>
                    <a:pt x="214" y="358"/>
                  </a:cubicBezTo>
                  <a:lnTo>
                    <a:pt x="3358" y="358"/>
                  </a:lnTo>
                  <a:cubicBezTo>
                    <a:pt x="3453" y="358"/>
                    <a:pt x="3525" y="287"/>
                    <a:pt x="3548" y="191"/>
                  </a:cubicBezTo>
                  <a:cubicBezTo>
                    <a:pt x="3572" y="72"/>
                    <a:pt x="3477" y="1"/>
                    <a:pt x="33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7"/>
            <p:cNvSpPr/>
            <p:nvPr/>
          </p:nvSpPr>
          <p:spPr>
            <a:xfrm>
              <a:off x="2510842" y="2664199"/>
              <a:ext cx="58974" cy="10704"/>
            </a:xfrm>
            <a:custGeom>
              <a:avLst/>
              <a:gdLst/>
              <a:ahLst/>
              <a:cxnLst/>
              <a:rect l="l" t="t" r="r" b="b"/>
              <a:pathLst>
                <a:path w="1978" h="359" extrusionOk="0">
                  <a:moveTo>
                    <a:pt x="191" y="1"/>
                  </a:moveTo>
                  <a:cubicBezTo>
                    <a:pt x="120" y="1"/>
                    <a:pt x="49" y="72"/>
                    <a:pt x="25" y="144"/>
                  </a:cubicBezTo>
                  <a:cubicBezTo>
                    <a:pt x="1" y="263"/>
                    <a:pt x="72" y="358"/>
                    <a:pt x="191" y="358"/>
                  </a:cubicBezTo>
                  <a:lnTo>
                    <a:pt x="1787" y="358"/>
                  </a:lnTo>
                  <a:cubicBezTo>
                    <a:pt x="1858" y="358"/>
                    <a:pt x="1930" y="311"/>
                    <a:pt x="1954" y="215"/>
                  </a:cubicBezTo>
                  <a:cubicBezTo>
                    <a:pt x="1978" y="96"/>
                    <a:pt x="1906" y="1"/>
                    <a:pt x="1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7"/>
            <p:cNvSpPr/>
            <p:nvPr/>
          </p:nvSpPr>
          <p:spPr>
            <a:xfrm>
              <a:off x="2359619" y="2447650"/>
              <a:ext cx="365681" cy="352920"/>
            </a:xfrm>
            <a:custGeom>
              <a:avLst/>
              <a:gdLst/>
              <a:ahLst/>
              <a:cxnLst/>
              <a:rect l="l" t="t" r="r" b="b"/>
              <a:pathLst>
                <a:path w="12265" h="11837" extrusionOk="0">
                  <a:moveTo>
                    <a:pt x="6311" y="1144"/>
                  </a:moveTo>
                  <a:cubicBezTo>
                    <a:pt x="7645" y="1144"/>
                    <a:pt x="8907" y="1644"/>
                    <a:pt x="9883" y="2525"/>
                  </a:cubicBezTo>
                  <a:lnTo>
                    <a:pt x="9050" y="3358"/>
                  </a:lnTo>
                  <a:cubicBezTo>
                    <a:pt x="8286" y="2682"/>
                    <a:pt x="7343" y="2325"/>
                    <a:pt x="6402" y="2325"/>
                  </a:cubicBezTo>
                  <a:cubicBezTo>
                    <a:pt x="6316" y="2325"/>
                    <a:pt x="6230" y="2328"/>
                    <a:pt x="6145" y="2334"/>
                  </a:cubicBezTo>
                  <a:lnTo>
                    <a:pt x="6145" y="1144"/>
                  </a:lnTo>
                  <a:close/>
                  <a:moveTo>
                    <a:pt x="5740" y="358"/>
                  </a:moveTo>
                  <a:lnTo>
                    <a:pt x="5740" y="2715"/>
                  </a:lnTo>
                  <a:cubicBezTo>
                    <a:pt x="4954" y="2739"/>
                    <a:pt x="4192" y="3096"/>
                    <a:pt x="3644" y="3668"/>
                  </a:cubicBezTo>
                  <a:cubicBezTo>
                    <a:pt x="3072" y="4240"/>
                    <a:pt x="2739" y="4978"/>
                    <a:pt x="2691" y="5788"/>
                  </a:cubicBezTo>
                  <a:lnTo>
                    <a:pt x="334" y="5788"/>
                  </a:lnTo>
                  <a:cubicBezTo>
                    <a:pt x="381" y="4359"/>
                    <a:pt x="953" y="3001"/>
                    <a:pt x="1977" y="2001"/>
                  </a:cubicBezTo>
                  <a:cubicBezTo>
                    <a:pt x="2977" y="977"/>
                    <a:pt x="4311" y="429"/>
                    <a:pt x="5740" y="358"/>
                  </a:cubicBezTo>
                  <a:close/>
                  <a:moveTo>
                    <a:pt x="6311" y="2644"/>
                  </a:moveTo>
                  <a:cubicBezTo>
                    <a:pt x="7264" y="2644"/>
                    <a:pt x="8216" y="3001"/>
                    <a:pt x="8931" y="3716"/>
                  </a:cubicBezTo>
                  <a:cubicBezTo>
                    <a:pt x="10360" y="5145"/>
                    <a:pt x="10360" y="7502"/>
                    <a:pt x="8931" y="8931"/>
                  </a:cubicBezTo>
                  <a:cubicBezTo>
                    <a:pt x="8216" y="9645"/>
                    <a:pt x="7270" y="10003"/>
                    <a:pt x="6323" y="10003"/>
                  </a:cubicBezTo>
                  <a:cubicBezTo>
                    <a:pt x="5377" y="10003"/>
                    <a:pt x="4430" y="9645"/>
                    <a:pt x="3715" y="8931"/>
                  </a:cubicBezTo>
                  <a:cubicBezTo>
                    <a:pt x="2906" y="8193"/>
                    <a:pt x="2572" y="7145"/>
                    <a:pt x="2620" y="6145"/>
                  </a:cubicBezTo>
                  <a:lnTo>
                    <a:pt x="2787" y="6145"/>
                  </a:lnTo>
                  <a:cubicBezTo>
                    <a:pt x="2906" y="6145"/>
                    <a:pt x="3025" y="6026"/>
                    <a:pt x="3025" y="5907"/>
                  </a:cubicBezTo>
                  <a:cubicBezTo>
                    <a:pt x="3072" y="4359"/>
                    <a:pt x="4311" y="3096"/>
                    <a:pt x="5859" y="3073"/>
                  </a:cubicBezTo>
                  <a:cubicBezTo>
                    <a:pt x="5978" y="3073"/>
                    <a:pt x="6097" y="2954"/>
                    <a:pt x="6097" y="2835"/>
                  </a:cubicBezTo>
                  <a:lnTo>
                    <a:pt x="6097" y="2644"/>
                  </a:lnTo>
                  <a:close/>
                  <a:moveTo>
                    <a:pt x="5859" y="1"/>
                  </a:moveTo>
                  <a:cubicBezTo>
                    <a:pt x="4311" y="24"/>
                    <a:pt x="2858" y="620"/>
                    <a:pt x="1763" y="1739"/>
                  </a:cubicBezTo>
                  <a:cubicBezTo>
                    <a:pt x="643" y="2835"/>
                    <a:pt x="24" y="4287"/>
                    <a:pt x="0" y="5835"/>
                  </a:cubicBezTo>
                  <a:cubicBezTo>
                    <a:pt x="0" y="5930"/>
                    <a:pt x="48" y="6026"/>
                    <a:pt x="143" y="6073"/>
                  </a:cubicBezTo>
                  <a:lnTo>
                    <a:pt x="739" y="6073"/>
                  </a:lnTo>
                  <a:cubicBezTo>
                    <a:pt x="715" y="6907"/>
                    <a:pt x="858" y="7716"/>
                    <a:pt x="1191" y="8479"/>
                  </a:cubicBezTo>
                  <a:cubicBezTo>
                    <a:pt x="1215" y="8550"/>
                    <a:pt x="1286" y="8598"/>
                    <a:pt x="1334" y="8598"/>
                  </a:cubicBezTo>
                  <a:lnTo>
                    <a:pt x="1405" y="8598"/>
                  </a:lnTo>
                  <a:cubicBezTo>
                    <a:pt x="1477" y="8574"/>
                    <a:pt x="1525" y="8455"/>
                    <a:pt x="1477" y="8359"/>
                  </a:cubicBezTo>
                  <a:cubicBezTo>
                    <a:pt x="1167" y="7645"/>
                    <a:pt x="1048" y="6883"/>
                    <a:pt x="1072" y="6097"/>
                  </a:cubicBezTo>
                  <a:lnTo>
                    <a:pt x="2239" y="6097"/>
                  </a:lnTo>
                  <a:cubicBezTo>
                    <a:pt x="2168" y="7145"/>
                    <a:pt x="2525" y="8217"/>
                    <a:pt x="3263" y="9026"/>
                  </a:cubicBezTo>
                  <a:lnTo>
                    <a:pt x="2430" y="9860"/>
                  </a:lnTo>
                  <a:cubicBezTo>
                    <a:pt x="2191" y="9622"/>
                    <a:pt x="2001" y="9360"/>
                    <a:pt x="1834" y="9074"/>
                  </a:cubicBezTo>
                  <a:cubicBezTo>
                    <a:pt x="1812" y="9019"/>
                    <a:pt x="1761" y="8990"/>
                    <a:pt x="1704" y="8990"/>
                  </a:cubicBezTo>
                  <a:cubicBezTo>
                    <a:pt x="1637" y="8990"/>
                    <a:pt x="1563" y="9031"/>
                    <a:pt x="1525" y="9122"/>
                  </a:cubicBezTo>
                  <a:cubicBezTo>
                    <a:pt x="1477" y="9145"/>
                    <a:pt x="1525" y="9193"/>
                    <a:pt x="1525" y="9241"/>
                  </a:cubicBezTo>
                  <a:cubicBezTo>
                    <a:pt x="1763" y="9598"/>
                    <a:pt x="2001" y="9907"/>
                    <a:pt x="2310" y="10217"/>
                  </a:cubicBezTo>
                  <a:cubicBezTo>
                    <a:pt x="3358" y="11241"/>
                    <a:pt x="4763" y="11836"/>
                    <a:pt x="6240" y="11836"/>
                  </a:cubicBezTo>
                  <a:cubicBezTo>
                    <a:pt x="7740" y="11836"/>
                    <a:pt x="9145" y="11289"/>
                    <a:pt x="10169" y="10217"/>
                  </a:cubicBezTo>
                  <a:cubicBezTo>
                    <a:pt x="11789" y="8693"/>
                    <a:pt x="12265" y="6335"/>
                    <a:pt x="11455" y="4263"/>
                  </a:cubicBezTo>
                  <a:cubicBezTo>
                    <a:pt x="11437" y="4191"/>
                    <a:pt x="11363" y="4160"/>
                    <a:pt x="11287" y="4160"/>
                  </a:cubicBezTo>
                  <a:cubicBezTo>
                    <a:pt x="11263" y="4160"/>
                    <a:pt x="11240" y="4163"/>
                    <a:pt x="11217" y="4168"/>
                  </a:cubicBezTo>
                  <a:cubicBezTo>
                    <a:pt x="11146" y="4192"/>
                    <a:pt x="11098" y="4311"/>
                    <a:pt x="11146" y="4406"/>
                  </a:cubicBezTo>
                  <a:cubicBezTo>
                    <a:pt x="11908" y="6335"/>
                    <a:pt x="11455" y="8550"/>
                    <a:pt x="9979" y="10026"/>
                  </a:cubicBezTo>
                  <a:cubicBezTo>
                    <a:pt x="9002" y="11027"/>
                    <a:pt x="7669" y="11551"/>
                    <a:pt x="6287" y="11551"/>
                  </a:cubicBezTo>
                  <a:cubicBezTo>
                    <a:pt x="4930" y="11551"/>
                    <a:pt x="3692" y="11050"/>
                    <a:pt x="2715" y="10146"/>
                  </a:cubicBezTo>
                  <a:lnTo>
                    <a:pt x="3549" y="9312"/>
                  </a:lnTo>
                  <a:cubicBezTo>
                    <a:pt x="4311" y="10026"/>
                    <a:pt x="5287" y="10384"/>
                    <a:pt x="6287" y="10384"/>
                  </a:cubicBezTo>
                  <a:cubicBezTo>
                    <a:pt x="7311" y="10384"/>
                    <a:pt x="8335" y="10003"/>
                    <a:pt x="9145" y="9193"/>
                  </a:cubicBezTo>
                  <a:cubicBezTo>
                    <a:pt x="10693" y="7645"/>
                    <a:pt x="10717" y="5216"/>
                    <a:pt x="9264" y="3597"/>
                  </a:cubicBezTo>
                  <a:lnTo>
                    <a:pt x="10098" y="2763"/>
                  </a:lnTo>
                  <a:cubicBezTo>
                    <a:pt x="10360" y="3049"/>
                    <a:pt x="10598" y="3358"/>
                    <a:pt x="10765" y="3692"/>
                  </a:cubicBezTo>
                  <a:cubicBezTo>
                    <a:pt x="10799" y="3749"/>
                    <a:pt x="10854" y="3778"/>
                    <a:pt x="10914" y="3778"/>
                  </a:cubicBezTo>
                  <a:cubicBezTo>
                    <a:pt x="10979" y="3778"/>
                    <a:pt x="11048" y="3743"/>
                    <a:pt x="11098" y="3668"/>
                  </a:cubicBezTo>
                  <a:cubicBezTo>
                    <a:pt x="11122" y="3644"/>
                    <a:pt x="11098" y="3573"/>
                    <a:pt x="11098" y="3549"/>
                  </a:cubicBezTo>
                  <a:cubicBezTo>
                    <a:pt x="10860" y="3120"/>
                    <a:pt x="10574" y="2739"/>
                    <a:pt x="10241" y="2406"/>
                  </a:cubicBezTo>
                  <a:cubicBezTo>
                    <a:pt x="9193" y="1382"/>
                    <a:pt x="7788" y="786"/>
                    <a:pt x="6311" y="786"/>
                  </a:cubicBezTo>
                  <a:lnTo>
                    <a:pt x="6097" y="786"/>
                  </a:lnTo>
                  <a:lnTo>
                    <a:pt x="6097" y="239"/>
                  </a:lnTo>
                  <a:lnTo>
                    <a:pt x="6097" y="191"/>
                  </a:lnTo>
                  <a:cubicBezTo>
                    <a:pt x="6073" y="72"/>
                    <a:pt x="5978" y="1"/>
                    <a:pt x="5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77"/>
          <p:cNvGrpSpPr/>
          <p:nvPr/>
        </p:nvGrpSpPr>
        <p:grpSpPr>
          <a:xfrm>
            <a:off x="1049234" y="2448366"/>
            <a:ext cx="354351" cy="354321"/>
            <a:chOff x="1696921" y="2448366"/>
            <a:chExt cx="354351" cy="354321"/>
          </a:xfrm>
        </p:grpSpPr>
        <p:sp>
          <p:nvSpPr>
            <p:cNvPr id="13688" name="Google Shape;13688;p77"/>
            <p:cNvSpPr/>
            <p:nvPr/>
          </p:nvSpPr>
          <p:spPr>
            <a:xfrm>
              <a:off x="1794209" y="2483160"/>
              <a:ext cx="25581" cy="289712"/>
            </a:xfrm>
            <a:custGeom>
              <a:avLst/>
              <a:gdLst/>
              <a:ahLst/>
              <a:cxnLst/>
              <a:rect l="l" t="t" r="r" b="b"/>
              <a:pathLst>
                <a:path w="858" h="9717" extrusionOk="0">
                  <a:moveTo>
                    <a:pt x="72" y="0"/>
                  </a:moveTo>
                  <a:cubicBezTo>
                    <a:pt x="24" y="0"/>
                    <a:pt x="0" y="24"/>
                    <a:pt x="0" y="72"/>
                  </a:cubicBezTo>
                  <a:lnTo>
                    <a:pt x="0" y="9717"/>
                  </a:lnTo>
                  <a:lnTo>
                    <a:pt x="858" y="9717"/>
                  </a:lnTo>
                  <a:lnTo>
                    <a:pt x="834" y="72"/>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7"/>
            <p:cNvSpPr/>
            <p:nvPr/>
          </p:nvSpPr>
          <p:spPr>
            <a:xfrm>
              <a:off x="1896446" y="2628003"/>
              <a:ext cx="24896" cy="144871"/>
            </a:xfrm>
            <a:custGeom>
              <a:avLst/>
              <a:gdLst/>
              <a:ahLst/>
              <a:cxnLst/>
              <a:rect l="l" t="t" r="r" b="b"/>
              <a:pathLst>
                <a:path w="835" h="4859" extrusionOk="0">
                  <a:moveTo>
                    <a:pt x="48" y="0"/>
                  </a:moveTo>
                  <a:cubicBezTo>
                    <a:pt x="24" y="0"/>
                    <a:pt x="1" y="24"/>
                    <a:pt x="1" y="48"/>
                  </a:cubicBezTo>
                  <a:lnTo>
                    <a:pt x="1" y="4859"/>
                  </a:lnTo>
                  <a:lnTo>
                    <a:pt x="834" y="4859"/>
                  </a:lnTo>
                  <a:lnTo>
                    <a:pt x="834" y="48"/>
                  </a:lnTo>
                  <a:cubicBezTo>
                    <a:pt x="834" y="24"/>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7"/>
            <p:cNvSpPr/>
            <p:nvPr/>
          </p:nvSpPr>
          <p:spPr>
            <a:xfrm>
              <a:off x="1996566" y="2593924"/>
              <a:ext cx="24866" cy="178950"/>
            </a:xfrm>
            <a:custGeom>
              <a:avLst/>
              <a:gdLst/>
              <a:ahLst/>
              <a:cxnLst/>
              <a:rect l="l" t="t" r="r" b="b"/>
              <a:pathLst>
                <a:path w="834" h="6002" extrusionOk="0">
                  <a:moveTo>
                    <a:pt x="0" y="0"/>
                  </a:moveTo>
                  <a:lnTo>
                    <a:pt x="0" y="6002"/>
                  </a:lnTo>
                  <a:lnTo>
                    <a:pt x="834" y="6002"/>
                  </a:lnTo>
                  <a:lnTo>
                    <a:pt x="834" y="72"/>
                  </a:lnTo>
                  <a:cubicBezTo>
                    <a:pt x="834" y="48"/>
                    <a:pt x="810" y="0"/>
                    <a:pt x="78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7"/>
            <p:cNvSpPr/>
            <p:nvPr/>
          </p:nvSpPr>
          <p:spPr>
            <a:xfrm>
              <a:off x="1769343" y="2593924"/>
              <a:ext cx="24896" cy="178950"/>
            </a:xfrm>
            <a:custGeom>
              <a:avLst/>
              <a:gdLst/>
              <a:ahLst/>
              <a:cxnLst/>
              <a:rect l="l" t="t" r="r" b="b"/>
              <a:pathLst>
                <a:path w="835" h="6002" extrusionOk="0">
                  <a:moveTo>
                    <a:pt x="72" y="0"/>
                  </a:moveTo>
                  <a:cubicBezTo>
                    <a:pt x="25" y="0"/>
                    <a:pt x="1" y="48"/>
                    <a:pt x="1" y="72"/>
                  </a:cubicBezTo>
                  <a:lnTo>
                    <a:pt x="1" y="6002"/>
                  </a:lnTo>
                  <a:lnTo>
                    <a:pt x="834" y="6002"/>
                  </a:lnTo>
                  <a:lnTo>
                    <a:pt x="834"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7"/>
            <p:cNvSpPr/>
            <p:nvPr/>
          </p:nvSpPr>
          <p:spPr>
            <a:xfrm>
              <a:off x="1870178" y="2669894"/>
              <a:ext cx="25581" cy="103697"/>
            </a:xfrm>
            <a:custGeom>
              <a:avLst/>
              <a:gdLst/>
              <a:ahLst/>
              <a:cxnLst/>
              <a:rect l="l" t="t" r="r" b="b"/>
              <a:pathLst>
                <a:path w="858" h="3478" extrusionOk="0">
                  <a:moveTo>
                    <a:pt x="0" y="1"/>
                  </a:moveTo>
                  <a:lnTo>
                    <a:pt x="0" y="3477"/>
                  </a:lnTo>
                  <a:lnTo>
                    <a:pt x="858" y="3477"/>
                  </a:lnTo>
                  <a:lnTo>
                    <a:pt x="858"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7"/>
            <p:cNvSpPr/>
            <p:nvPr/>
          </p:nvSpPr>
          <p:spPr>
            <a:xfrm>
              <a:off x="1971700" y="2519356"/>
              <a:ext cx="24896" cy="253517"/>
            </a:xfrm>
            <a:custGeom>
              <a:avLst/>
              <a:gdLst/>
              <a:ahLst/>
              <a:cxnLst/>
              <a:rect l="l" t="t" r="r" b="b"/>
              <a:pathLst>
                <a:path w="835" h="8503" extrusionOk="0">
                  <a:moveTo>
                    <a:pt x="72" y="1"/>
                  </a:moveTo>
                  <a:cubicBezTo>
                    <a:pt x="25" y="1"/>
                    <a:pt x="1" y="48"/>
                    <a:pt x="1" y="72"/>
                  </a:cubicBezTo>
                  <a:lnTo>
                    <a:pt x="1" y="8503"/>
                  </a:lnTo>
                  <a:lnTo>
                    <a:pt x="834" y="8503"/>
                  </a:lnTo>
                  <a:lnTo>
                    <a:pt x="834" y="72"/>
                  </a:lnTo>
                  <a:cubicBezTo>
                    <a:pt x="834" y="48"/>
                    <a:pt x="811" y="1"/>
                    <a:pt x="787"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7"/>
            <p:cNvSpPr/>
            <p:nvPr/>
          </p:nvSpPr>
          <p:spPr>
            <a:xfrm>
              <a:off x="1743791" y="2632267"/>
              <a:ext cx="24866" cy="140608"/>
            </a:xfrm>
            <a:custGeom>
              <a:avLst/>
              <a:gdLst/>
              <a:ahLst/>
              <a:cxnLst/>
              <a:rect l="l" t="t" r="r" b="b"/>
              <a:pathLst>
                <a:path w="834" h="4716" extrusionOk="0">
                  <a:moveTo>
                    <a:pt x="72" y="0"/>
                  </a:moveTo>
                  <a:cubicBezTo>
                    <a:pt x="24" y="0"/>
                    <a:pt x="0" y="24"/>
                    <a:pt x="0" y="72"/>
                  </a:cubicBezTo>
                  <a:lnTo>
                    <a:pt x="0" y="4716"/>
                  </a:lnTo>
                  <a:lnTo>
                    <a:pt x="834" y="4716"/>
                  </a:lnTo>
                  <a:lnTo>
                    <a:pt x="834"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7"/>
            <p:cNvSpPr/>
            <p:nvPr/>
          </p:nvSpPr>
          <p:spPr>
            <a:xfrm>
              <a:off x="1806284" y="2482892"/>
              <a:ext cx="14937" cy="290696"/>
            </a:xfrm>
            <a:custGeom>
              <a:avLst/>
              <a:gdLst/>
              <a:ahLst/>
              <a:cxnLst/>
              <a:rect l="l" t="t" r="r" b="b"/>
              <a:pathLst>
                <a:path w="501" h="9750" extrusionOk="0">
                  <a:moveTo>
                    <a:pt x="450" y="0"/>
                  </a:moveTo>
                  <a:cubicBezTo>
                    <a:pt x="442" y="0"/>
                    <a:pt x="435" y="3"/>
                    <a:pt x="429" y="9"/>
                  </a:cubicBezTo>
                  <a:lnTo>
                    <a:pt x="0" y="9"/>
                  </a:lnTo>
                  <a:cubicBezTo>
                    <a:pt x="24" y="9"/>
                    <a:pt x="48" y="33"/>
                    <a:pt x="48" y="81"/>
                  </a:cubicBezTo>
                  <a:lnTo>
                    <a:pt x="48" y="9749"/>
                  </a:lnTo>
                  <a:lnTo>
                    <a:pt x="500" y="9749"/>
                  </a:lnTo>
                  <a:lnTo>
                    <a:pt x="500" y="81"/>
                  </a:lnTo>
                  <a:cubicBezTo>
                    <a:pt x="500" y="27"/>
                    <a:pt x="473" y="0"/>
                    <a:pt x="45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7"/>
            <p:cNvSpPr/>
            <p:nvPr/>
          </p:nvSpPr>
          <p:spPr>
            <a:xfrm>
              <a:off x="1782134" y="2595355"/>
              <a:ext cx="13506" cy="178234"/>
            </a:xfrm>
            <a:custGeom>
              <a:avLst/>
              <a:gdLst/>
              <a:ahLst/>
              <a:cxnLst/>
              <a:rect l="l" t="t" r="r" b="b"/>
              <a:pathLst>
                <a:path w="453" h="5978" extrusionOk="0">
                  <a:moveTo>
                    <a:pt x="0" y="0"/>
                  </a:moveTo>
                  <a:lnTo>
                    <a:pt x="0" y="5977"/>
                  </a:lnTo>
                  <a:lnTo>
                    <a:pt x="453" y="5977"/>
                  </a:lnTo>
                  <a:lnTo>
                    <a:pt x="453"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7"/>
            <p:cNvSpPr/>
            <p:nvPr/>
          </p:nvSpPr>
          <p:spPr>
            <a:xfrm>
              <a:off x="1756582" y="2632267"/>
              <a:ext cx="12791" cy="141323"/>
            </a:xfrm>
            <a:custGeom>
              <a:avLst/>
              <a:gdLst/>
              <a:ahLst/>
              <a:cxnLst/>
              <a:rect l="l" t="t" r="r" b="b"/>
              <a:pathLst>
                <a:path w="429" h="4740" extrusionOk="0">
                  <a:moveTo>
                    <a:pt x="0" y="0"/>
                  </a:moveTo>
                  <a:lnTo>
                    <a:pt x="0" y="4739"/>
                  </a:lnTo>
                  <a:lnTo>
                    <a:pt x="429" y="4739"/>
                  </a:lnTo>
                  <a:lnTo>
                    <a:pt x="429"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7"/>
            <p:cNvSpPr/>
            <p:nvPr/>
          </p:nvSpPr>
          <p:spPr>
            <a:xfrm>
              <a:off x="1843911" y="2557013"/>
              <a:ext cx="24866" cy="215861"/>
            </a:xfrm>
            <a:custGeom>
              <a:avLst/>
              <a:gdLst/>
              <a:ahLst/>
              <a:cxnLst/>
              <a:rect l="l" t="t" r="r" b="b"/>
              <a:pathLst>
                <a:path w="834" h="7240" extrusionOk="0">
                  <a:moveTo>
                    <a:pt x="72" y="0"/>
                  </a:moveTo>
                  <a:cubicBezTo>
                    <a:pt x="24" y="0"/>
                    <a:pt x="0" y="24"/>
                    <a:pt x="0" y="48"/>
                  </a:cubicBezTo>
                  <a:lnTo>
                    <a:pt x="0" y="7240"/>
                  </a:lnTo>
                  <a:lnTo>
                    <a:pt x="834" y="7240"/>
                  </a:lnTo>
                  <a:lnTo>
                    <a:pt x="834" y="48"/>
                  </a:lnTo>
                  <a:cubicBezTo>
                    <a:pt x="834" y="24"/>
                    <a:pt x="810" y="0"/>
                    <a:pt x="786"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7"/>
            <p:cNvSpPr/>
            <p:nvPr/>
          </p:nvSpPr>
          <p:spPr>
            <a:xfrm>
              <a:off x="1907090" y="2628003"/>
              <a:ext cx="14937" cy="144871"/>
            </a:xfrm>
            <a:custGeom>
              <a:avLst/>
              <a:gdLst/>
              <a:ahLst/>
              <a:cxnLst/>
              <a:rect l="l" t="t" r="r" b="b"/>
              <a:pathLst>
                <a:path w="501" h="4859" extrusionOk="0">
                  <a:moveTo>
                    <a:pt x="1" y="0"/>
                  </a:moveTo>
                  <a:cubicBezTo>
                    <a:pt x="25" y="0"/>
                    <a:pt x="48" y="24"/>
                    <a:pt x="48" y="48"/>
                  </a:cubicBezTo>
                  <a:lnTo>
                    <a:pt x="48" y="4859"/>
                  </a:lnTo>
                  <a:lnTo>
                    <a:pt x="501" y="4859"/>
                  </a:lnTo>
                  <a:lnTo>
                    <a:pt x="501" y="48"/>
                  </a:lnTo>
                  <a:cubicBezTo>
                    <a:pt x="501"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7"/>
            <p:cNvSpPr/>
            <p:nvPr/>
          </p:nvSpPr>
          <p:spPr>
            <a:xfrm>
              <a:off x="1882969" y="2669894"/>
              <a:ext cx="13506" cy="103697"/>
            </a:xfrm>
            <a:custGeom>
              <a:avLst/>
              <a:gdLst/>
              <a:ahLst/>
              <a:cxnLst/>
              <a:rect l="l" t="t" r="r" b="b"/>
              <a:pathLst>
                <a:path w="453" h="3478" extrusionOk="0">
                  <a:moveTo>
                    <a:pt x="0" y="1"/>
                  </a:moveTo>
                  <a:lnTo>
                    <a:pt x="0" y="3477"/>
                  </a:lnTo>
                  <a:lnTo>
                    <a:pt x="453" y="3477"/>
                  </a:lnTo>
                  <a:lnTo>
                    <a:pt x="453"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7"/>
            <p:cNvSpPr/>
            <p:nvPr/>
          </p:nvSpPr>
          <p:spPr>
            <a:xfrm>
              <a:off x="1855271" y="2557699"/>
              <a:ext cx="15653" cy="215890"/>
            </a:xfrm>
            <a:custGeom>
              <a:avLst/>
              <a:gdLst/>
              <a:ahLst/>
              <a:cxnLst/>
              <a:rect l="l" t="t" r="r" b="b"/>
              <a:pathLst>
                <a:path w="525" h="7241" extrusionOk="0">
                  <a:moveTo>
                    <a:pt x="0" y="1"/>
                  </a:moveTo>
                  <a:cubicBezTo>
                    <a:pt x="48" y="1"/>
                    <a:pt x="72" y="25"/>
                    <a:pt x="72" y="72"/>
                  </a:cubicBezTo>
                  <a:lnTo>
                    <a:pt x="72" y="7240"/>
                  </a:lnTo>
                  <a:lnTo>
                    <a:pt x="524" y="7240"/>
                  </a:lnTo>
                  <a:lnTo>
                    <a:pt x="524" y="72"/>
                  </a:lnTo>
                  <a:cubicBezTo>
                    <a:pt x="524" y="25"/>
                    <a:pt x="500" y="1"/>
                    <a:pt x="45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7"/>
            <p:cNvSpPr/>
            <p:nvPr/>
          </p:nvSpPr>
          <p:spPr>
            <a:xfrm>
              <a:off x="1946148" y="2706805"/>
              <a:ext cx="24896" cy="66070"/>
            </a:xfrm>
            <a:custGeom>
              <a:avLst/>
              <a:gdLst/>
              <a:ahLst/>
              <a:cxnLst/>
              <a:rect l="l" t="t" r="r" b="b"/>
              <a:pathLst>
                <a:path w="835" h="2216" extrusionOk="0">
                  <a:moveTo>
                    <a:pt x="72" y="1"/>
                  </a:moveTo>
                  <a:cubicBezTo>
                    <a:pt x="24" y="1"/>
                    <a:pt x="1" y="25"/>
                    <a:pt x="1" y="72"/>
                  </a:cubicBezTo>
                  <a:lnTo>
                    <a:pt x="1" y="2216"/>
                  </a:lnTo>
                  <a:lnTo>
                    <a:pt x="834" y="2216"/>
                  </a:lnTo>
                  <a:lnTo>
                    <a:pt x="834"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7"/>
            <p:cNvSpPr/>
            <p:nvPr/>
          </p:nvSpPr>
          <p:spPr>
            <a:xfrm>
              <a:off x="2007210" y="2595355"/>
              <a:ext cx="15653" cy="178234"/>
            </a:xfrm>
            <a:custGeom>
              <a:avLst/>
              <a:gdLst/>
              <a:ahLst/>
              <a:cxnLst/>
              <a:rect l="l" t="t" r="r" b="b"/>
              <a:pathLst>
                <a:path w="525" h="5978" extrusionOk="0">
                  <a:moveTo>
                    <a:pt x="1" y="0"/>
                  </a:moveTo>
                  <a:cubicBezTo>
                    <a:pt x="48" y="0"/>
                    <a:pt x="72" y="24"/>
                    <a:pt x="72" y="48"/>
                  </a:cubicBezTo>
                  <a:lnTo>
                    <a:pt x="72" y="5977"/>
                  </a:lnTo>
                  <a:lnTo>
                    <a:pt x="525" y="5977"/>
                  </a:lnTo>
                  <a:lnTo>
                    <a:pt x="525" y="48"/>
                  </a:lnTo>
                  <a:cubicBezTo>
                    <a:pt x="525" y="24"/>
                    <a:pt x="477" y="0"/>
                    <a:pt x="4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7"/>
            <p:cNvSpPr/>
            <p:nvPr/>
          </p:nvSpPr>
          <p:spPr>
            <a:xfrm>
              <a:off x="1982373" y="2520310"/>
              <a:ext cx="14937" cy="253278"/>
            </a:xfrm>
            <a:custGeom>
              <a:avLst/>
              <a:gdLst/>
              <a:ahLst/>
              <a:cxnLst/>
              <a:rect l="l" t="t" r="r" b="b"/>
              <a:pathLst>
                <a:path w="501" h="8495" extrusionOk="0">
                  <a:moveTo>
                    <a:pt x="469" y="0"/>
                  </a:moveTo>
                  <a:cubicBezTo>
                    <a:pt x="464" y="0"/>
                    <a:pt x="458" y="5"/>
                    <a:pt x="453" y="16"/>
                  </a:cubicBezTo>
                  <a:lnTo>
                    <a:pt x="0" y="16"/>
                  </a:lnTo>
                  <a:cubicBezTo>
                    <a:pt x="48" y="16"/>
                    <a:pt x="72" y="40"/>
                    <a:pt x="72" y="64"/>
                  </a:cubicBezTo>
                  <a:lnTo>
                    <a:pt x="72" y="8494"/>
                  </a:lnTo>
                  <a:lnTo>
                    <a:pt x="500" y="8494"/>
                  </a:lnTo>
                  <a:lnTo>
                    <a:pt x="500" y="64"/>
                  </a:lnTo>
                  <a:cubicBezTo>
                    <a:pt x="500" y="46"/>
                    <a:pt x="486" y="0"/>
                    <a:pt x="46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7"/>
            <p:cNvSpPr/>
            <p:nvPr/>
          </p:nvSpPr>
          <p:spPr>
            <a:xfrm>
              <a:off x="1958939" y="2706805"/>
              <a:ext cx="12791" cy="66786"/>
            </a:xfrm>
            <a:custGeom>
              <a:avLst/>
              <a:gdLst/>
              <a:ahLst/>
              <a:cxnLst/>
              <a:rect l="l" t="t" r="r" b="b"/>
              <a:pathLst>
                <a:path w="429" h="2240" extrusionOk="0">
                  <a:moveTo>
                    <a:pt x="0" y="1"/>
                  </a:moveTo>
                  <a:lnTo>
                    <a:pt x="0" y="2239"/>
                  </a:lnTo>
                  <a:lnTo>
                    <a:pt x="429" y="2239"/>
                  </a:lnTo>
                  <a:lnTo>
                    <a:pt x="429"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7"/>
            <p:cNvSpPr/>
            <p:nvPr/>
          </p:nvSpPr>
          <p:spPr>
            <a:xfrm>
              <a:off x="1701185" y="2773562"/>
              <a:ext cx="343678" cy="24180"/>
            </a:xfrm>
            <a:custGeom>
              <a:avLst/>
              <a:gdLst/>
              <a:ahLst/>
              <a:cxnLst/>
              <a:rect l="l" t="t" r="r" b="b"/>
              <a:pathLst>
                <a:path w="11527" h="811" extrusionOk="0">
                  <a:moveTo>
                    <a:pt x="120" y="0"/>
                  </a:moveTo>
                  <a:cubicBezTo>
                    <a:pt x="48" y="0"/>
                    <a:pt x="1" y="48"/>
                    <a:pt x="1" y="119"/>
                  </a:cubicBezTo>
                  <a:lnTo>
                    <a:pt x="1" y="691"/>
                  </a:lnTo>
                  <a:cubicBezTo>
                    <a:pt x="1" y="739"/>
                    <a:pt x="48" y="810"/>
                    <a:pt x="120" y="810"/>
                  </a:cubicBezTo>
                  <a:lnTo>
                    <a:pt x="11408" y="810"/>
                  </a:lnTo>
                  <a:cubicBezTo>
                    <a:pt x="11455" y="810"/>
                    <a:pt x="11527" y="739"/>
                    <a:pt x="11527" y="691"/>
                  </a:cubicBezTo>
                  <a:lnTo>
                    <a:pt x="11527" y="119"/>
                  </a:lnTo>
                  <a:cubicBezTo>
                    <a:pt x="11527" y="48"/>
                    <a:pt x="11455"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7"/>
            <p:cNvSpPr/>
            <p:nvPr/>
          </p:nvSpPr>
          <p:spPr>
            <a:xfrm>
              <a:off x="2027096" y="2772846"/>
              <a:ext cx="17770" cy="23464"/>
            </a:xfrm>
            <a:custGeom>
              <a:avLst/>
              <a:gdLst/>
              <a:ahLst/>
              <a:cxnLst/>
              <a:rect l="l" t="t" r="r" b="b"/>
              <a:pathLst>
                <a:path w="596" h="787" extrusionOk="0">
                  <a:moveTo>
                    <a:pt x="0" y="1"/>
                  </a:moveTo>
                  <a:cubicBezTo>
                    <a:pt x="48" y="1"/>
                    <a:pt x="119" y="48"/>
                    <a:pt x="119" y="120"/>
                  </a:cubicBezTo>
                  <a:lnTo>
                    <a:pt x="119" y="667"/>
                  </a:lnTo>
                  <a:cubicBezTo>
                    <a:pt x="119" y="739"/>
                    <a:pt x="48" y="786"/>
                    <a:pt x="0" y="786"/>
                  </a:cubicBezTo>
                  <a:lnTo>
                    <a:pt x="477" y="786"/>
                  </a:lnTo>
                  <a:cubicBezTo>
                    <a:pt x="524" y="786"/>
                    <a:pt x="596" y="739"/>
                    <a:pt x="596" y="667"/>
                  </a:cubicBezTo>
                  <a:lnTo>
                    <a:pt x="596" y="120"/>
                  </a:lnTo>
                  <a:cubicBezTo>
                    <a:pt x="596" y="48"/>
                    <a:pt x="524"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7"/>
            <p:cNvSpPr/>
            <p:nvPr/>
          </p:nvSpPr>
          <p:spPr>
            <a:xfrm>
              <a:off x="1696921" y="2448366"/>
              <a:ext cx="354351" cy="354321"/>
            </a:xfrm>
            <a:custGeom>
              <a:avLst/>
              <a:gdLst/>
              <a:ahLst/>
              <a:cxnLst/>
              <a:rect l="l" t="t" r="r" b="b"/>
              <a:pathLst>
                <a:path w="11885" h="11884" extrusionOk="0">
                  <a:moveTo>
                    <a:pt x="2263" y="6359"/>
                  </a:moveTo>
                  <a:lnTo>
                    <a:pt x="2263" y="10717"/>
                  </a:lnTo>
                  <a:lnTo>
                    <a:pt x="1739" y="10717"/>
                  </a:lnTo>
                  <a:lnTo>
                    <a:pt x="1739" y="6359"/>
                  </a:lnTo>
                  <a:close/>
                  <a:moveTo>
                    <a:pt x="3120" y="5097"/>
                  </a:moveTo>
                  <a:lnTo>
                    <a:pt x="3120" y="10717"/>
                  </a:lnTo>
                  <a:lnTo>
                    <a:pt x="2620" y="10717"/>
                  </a:lnTo>
                  <a:lnTo>
                    <a:pt x="2620" y="5097"/>
                  </a:lnTo>
                  <a:close/>
                  <a:moveTo>
                    <a:pt x="5645" y="3858"/>
                  </a:moveTo>
                  <a:lnTo>
                    <a:pt x="5645" y="10717"/>
                  </a:lnTo>
                  <a:lnTo>
                    <a:pt x="5145" y="10717"/>
                  </a:lnTo>
                  <a:lnTo>
                    <a:pt x="5145" y="3858"/>
                  </a:lnTo>
                  <a:close/>
                  <a:moveTo>
                    <a:pt x="6526" y="7597"/>
                  </a:moveTo>
                  <a:lnTo>
                    <a:pt x="6526" y="10717"/>
                  </a:lnTo>
                  <a:lnTo>
                    <a:pt x="6002" y="10717"/>
                  </a:lnTo>
                  <a:lnTo>
                    <a:pt x="6002" y="7597"/>
                  </a:lnTo>
                  <a:close/>
                  <a:moveTo>
                    <a:pt x="7359" y="6192"/>
                  </a:moveTo>
                  <a:lnTo>
                    <a:pt x="7359" y="10717"/>
                  </a:lnTo>
                  <a:lnTo>
                    <a:pt x="6835" y="10717"/>
                  </a:lnTo>
                  <a:lnTo>
                    <a:pt x="6835" y="6192"/>
                  </a:lnTo>
                  <a:close/>
                  <a:moveTo>
                    <a:pt x="9026" y="8859"/>
                  </a:moveTo>
                  <a:lnTo>
                    <a:pt x="9026" y="10717"/>
                  </a:lnTo>
                  <a:lnTo>
                    <a:pt x="8502" y="10717"/>
                  </a:lnTo>
                  <a:lnTo>
                    <a:pt x="8502" y="8859"/>
                  </a:lnTo>
                  <a:close/>
                  <a:moveTo>
                    <a:pt x="9884" y="2596"/>
                  </a:moveTo>
                  <a:lnTo>
                    <a:pt x="9884" y="10717"/>
                  </a:lnTo>
                  <a:lnTo>
                    <a:pt x="9384" y="10717"/>
                  </a:lnTo>
                  <a:lnTo>
                    <a:pt x="9384" y="2596"/>
                  </a:lnTo>
                  <a:close/>
                  <a:moveTo>
                    <a:pt x="11479" y="11050"/>
                  </a:moveTo>
                  <a:lnTo>
                    <a:pt x="11479" y="11503"/>
                  </a:lnTo>
                  <a:lnTo>
                    <a:pt x="334" y="11503"/>
                  </a:lnTo>
                  <a:lnTo>
                    <a:pt x="334" y="11050"/>
                  </a:lnTo>
                  <a:close/>
                  <a:moveTo>
                    <a:pt x="929" y="0"/>
                  </a:moveTo>
                  <a:cubicBezTo>
                    <a:pt x="810" y="0"/>
                    <a:pt x="715" y="72"/>
                    <a:pt x="715" y="191"/>
                  </a:cubicBezTo>
                  <a:lnTo>
                    <a:pt x="715" y="1001"/>
                  </a:lnTo>
                  <a:lnTo>
                    <a:pt x="501" y="1001"/>
                  </a:lnTo>
                  <a:cubicBezTo>
                    <a:pt x="406" y="1001"/>
                    <a:pt x="334" y="1048"/>
                    <a:pt x="334" y="1144"/>
                  </a:cubicBezTo>
                  <a:cubicBezTo>
                    <a:pt x="334" y="1263"/>
                    <a:pt x="382" y="1358"/>
                    <a:pt x="501" y="1358"/>
                  </a:cubicBezTo>
                  <a:lnTo>
                    <a:pt x="715" y="1358"/>
                  </a:lnTo>
                  <a:lnTo>
                    <a:pt x="715" y="2239"/>
                  </a:lnTo>
                  <a:lnTo>
                    <a:pt x="501" y="2239"/>
                  </a:lnTo>
                  <a:cubicBezTo>
                    <a:pt x="406" y="2239"/>
                    <a:pt x="334" y="2310"/>
                    <a:pt x="334" y="2382"/>
                  </a:cubicBezTo>
                  <a:cubicBezTo>
                    <a:pt x="334" y="2501"/>
                    <a:pt x="382" y="2596"/>
                    <a:pt x="501" y="2596"/>
                  </a:cubicBezTo>
                  <a:lnTo>
                    <a:pt x="715" y="2596"/>
                  </a:lnTo>
                  <a:lnTo>
                    <a:pt x="715" y="3501"/>
                  </a:lnTo>
                  <a:lnTo>
                    <a:pt x="501" y="3501"/>
                  </a:lnTo>
                  <a:cubicBezTo>
                    <a:pt x="406" y="3501"/>
                    <a:pt x="334" y="3549"/>
                    <a:pt x="334" y="3644"/>
                  </a:cubicBezTo>
                  <a:cubicBezTo>
                    <a:pt x="334" y="3763"/>
                    <a:pt x="382" y="3858"/>
                    <a:pt x="501" y="3858"/>
                  </a:cubicBezTo>
                  <a:lnTo>
                    <a:pt x="715" y="3858"/>
                  </a:lnTo>
                  <a:lnTo>
                    <a:pt x="715" y="4739"/>
                  </a:lnTo>
                  <a:lnTo>
                    <a:pt x="501" y="4739"/>
                  </a:lnTo>
                  <a:cubicBezTo>
                    <a:pt x="406" y="4739"/>
                    <a:pt x="334" y="4811"/>
                    <a:pt x="334" y="4882"/>
                  </a:cubicBezTo>
                  <a:cubicBezTo>
                    <a:pt x="334" y="5001"/>
                    <a:pt x="382" y="5097"/>
                    <a:pt x="501" y="5097"/>
                  </a:cubicBezTo>
                  <a:lnTo>
                    <a:pt x="715" y="5097"/>
                  </a:lnTo>
                  <a:lnTo>
                    <a:pt x="715" y="6002"/>
                  </a:lnTo>
                  <a:lnTo>
                    <a:pt x="501" y="6002"/>
                  </a:lnTo>
                  <a:cubicBezTo>
                    <a:pt x="406" y="6002"/>
                    <a:pt x="334" y="6049"/>
                    <a:pt x="334" y="6145"/>
                  </a:cubicBezTo>
                  <a:cubicBezTo>
                    <a:pt x="334" y="6264"/>
                    <a:pt x="382" y="6359"/>
                    <a:pt x="501" y="6359"/>
                  </a:cubicBezTo>
                  <a:lnTo>
                    <a:pt x="715" y="6359"/>
                  </a:lnTo>
                  <a:lnTo>
                    <a:pt x="715" y="7240"/>
                  </a:lnTo>
                  <a:lnTo>
                    <a:pt x="501" y="7240"/>
                  </a:lnTo>
                  <a:cubicBezTo>
                    <a:pt x="406" y="7240"/>
                    <a:pt x="334" y="7311"/>
                    <a:pt x="334" y="7383"/>
                  </a:cubicBezTo>
                  <a:cubicBezTo>
                    <a:pt x="334" y="7502"/>
                    <a:pt x="382" y="7597"/>
                    <a:pt x="501" y="7597"/>
                  </a:cubicBezTo>
                  <a:lnTo>
                    <a:pt x="715" y="7597"/>
                  </a:lnTo>
                  <a:lnTo>
                    <a:pt x="715" y="8502"/>
                  </a:lnTo>
                  <a:lnTo>
                    <a:pt x="501" y="8502"/>
                  </a:lnTo>
                  <a:cubicBezTo>
                    <a:pt x="406" y="8502"/>
                    <a:pt x="334" y="8550"/>
                    <a:pt x="334" y="8645"/>
                  </a:cubicBezTo>
                  <a:cubicBezTo>
                    <a:pt x="334" y="8764"/>
                    <a:pt x="382" y="8859"/>
                    <a:pt x="501" y="8859"/>
                  </a:cubicBezTo>
                  <a:lnTo>
                    <a:pt x="715" y="8859"/>
                  </a:lnTo>
                  <a:lnTo>
                    <a:pt x="715" y="9741"/>
                  </a:lnTo>
                  <a:lnTo>
                    <a:pt x="501" y="9741"/>
                  </a:lnTo>
                  <a:cubicBezTo>
                    <a:pt x="406" y="9741"/>
                    <a:pt x="334" y="9812"/>
                    <a:pt x="334" y="9883"/>
                  </a:cubicBezTo>
                  <a:cubicBezTo>
                    <a:pt x="334" y="10002"/>
                    <a:pt x="382" y="10098"/>
                    <a:pt x="501" y="10098"/>
                  </a:cubicBezTo>
                  <a:lnTo>
                    <a:pt x="715" y="10098"/>
                  </a:lnTo>
                  <a:lnTo>
                    <a:pt x="715" y="10717"/>
                  </a:lnTo>
                  <a:lnTo>
                    <a:pt x="286" y="10717"/>
                  </a:lnTo>
                  <a:cubicBezTo>
                    <a:pt x="144" y="10717"/>
                    <a:pt x="1" y="10836"/>
                    <a:pt x="1" y="11026"/>
                  </a:cubicBezTo>
                  <a:lnTo>
                    <a:pt x="1" y="11598"/>
                  </a:lnTo>
                  <a:cubicBezTo>
                    <a:pt x="1" y="11741"/>
                    <a:pt x="120" y="11884"/>
                    <a:pt x="286" y="11884"/>
                  </a:cubicBezTo>
                  <a:lnTo>
                    <a:pt x="11575" y="11884"/>
                  </a:lnTo>
                  <a:cubicBezTo>
                    <a:pt x="11717" y="11884"/>
                    <a:pt x="11884" y="11765"/>
                    <a:pt x="11884" y="11598"/>
                  </a:cubicBezTo>
                  <a:lnTo>
                    <a:pt x="11884" y="11026"/>
                  </a:lnTo>
                  <a:cubicBezTo>
                    <a:pt x="11836" y="10836"/>
                    <a:pt x="11694" y="10693"/>
                    <a:pt x="11551" y="10693"/>
                  </a:cubicBezTo>
                  <a:lnTo>
                    <a:pt x="11098" y="10693"/>
                  </a:lnTo>
                  <a:lnTo>
                    <a:pt x="11098" y="9883"/>
                  </a:lnTo>
                  <a:cubicBezTo>
                    <a:pt x="11098" y="9812"/>
                    <a:pt x="11051" y="9717"/>
                    <a:pt x="10955" y="9717"/>
                  </a:cubicBezTo>
                  <a:cubicBezTo>
                    <a:pt x="10836" y="9717"/>
                    <a:pt x="10741" y="9764"/>
                    <a:pt x="10741" y="9883"/>
                  </a:cubicBezTo>
                  <a:lnTo>
                    <a:pt x="10741" y="10717"/>
                  </a:lnTo>
                  <a:lnTo>
                    <a:pt x="10241" y="10717"/>
                  </a:lnTo>
                  <a:lnTo>
                    <a:pt x="10241" y="5097"/>
                  </a:lnTo>
                  <a:lnTo>
                    <a:pt x="10741" y="5097"/>
                  </a:lnTo>
                  <a:lnTo>
                    <a:pt x="10741" y="9098"/>
                  </a:lnTo>
                  <a:cubicBezTo>
                    <a:pt x="10741" y="9169"/>
                    <a:pt x="10812" y="9264"/>
                    <a:pt x="10884" y="9264"/>
                  </a:cubicBezTo>
                  <a:cubicBezTo>
                    <a:pt x="11003" y="9264"/>
                    <a:pt x="11098" y="9217"/>
                    <a:pt x="11098" y="9098"/>
                  </a:cubicBezTo>
                  <a:lnTo>
                    <a:pt x="11098" y="4978"/>
                  </a:lnTo>
                  <a:cubicBezTo>
                    <a:pt x="11098" y="4835"/>
                    <a:pt x="10979" y="4739"/>
                    <a:pt x="10860" y="4739"/>
                  </a:cubicBezTo>
                  <a:lnTo>
                    <a:pt x="10241" y="4739"/>
                  </a:lnTo>
                  <a:lnTo>
                    <a:pt x="10241" y="2477"/>
                  </a:lnTo>
                  <a:cubicBezTo>
                    <a:pt x="10241" y="2334"/>
                    <a:pt x="10122" y="2239"/>
                    <a:pt x="10003" y="2239"/>
                  </a:cubicBezTo>
                  <a:lnTo>
                    <a:pt x="9288" y="2239"/>
                  </a:lnTo>
                  <a:cubicBezTo>
                    <a:pt x="9145" y="2239"/>
                    <a:pt x="9050" y="2358"/>
                    <a:pt x="9050" y="2477"/>
                  </a:cubicBezTo>
                  <a:lnTo>
                    <a:pt x="9050" y="8502"/>
                  </a:lnTo>
                  <a:lnTo>
                    <a:pt x="8431" y="8502"/>
                  </a:lnTo>
                  <a:cubicBezTo>
                    <a:pt x="8264" y="8502"/>
                    <a:pt x="8193" y="8621"/>
                    <a:pt x="8193" y="8740"/>
                  </a:cubicBezTo>
                  <a:lnTo>
                    <a:pt x="8193" y="10717"/>
                  </a:lnTo>
                  <a:lnTo>
                    <a:pt x="7717" y="10717"/>
                  </a:lnTo>
                  <a:lnTo>
                    <a:pt x="7717" y="6121"/>
                  </a:lnTo>
                  <a:cubicBezTo>
                    <a:pt x="7717" y="5954"/>
                    <a:pt x="7597" y="5883"/>
                    <a:pt x="7478" y="5883"/>
                  </a:cubicBezTo>
                  <a:lnTo>
                    <a:pt x="6764" y="5883"/>
                  </a:lnTo>
                  <a:cubicBezTo>
                    <a:pt x="6597" y="5883"/>
                    <a:pt x="6526" y="6002"/>
                    <a:pt x="6526" y="6121"/>
                  </a:cubicBezTo>
                  <a:lnTo>
                    <a:pt x="6526" y="7264"/>
                  </a:lnTo>
                  <a:lnTo>
                    <a:pt x="6002" y="7264"/>
                  </a:lnTo>
                  <a:lnTo>
                    <a:pt x="6002" y="3763"/>
                  </a:lnTo>
                  <a:cubicBezTo>
                    <a:pt x="6002" y="3620"/>
                    <a:pt x="5883" y="3525"/>
                    <a:pt x="5764" y="3525"/>
                  </a:cubicBezTo>
                  <a:lnTo>
                    <a:pt x="5049" y="3525"/>
                  </a:lnTo>
                  <a:cubicBezTo>
                    <a:pt x="4906" y="3525"/>
                    <a:pt x="4811" y="3644"/>
                    <a:pt x="4811" y="3763"/>
                  </a:cubicBezTo>
                  <a:lnTo>
                    <a:pt x="4811" y="10765"/>
                  </a:lnTo>
                  <a:lnTo>
                    <a:pt x="4335" y="10765"/>
                  </a:lnTo>
                  <a:lnTo>
                    <a:pt x="4335" y="1239"/>
                  </a:lnTo>
                  <a:cubicBezTo>
                    <a:pt x="4335" y="1072"/>
                    <a:pt x="4216" y="1001"/>
                    <a:pt x="4097" y="1001"/>
                  </a:cubicBezTo>
                  <a:lnTo>
                    <a:pt x="3382" y="1001"/>
                  </a:lnTo>
                  <a:cubicBezTo>
                    <a:pt x="3263" y="1001"/>
                    <a:pt x="3144" y="1072"/>
                    <a:pt x="3144" y="1286"/>
                  </a:cubicBezTo>
                  <a:lnTo>
                    <a:pt x="3144" y="2501"/>
                  </a:lnTo>
                  <a:cubicBezTo>
                    <a:pt x="3144" y="2596"/>
                    <a:pt x="3216" y="2691"/>
                    <a:pt x="3311" y="2691"/>
                  </a:cubicBezTo>
                  <a:cubicBezTo>
                    <a:pt x="3430" y="2691"/>
                    <a:pt x="3501" y="2620"/>
                    <a:pt x="3501" y="2501"/>
                  </a:cubicBezTo>
                  <a:lnTo>
                    <a:pt x="3501" y="1310"/>
                  </a:lnTo>
                  <a:lnTo>
                    <a:pt x="4025" y="1310"/>
                  </a:lnTo>
                  <a:lnTo>
                    <a:pt x="4025" y="10693"/>
                  </a:lnTo>
                  <a:lnTo>
                    <a:pt x="3501" y="10693"/>
                  </a:lnTo>
                  <a:lnTo>
                    <a:pt x="3501" y="3311"/>
                  </a:lnTo>
                  <a:cubicBezTo>
                    <a:pt x="3501" y="3215"/>
                    <a:pt x="3454" y="3144"/>
                    <a:pt x="3359" y="3144"/>
                  </a:cubicBezTo>
                  <a:cubicBezTo>
                    <a:pt x="3239" y="3144"/>
                    <a:pt x="3144" y="3192"/>
                    <a:pt x="3144" y="3311"/>
                  </a:cubicBezTo>
                  <a:lnTo>
                    <a:pt x="3144" y="4739"/>
                  </a:lnTo>
                  <a:lnTo>
                    <a:pt x="2525" y="4739"/>
                  </a:lnTo>
                  <a:cubicBezTo>
                    <a:pt x="2382" y="4739"/>
                    <a:pt x="2287" y="4859"/>
                    <a:pt x="2287" y="4978"/>
                  </a:cubicBezTo>
                  <a:lnTo>
                    <a:pt x="2287" y="6002"/>
                  </a:lnTo>
                  <a:lnTo>
                    <a:pt x="1668" y="6002"/>
                  </a:lnTo>
                  <a:cubicBezTo>
                    <a:pt x="1525" y="6002"/>
                    <a:pt x="1430" y="6121"/>
                    <a:pt x="1430" y="6240"/>
                  </a:cubicBezTo>
                  <a:lnTo>
                    <a:pt x="1430" y="10717"/>
                  </a:lnTo>
                  <a:lnTo>
                    <a:pt x="1072" y="10717"/>
                  </a:lnTo>
                  <a:lnTo>
                    <a:pt x="1072" y="191"/>
                  </a:lnTo>
                  <a:cubicBezTo>
                    <a:pt x="1072" y="96"/>
                    <a:pt x="1001"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7"/>
          <p:cNvGrpSpPr/>
          <p:nvPr/>
        </p:nvGrpSpPr>
        <p:grpSpPr>
          <a:xfrm>
            <a:off x="1047117" y="2994374"/>
            <a:ext cx="355756" cy="355039"/>
            <a:chOff x="1694804" y="2994374"/>
            <a:chExt cx="355756" cy="355039"/>
          </a:xfrm>
        </p:grpSpPr>
        <p:sp>
          <p:nvSpPr>
            <p:cNvPr id="13710" name="Google Shape;13710;p77"/>
            <p:cNvSpPr/>
            <p:nvPr/>
          </p:nvSpPr>
          <p:spPr>
            <a:xfrm>
              <a:off x="1800589" y="2999890"/>
              <a:ext cx="145587" cy="158169"/>
            </a:xfrm>
            <a:custGeom>
              <a:avLst/>
              <a:gdLst/>
              <a:ahLst/>
              <a:cxnLst/>
              <a:rect l="l" t="t" r="r" b="b"/>
              <a:pathLst>
                <a:path w="4883" h="5305" extrusionOk="0">
                  <a:moveTo>
                    <a:pt x="2442" y="0"/>
                  </a:moveTo>
                  <a:cubicBezTo>
                    <a:pt x="1882" y="0"/>
                    <a:pt x="1322" y="209"/>
                    <a:pt x="882" y="625"/>
                  </a:cubicBezTo>
                  <a:cubicBezTo>
                    <a:pt x="1" y="1483"/>
                    <a:pt x="1" y="2912"/>
                    <a:pt x="858" y="3769"/>
                  </a:cubicBezTo>
                  <a:lnTo>
                    <a:pt x="2382" y="5269"/>
                  </a:lnTo>
                  <a:cubicBezTo>
                    <a:pt x="2394" y="5293"/>
                    <a:pt x="2418" y="5305"/>
                    <a:pt x="2445" y="5305"/>
                  </a:cubicBezTo>
                  <a:cubicBezTo>
                    <a:pt x="2471" y="5305"/>
                    <a:pt x="2501" y="5293"/>
                    <a:pt x="2525" y="5269"/>
                  </a:cubicBezTo>
                  <a:lnTo>
                    <a:pt x="4025" y="3769"/>
                  </a:lnTo>
                  <a:cubicBezTo>
                    <a:pt x="4883" y="2912"/>
                    <a:pt x="4883" y="1483"/>
                    <a:pt x="4001" y="625"/>
                  </a:cubicBezTo>
                  <a:cubicBezTo>
                    <a:pt x="3561" y="209"/>
                    <a:pt x="3001" y="0"/>
                    <a:pt x="244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7"/>
            <p:cNvSpPr/>
            <p:nvPr/>
          </p:nvSpPr>
          <p:spPr>
            <a:xfrm>
              <a:off x="1800589" y="3185013"/>
              <a:ext cx="145587" cy="158198"/>
            </a:xfrm>
            <a:custGeom>
              <a:avLst/>
              <a:gdLst/>
              <a:ahLst/>
              <a:cxnLst/>
              <a:rect l="l" t="t" r="r" b="b"/>
              <a:pathLst>
                <a:path w="4883" h="5306" extrusionOk="0">
                  <a:moveTo>
                    <a:pt x="2445" y="1"/>
                  </a:moveTo>
                  <a:cubicBezTo>
                    <a:pt x="2418" y="1"/>
                    <a:pt x="2394" y="13"/>
                    <a:pt x="2382" y="37"/>
                  </a:cubicBezTo>
                  <a:lnTo>
                    <a:pt x="858" y="1537"/>
                  </a:lnTo>
                  <a:cubicBezTo>
                    <a:pt x="1" y="2394"/>
                    <a:pt x="1" y="3823"/>
                    <a:pt x="882" y="4680"/>
                  </a:cubicBezTo>
                  <a:cubicBezTo>
                    <a:pt x="1322" y="5097"/>
                    <a:pt x="1882" y="5305"/>
                    <a:pt x="2442" y="5305"/>
                  </a:cubicBezTo>
                  <a:cubicBezTo>
                    <a:pt x="3001" y="5305"/>
                    <a:pt x="3561" y="5097"/>
                    <a:pt x="4001" y="4680"/>
                  </a:cubicBezTo>
                  <a:cubicBezTo>
                    <a:pt x="4883" y="3823"/>
                    <a:pt x="4883" y="2394"/>
                    <a:pt x="4025" y="1537"/>
                  </a:cubicBezTo>
                  <a:lnTo>
                    <a:pt x="2525" y="37"/>
                  </a:lnTo>
                  <a:cubicBezTo>
                    <a:pt x="2501" y="13"/>
                    <a:pt x="2471" y="1"/>
                    <a:pt x="24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7"/>
            <p:cNvSpPr/>
            <p:nvPr/>
          </p:nvSpPr>
          <p:spPr>
            <a:xfrm>
              <a:off x="1864484" y="3000337"/>
              <a:ext cx="80978" cy="157721"/>
            </a:xfrm>
            <a:custGeom>
              <a:avLst/>
              <a:gdLst/>
              <a:ahLst/>
              <a:cxnLst/>
              <a:rect l="l" t="t" r="r" b="b"/>
              <a:pathLst>
                <a:path w="2716" h="5290" extrusionOk="0">
                  <a:moveTo>
                    <a:pt x="256" y="0"/>
                  </a:moveTo>
                  <a:cubicBezTo>
                    <a:pt x="170" y="0"/>
                    <a:pt x="85" y="5"/>
                    <a:pt x="1" y="15"/>
                  </a:cubicBezTo>
                  <a:cubicBezTo>
                    <a:pt x="477" y="39"/>
                    <a:pt x="953" y="253"/>
                    <a:pt x="1311" y="610"/>
                  </a:cubicBezTo>
                  <a:cubicBezTo>
                    <a:pt x="2216" y="1468"/>
                    <a:pt x="2216" y="2897"/>
                    <a:pt x="1334" y="3754"/>
                  </a:cubicBezTo>
                  <a:lnTo>
                    <a:pt x="25" y="5064"/>
                  </a:lnTo>
                  <a:lnTo>
                    <a:pt x="215" y="5254"/>
                  </a:lnTo>
                  <a:cubicBezTo>
                    <a:pt x="227" y="5278"/>
                    <a:pt x="245" y="5290"/>
                    <a:pt x="269" y="5290"/>
                  </a:cubicBezTo>
                  <a:cubicBezTo>
                    <a:pt x="293" y="5290"/>
                    <a:pt x="322" y="5278"/>
                    <a:pt x="358" y="5254"/>
                  </a:cubicBezTo>
                  <a:lnTo>
                    <a:pt x="1858" y="3754"/>
                  </a:lnTo>
                  <a:cubicBezTo>
                    <a:pt x="2716" y="2897"/>
                    <a:pt x="2716" y="1468"/>
                    <a:pt x="1787" y="610"/>
                  </a:cubicBezTo>
                  <a:cubicBezTo>
                    <a:pt x="1375" y="199"/>
                    <a:pt x="803" y="0"/>
                    <a:pt x="25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7"/>
            <p:cNvSpPr/>
            <p:nvPr/>
          </p:nvSpPr>
          <p:spPr>
            <a:xfrm>
              <a:off x="1865199" y="3185013"/>
              <a:ext cx="80262" cy="157960"/>
            </a:xfrm>
            <a:custGeom>
              <a:avLst/>
              <a:gdLst/>
              <a:ahLst/>
              <a:cxnLst/>
              <a:rect l="l" t="t" r="r" b="b"/>
              <a:pathLst>
                <a:path w="2692" h="5298" extrusionOk="0">
                  <a:moveTo>
                    <a:pt x="295" y="1"/>
                  </a:moveTo>
                  <a:cubicBezTo>
                    <a:pt x="269" y="1"/>
                    <a:pt x="239" y="13"/>
                    <a:pt x="215" y="37"/>
                  </a:cubicBezTo>
                  <a:lnTo>
                    <a:pt x="48" y="227"/>
                  </a:lnTo>
                  <a:lnTo>
                    <a:pt x="1358" y="1537"/>
                  </a:lnTo>
                  <a:cubicBezTo>
                    <a:pt x="2215" y="2394"/>
                    <a:pt x="2215" y="3823"/>
                    <a:pt x="1310" y="4680"/>
                  </a:cubicBezTo>
                  <a:cubicBezTo>
                    <a:pt x="929" y="5014"/>
                    <a:pt x="477" y="5228"/>
                    <a:pt x="1" y="5276"/>
                  </a:cubicBezTo>
                  <a:cubicBezTo>
                    <a:pt x="101" y="5291"/>
                    <a:pt x="202" y="5298"/>
                    <a:pt x="302" y="5298"/>
                  </a:cubicBezTo>
                  <a:cubicBezTo>
                    <a:pt x="847" y="5298"/>
                    <a:pt x="1385" y="5082"/>
                    <a:pt x="1787" y="4680"/>
                  </a:cubicBezTo>
                  <a:cubicBezTo>
                    <a:pt x="2692" y="3823"/>
                    <a:pt x="2692" y="2394"/>
                    <a:pt x="1858" y="1537"/>
                  </a:cubicBezTo>
                  <a:lnTo>
                    <a:pt x="358" y="37"/>
                  </a:lnTo>
                  <a:cubicBezTo>
                    <a:pt x="346" y="13"/>
                    <a:pt x="322" y="1"/>
                    <a:pt x="29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7"/>
            <p:cNvSpPr/>
            <p:nvPr/>
          </p:nvSpPr>
          <p:spPr>
            <a:xfrm>
              <a:off x="1885802" y="3105943"/>
              <a:ext cx="164758" cy="132438"/>
            </a:xfrm>
            <a:custGeom>
              <a:avLst/>
              <a:gdLst/>
              <a:ahLst/>
              <a:cxnLst/>
              <a:rect l="l" t="t" r="r" b="b"/>
              <a:pathLst>
                <a:path w="5526" h="4442" extrusionOk="0">
                  <a:moveTo>
                    <a:pt x="3111" y="0"/>
                  </a:moveTo>
                  <a:cubicBezTo>
                    <a:pt x="2541" y="0"/>
                    <a:pt x="1974" y="215"/>
                    <a:pt x="1548" y="641"/>
                  </a:cubicBezTo>
                  <a:lnTo>
                    <a:pt x="72" y="2165"/>
                  </a:lnTo>
                  <a:cubicBezTo>
                    <a:pt x="0" y="2188"/>
                    <a:pt x="0" y="2236"/>
                    <a:pt x="72" y="2308"/>
                  </a:cubicBezTo>
                  <a:lnTo>
                    <a:pt x="1548" y="3784"/>
                  </a:lnTo>
                  <a:cubicBezTo>
                    <a:pt x="1974" y="4222"/>
                    <a:pt x="2541" y="4442"/>
                    <a:pt x="3112" y="4442"/>
                  </a:cubicBezTo>
                  <a:cubicBezTo>
                    <a:pt x="3690" y="4442"/>
                    <a:pt x="4272" y="4216"/>
                    <a:pt x="4716" y="3760"/>
                  </a:cubicBezTo>
                  <a:cubicBezTo>
                    <a:pt x="5525" y="2903"/>
                    <a:pt x="5525" y="1522"/>
                    <a:pt x="4716" y="664"/>
                  </a:cubicBezTo>
                  <a:cubicBezTo>
                    <a:pt x="4272" y="221"/>
                    <a:pt x="3690" y="0"/>
                    <a:pt x="311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7"/>
            <p:cNvSpPr/>
            <p:nvPr/>
          </p:nvSpPr>
          <p:spPr>
            <a:xfrm>
              <a:off x="1971014" y="3104959"/>
              <a:ext cx="79546" cy="132170"/>
            </a:xfrm>
            <a:custGeom>
              <a:avLst/>
              <a:gdLst/>
              <a:ahLst/>
              <a:cxnLst/>
              <a:rect l="l" t="t" r="r" b="b"/>
              <a:pathLst>
                <a:path w="2668" h="4433" extrusionOk="0">
                  <a:moveTo>
                    <a:pt x="181" y="0"/>
                  </a:moveTo>
                  <a:cubicBezTo>
                    <a:pt x="121" y="0"/>
                    <a:pt x="60" y="2"/>
                    <a:pt x="0" y="7"/>
                  </a:cubicBezTo>
                  <a:cubicBezTo>
                    <a:pt x="476" y="78"/>
                    <a:pt x="953" y="292"/>
                    <a:pt x="1334" y="674"/>
                  </a:cubicBezTo>
                  <a:cubicBezTo>
                    <a:pt x="2167" y="1531"/>
                    <a:pt x="2167" y="2912"/>
                    <a:pt x="1334" y="3769"/>
                  </a:cubicBezTo>
                  <a:cubicBezTo>
                    <a:pt x="953" y="4150"/>
                    <a:pt x="476" y="4365"/>
                    <a:pt x="0" y="4412"/>
                  </a:cubicBezTo>
                  <a:cubicBezTo>
                    <a:pt x="97" y="4426"/>
                    <a:pt x="194" y="4433"/>
                    <a:pt x="290" y="4433"/>
                  </a:cubicBezTo>
                  <a:cubicBezTo>
                    <a:pt x="857" y="4433"/>
                    <a:pt x="1410" y="4197"/>
                    <a:pt x="1858" y="3769"/>
                  </a:cubicBezTo>
                  <a:cubicBezTo>
                    <a:pt x="2667" y="2936"/>
                    <a:pt x="2667" y="1531"/>
                    <a:pt x="1858" y="674"/>
                  </a:cubicBezTo>
                  <a:cubicBezTo>
                    <a:pt x="1381" y="219"/>
                    <a:pt x="786" y="0"/>
                    <a:pt x="1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7"/>
            <p:cNvSpPr/>
            <p:nvPr/>
          </p:nvSpPr>
          <p:spPr>
            <a:xfrm>
              <a:off x="1694804" y="3105943"/>
              <a:ext cx="165443" cy="132438"/>
            </a:xfrm>
            <a:custGeom>
              <a:avLst/>
              <a:gdLst/>
              <a:ahLst/>
              <a:cxnLst/>
              <a:rect l="l" t="t" r="r" b="b"/>
              <a:pathLst>
                <a:path w="5549" h="4442" extrusionOk="0">
                  <a:moveTo>
                    <a:pt x="2438" y="0"/>
                  </a:moveTo>
                  <a:cubicBezTo>
                    <a:pt x="1860" y="0"/>
                    <a:pt x="1277" y="221"/>
                    <a:pt x="834" y="664"/>
                  </a:cubicBezTo>
                  <a:cubicBezTo>
                    <a:pt x="0" y="1522"/>
                    <a:pt x="0" y="2903"/>
                    <a:pt x="834" y="3760"/>
                  </a:cubicBezTo>
                  <a:cubicBezTo>
                    <a:pt x="1277" y="4216"/>
                    <a:pt x="1860" y="4442"/>
                    <a:pt x="2438" y="4442"/>
                  </a:cubicBezTo>
                  <a:cubicBezTo>
                    <a:pt x="3008" y="4442"/>
                    <a:pt x="3575" y="4222"/>
                    <a:pt x="4001" y="3784"/>
                  </a:cubicBezTo>
                  <a:lnTo>
                    <a:pt x="5478" y="2308"/>
                  </a:lnTo>
                  <a:cubicBezTo>
                    <a:pt x="5549" y="2236"/>
                    <a:pt x="5549" y="2188"/>
                    <a:pt x="5478" y="2165"/>
                  </a:cubicBezTo>
                  <a:lnTo>
                    <a:pt x="4001" y="641"/>
                  </a:lnTo>
                  <a:cubicBezTo>
                    <a:pt x="3575" y="215"/>
                    <a:pt x="3009" y="0"/>
                    <a:pt x="2438"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7"/>
            <p:cNvSpPr/>
            <p:nvPr/>
          </p:nvSpPr>
          <p:spPr>
            <a:xfrm>
              <a:off x="1829003" y="3022788"/>
              <a:ext cx="87358" cy="87358"/>
            </a:xfrm>
            <a:custGeom>
              <a:avLst/>
              <a:gdLst/>
              <a:ahLst/>
              <a:cxnLst/>
              <a:rect l="l" t="t" r="r" b="b"/>
              <a:pathLst>
                <a:path w="2930" h="2930" extrusionOk="0">
                  <a:moveTo>
                    <a:pt x="1453" y="0"/>
                  </a:moveTo>
                  <a:cubicBezTo>
                    <a:pt x="643" y="0"/>
                    <a:pt x="0" y="643"/>
                    <a:pt x="0" y="1453"/>
                  </a:cubicBezTo>
                  <a:cubicBezTo>
                    <a:pt x="0" y="2263"/>
                    <a:pt x="643" y="2929"/>
                    <a:pt x="1453" y="2929"/>
                  </a:cubicBezTo>
                  <a:cubicBezTo>
                    <a:pt x="2263" y="2929"/>
                    <a:pt x="2929" y="2263"/>
                    <a:pt x="2929" y="1453"/>
                  </a:cubicBezTo>
                  <a:cubicBezTo>
                    <a:pt x="2929" y="643"/>
                    <a:pt x="2263" y="0"/>
                    <a:pt x="1453"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7"/>
            <p:cNvSpPr/>
            <p:nvPr/>
          </p:nvSpPr>
          <p:spPr>
            <a:xfrm>
              <a:off x="1829003" y="3232957"/>
              <a:ext cx="87358" cy="87358"/>
            </a:xfrm>
            <a:custGeom>
              <a:avLst/>
              <a:gdLst/>
              <a:ahLst/>
              <a:cxnLst/>
              <a:rect l="l" t="t" r="r" b="b"/>
              <a:pathLst>
                <a:path w="2930" h="2930" extrusionOk="0">
                  <a:moveTo>
                    <a:pt x="1453" y="0"/>
                  </a:moveTo>
                  <a:cubicBezTo>
                    <a:pt x="643" y="0"/>
                    <a:pt x="0" y="667"/>
                    <a:pt x="0" y="1477"/>
                  </a:cubicBezTo>
                  <a:cubicBezTo>
                    <a:pt x="0" y="2263"/>
                    <a:pt x="643" y="2929"/>
                    <a:pt x="1453" y="2929"/>
                  </a:cubicBezTo>
                  <a:cubicBezTo>
                    <a:pt x="2263" y="2929"/>
                    <a:pt x="2929" y="2263"/>
                    <a:pt x="2929" y="1477"/>
                  </a:cubicBezTo>
                  <a:cubicBezTo>
                    <a:pt x="2929" y="667"/>
                    <a:pt x="2263" y="0"/>
                    <a:pt x="1453"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7"/>
            <p:cNvSpPr/>
            <p:nvPr/>
          </p:nvSpPr>
          <p:spPr>
            <a:xfrm>
              <a:off x="1934788" y="3128573"/>
              <a:ext cx="86642" cy="86642"/>
            </a:xfrm>
            <a:custGeom>
              <a:avLst/>
              <a:gdLst/>
              <a:ahLst/>
              <a:cxnLst/>
              <a:rect l="l" t="t" r="r" b="b"/>
              <a:pathLst>
                <a:path w="2906" h="2906" extrusionOk="0">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7"/>
            <p:cNvSpPr/>
            <p:nvPr/>
          </p:nvSpPr>
          <p:spPr>
            <a:xfrm>
              <a:off x="1723904" y="3128573"/>
              <a:ext cx="87358" cy="86642"/>
            </a:xfrm>
            <a:custGeom>
              <a:avLst/>
              <a:gdLst/>
              <a:ahLst/>
              <a:cxnLst/>
              <a:rect l="l" t="t" r="r" b="b"/>
              <a:pathLst>
                <a:path w="2930" h="2906" extrusionOk="0">
                  <a:moveTo>
                    <a:pt x="1477" y="1"/>
                  </a:moveTo>
                  <a:cubicBezTo>
                    <a:pt x="667" y="1"/>
                    <a:pt x="1" y="644"/>
                    <a:pt x="1" y="1453"/>
                  </a:cubicBezTo>
                  <a:cubicBezTo>
                    <a:pt x="1" y="2263"/>
                    <a:pt x="667" y="2906"/>
                    <a:pt x="1477" y="2906"/>
                  </a:cubicBezTo>
                  <a:cubicBezTo>
                    <a:pt x="2287" y="2906"/>
                    <a:pt x="2930" y="2263"/>
                    <a:pt x="2930" y="1453"/>
                  </a:cubicBezTo>
                  <a:cubicBezTo>
                    <a:pt x="2930" y="644"/>
                    <a:pt x="2287" y="1"/>
                    <a:pt x="1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7"/>
            <p:cNvSpPr/>
            <p:nvPr/>
          </p:nvSpPr>
          <p:spPr>
            <a:xfrm>
              <a:off x="1843911" y="3026336"/>
              <a:ext cx="73166" cy="83810"/>
            </a:xfrm>
            <a:custGeom>
              <a:avLst/>
              <a:gdLst/>
              <a:ahLst/>
              <a:cxnLst/>
              <a:rect l="l" t="t" r="r" b="b"/>
              <a:pathLst>
                <a:path w="2454" h="2811" extrusionOk="0">
                  <a:moveTo>
                    <a:pt x="1596" y="0"/>
                  </a:moveTo>
                  <a:cubicBezTo>
                    <a:pt x="1882" y="262"/>
                    <a:pt x="2072" y="667"/>
                    <a:pt x="2072" y="1072"/>
                  </a:cubicBezTo>
                  <a:cubicBezTo>
                    <a:pt x="2072" y="1882"/>
                    <a:pt x="1405" y="2525"/>
                    <a:pt x="596" y="2525"/>
                  </a:cubicBezTo>
                  <a:cubicBezTo>
                    <a:pt x="381" y="2525"/>
                    <a:pt x="191" y="2501"/>
                    <a:pt x="0" y="2406"/>
                  </a:cubicBezTo>
                  <a:lnTo>
                    <a:pt x="0" y="2406"/>
                  </a:lnTo>
                  <a:cubicBezTo>
                    <a:pt x="238" y="2644"/>
                    <a:pt x="596" y="2810"/>
                    <a:pt x="977" y="2810"/>
                  </a:cubicBezTo>
                  <a:cubicBezTo>
                    <a:pt x="1786" y="2810"/>
                    <a:pt x="2453" y="2144"/>
                    <a:pt x="2453" y="1334"/>
                  </a:cubicBezTo>
                  <a:cubicBezTo>
                    <a:pt x="2453" y="739"/>
                    <a:pt x="2096" y="238"/>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7"/>
            <p:cNvSpPr/>
            <p:nvPr/>
          </p:nvSpPr>
          <p:spPr>
            <a:xfrm>
              <a:off x="1843911" y="3236504"/>
              <a:ext cx="73166" cy="83810"/>
            </a:xfrm>
            <a:custGeom>
              <a:avLst/>
              <a:gdLst/>
              <a:ahLst/>
              <a:cxnLst/>
              <a:rect l="l" t="t" r="r" b="b"/>
              <a:pathLst>
                <a:path w="2454" h="2811" extrusionOk="0">
                  <a:moveTo>
                    <a:pt x="1596" y="0"/>
                  </a:moveTo>
                  <a:cubicBezTo>
                    <a:pt x="1882" y="286"/>
                    <a:pt x="2072" y="667"/>
                    <a:pt x="2072" y="1072"/>
                  </a:cubicBezTo>
                  <a:cubicBezTo>
                    <a:pt x="2072" y="1882"/>
                    <a:pt x="1405" y="2549"/>
                    <a:pt x="596" y="2549"/>
                  </a:cubicBezTo>
                  <a:cubicBezTo>
                    <a:pt x="381" y="2549"/>
                    <a:pt x="191" y="2501"/>
                    <a:pt x="0" y="2429"/>
                  </a:cubicBezTo>
                  <a:lnTo>
                    <a:pt x="0" y="2429"/>
                  </a:lnTo>
                  <a:cubicBezTo>
                    <a:pt x="238" y="2668"/>
                    <a:pt x="596" y="2810"/>
                    <a:pt x="977" y="2810"/>
                  </a:cubicBezTo>
                  <a:cubicBezTo>
                    <a:pt x="1786" y="2810"/>
                    <a:pt x="2453" y="2144"/>
                    <a:pt x="2453" y="1358"/>
                  </a:cubicBezTo>
                  <a:cubicBezTo>
                    <a:pt x="2453" y="762"/>
                    <a:pt x="2096" y="239"/>
                    <a:pt x="1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7"/>
            <p:cNvSpPr/>
            <p:nvPr/>
          </p:nvSpPr>
          <p:spPr>
            <a:xfrm>
              <a:off x="1948980" y="3132121"/>
              <a:ext cx="72450" cy="83094"/>
            </a:xfrm>
            <a:custGeom>
              <a:avLst/>
              <a:gdLst/>
              <a:ahLst/>
              <a:cxnLst/>
              <a:rect l="l" t="t" r="r" b="b"/>
              <a:pathLst>
                <a:path w="2430" h="2787" extrusionOk="0">
                  <a:moveTo>
                    <a:pt x="1573" y="1"/>
                  </a:moveTo>
                  <a:lnTo>
                    <a:pt x="1573" y="1"/>
                  </a:lnTo>
                  <a:cubicBezTo>
                    <a:pt x="1882" y="263"/>
                    <a:pt x="2049" y="644"/>
                    <a:pt x="2049" y="1072"/>
                  </a:cubicBezTo>
                  <a:cubicBezTo>
                    <a:pt x="2049" y="1882"/>
                    <a:pt x="1406" y="2525"/>
                    <a:pt x="596" y="2525"/>
                  </a:cubicBezTo>
                  <a:cubicBezTo>
                    <a:pt x="382" y="2525"/>
                    <a:pt x="168" y="2501"/>
                    <a:pt x="1" y="2406"/>
                  </a:cubicBezTo>
                  <a:lnTo>
                    <a:pt x="1" y="2406"/>
                  </a:lnTo>
                  <a:cubicBezTo>
                    <a:pt x="239" y="2644"/>
                    <a:pt x="596" y="2787"/>
                    <a:pt x="977" y="2787"/>
                  </a:cubicBezTo>
                  <a:cubicBezTo>
                    <a:pt x="1787" y="2787"/>
                    <a:pt x="2430" y="2144"/>
                    <a:pt x="2430" y="1334"/>
                  </a:cubicBezTo>
                  <a:cubicBezTo>
                    <a:pt x="2430" y="739"/>
                    <a:pt x="2073" y="215"/>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7"/>
            <p:cNvSpPr/>
            <p:nvPr/>
          </p:nvSpPr>
          <p:spPr>
            <a:xfrm>
              <a:off x="1738096" y="3132121"/>
              <a:ext cx="73166" cy="83094"/>
            </a:xfrm>
            <a:custGeom>
              <a:avLst/>
              <a:gdLst/>
              <a:ahLst/>
              <a:cxnLst/>
              <a:rect l="l" t="t" r="r" b="b"/>
              <a:pathLst>
                <a:path w="2454" h="2787" extrusionOk="0">
                  <a:moveTo>
                    <a:pt x="1596" y="1"/>
                  </a:moveTo>
                  <a:cubicBezTo>
                    <a:pt x="1882" y="263"/>
                    <a:pt x="2073" y="644"/>
                    <a:pt x="2073" y="1072"/>
                  </a:cubicBezTo>
                  <a:cubicBezTo>
                    <a:pt x="2073" y="1882"/>
                    <a:pt x="1406" y="2525"/>
                    <a:pt x="596" y="2525"/>
                  </a:cubicBezTo>
                  <a:cubicBezTo>
                    <a:pt x="406" y="2525"/>
                    <a:pt x="191" y="2501"/>
                    <a:pt x="1" y="2406"/>
                  </a:cubicBezTo>
                  <a:lnTo>
                    <a:pt x="1" y="2406"/>
                  </a:lnTo>
                  <a:cubicBezTo>
                    <a:pt x="239" y="2644"/>
                    <a:pt x="596" y="2787"/>
                    <a:pt x="1001" y="2787"/>
                  </a:cubicBezTo>
                  <a:cubicBezTo>
                    <a:pt x="1787" y="2787"/>
                    <a:pt x="2454" y="2144"/>
                    <a:pt x="2454" y="1334"/>
                  </a:cubicBezTo>
                  <a:cubicBezTo>
                    <a:pt x="2454" y="739"/>
                    <a:pt x="2097" y="215"/>
                    <a:pt x="1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7"/>
            <p:cNvSpPr/>
            <p:nvPr/>
          </p:nvSpPr>
          <p:spPr>
            <a:xfrm>
              <a:off x="1694804" y="3101590"/>
              <a:ext cx="169707" cy="142039"/>
            </a:xfrm>
            <a:custGeom>
              <a:avLst/>
              <a:gdLst/>
              <a:ahLst/>
              <a:cxnLst/>
              <a:rect l="l" t="t" r="r" b="b"/>
              <a:pathLst>
                <a:path w="5692" h="4764" extrusionOk="0">
                  <a:moveTo>
                    <a:pt x="2405" y="286"/>
                  </a:moveTo>
                  <a:cubicBezTo>
                    <a:pt x="2953" y="286"/>
                    <a:pt x="3453" y="477"/>
                    <a:pt x="3834" y="882"/>
                  </a:cubicBezTo>
                  <a:lnTo>
                    <a:pt x="5263" y="2311"/>
                  </a:lnTo>
                  <a:lnTo>
                    <a:pt x="3834" y="3739"/>
                  </a:lnTo>
                  <a:cubicBezTo>
                    <a:pt x="3501" y="4168"/>
                    <a:pt x="2953" y="4382"/>
                    <a:pt x="2405" y="4382"/>
                  </a:cubicBezTo>
                  <a:cubicBezTo>
                    <a:pt x="1882" y="4382"/>
                    <a:pt x="1358" y="4144"/>
                    <a:pt x="953" y="3763"/>
                  </a:cubicBezTo>
                  <a:cubicBezTo>
                    <a:pt x="596" y="3382"/>
                    <a:pt x="381" y="2858"/>
                    <a:pt x="381" y="2334"/>
                  </a:cubicBezTo>
                  <a:cubicBezTo>
                    <a:pt x="381" y="1787"/>
                    <a:pt x="596" y="1287"/>
                    <a:pt x="953" y="906"/>
                  </a:cubicBezTo>
                  <a:cubicBezTo>
                    <a:pt x="1334" y="525"/>
                    <a:pt x="1858" y="286"/>
                    <a:pt x="2405" y="286"/>
                  </a:cubicBezTo>
                  <a:close/>
                  <a:moveTo>
                    <a:pt x="2382" y="1"/>
                  </a:moveTo>
                  <a:cubicBezTo>
                    <a:pt x="1739" y="1"/>
                    <a:pt x="1143" y="286"/>
                    <a:pt x="691" y="715"/>
                  </a:cubicBezTo>
                  <a:cubicBezTo>
                    <a:pt x="238" y="1168"/>
                    <a:pt x="0" y="1763"/>
                    <a:pt x="0" y="2382"/>
                  </a:cubicBezTo>
                  <a:cubicBezTo>
                    <a:pt x="0" y="3025"/>
                    <a:pt x="238" y="3620"/>
                    <a:pt x="691" y="4049"/>
                  </a:cubicBezTo>
                  <a:cubicBezTo>
                    <a:pt x="1143" y="4525"/>
                    <a:pt x="1739" y="4764"/>
                    <a:pt x="2382" y="4764"/>
                  </a:cubicBezTo>
                  <a:lnTo>
                    <a:pt x="2405" y="4764"/>
                  </a:lnTo>
                  <a:cubicBezTo>
                    <a:pt x="3048" y="4764"/>
                    <a:pt x="3668" y="4525"/>
                    <a:pt x="4120" y="4097"/>
                  </a:cubicBezTo>
                  <a:lnTo>
                    <a:pt x="5597" y="2573"/>
                  </a:lnTo>
                  <a:cubicBezTo>
                    <a:pt x="5668" y="2501"/>
                    <a:pt x="5692" y="2430"/>
                    <a:pt x="5692" y="2334"/>
                  </a:cubicBezTo>
                  <a:cubicBezTo>
                    <a:pt x="5692" y="2263"/>
                    <a:pt x="5668" y="2215"/>
                    <a:pt x="5597" y="2192"/>
                  </a:cubicBezTo>
                  <a:lnTo>
                    <a:pt x="4120" y="691"/>
                  </a:lnTo>
                  <a:cubicBezTo>
                    <a:pt x="3668" y="239"/>
                    <a:pt x="3072" y="1"/>
                    <a:pt x="2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7"/>
            <p:cNvSpPr/>
            <p:nvPr/>
          </p:nvSpPr>
          <p:spPr>
            <a:xfrm>
              <a:off x="1718925" y="3122908"/>
              <a:ext cx="98032" cy="98002"/>
            </a:xfrm>
            <a:custGeom>
              <a:avLst/>
              <a:gdLst/>
              <a:ahLst/>
              <a:cxnLst/>
              <a:rect l="l" t="t" r="r" b="b"/>
              <a:pathLst>
                <a:path w="3288" h="3287" extrusionOk="0">
                  <a:moveTo>
                    <a:pt x="1644" y="357"/>
                  </a:moveTo>
                  <a:cubicBezTo>
                    <a:pt x="2359" y="357"/>
                    <a:pt x="2930" y="929"/>
                    <a:pt x="2930" y="1643"/>
                  </a:cubicBezTo>
                  <a:cubicBezTo>
                    <a:pt x="2930" y="2358"/>
                    <a:pt x="2359" y="2929"/>
                    <a:pt x="1644" y="2929"/>
                  </a:cubicBezTo>
                  <a:cubicBezTo>
                    <a:pt x="930" y="2929"/>
                    <a:pt x="358" y="2358"/>
                    <a:pt x="358" y="1643"/>
                  </a:cubicBezTo>
                  <a:cubicBezTo>
                    <a:pt x="358" y="929"/>
                    <a:pt x="930" y="357"/>
                    <a:pt x="1644" y="357"/>
                  </a:cubicBezTo>
                  <a:close/>
                  <a:moveTo>
                    <a:pt x="1644" y="0"/>
                  </a:moveTo>
                  <a:cubicBezTo>
                    <a:pt x="739" y="0"/>
                    <a:pt x="1" y="762"/>
                    <a:pt x="1" y="1643"/>
                  </a:cubicBezTo>
                  <a:cubicBezTo>
                    <a:pt x="1" y="2548"/>
                    <a:pt x="739" y="3286"/>
                    <a:pt x="1644" y="3286"/>
                  </a:cubicBezTo>
                  <a:cubicBezTo>
                    <a:pt x="2525" y="3286"/>
                    <a:pt x="3287" y="2548"/>
                    <a:pt x="3287" y="1643"/>
                  </a:cubicBezTo>
                  <a:cubicBezTo>
                    <a:pt x="3287" y="715"/>
                    <a:pt x="2525" y="0"/>
                    <a:pt x="1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7"/>
            <p:cNvSpPr/>
            <p:nvPr/>
          </p:nvSpPr>
          <p:spPr>
            <a:xfrm>
              <a:off x="1797757" y="3179706"/>
              <a:ext cx="144871" cy="169707"/>
            </a:xfrm>
            <a:custGeom>
              <a:avLst/>
              <a:gdLst/>
              <a:ahLst/>
              <a:cxnLst/>
              <a:rect l="l" t="t" r="r" b="b"/>
              <a:pathLst>
                <a:path w="4859" h="5692" extrusionOk="0">
                  <a:moveTo>
                    <a:pt x="2501" y="0"/>
                  </a:moveTo>
                  <a:cubicBezTo>
                    <a:pt x="2429" y="0"/>
                    <a:pt x="2358" y="48"/>
                    <a:pt x="2310" y="95"/>
                  </a:cubicBezTo>
                  <a:lnTo>
                    <a:pt x="810" y="1596"/>
                  </a:lnTo>
                  <a:cubicBezTo>
                    <a:pt x="238" y="2144"/>
                    <a:pt x="0" y="2953"/>
                    <a:pt x="143" y="3763"/>
                  </a:cubicBezTo>
                  <a:cubicBezTo>
                    <a:pt x="191" y="3858"/>
                    <a:pt x="286" y="3906"/>
                    <a:pt x="358" y="3906"/>
                  </a:cubicBezTo>
                  <a:cubicBezTo>
                    <a:pt x="453" y="3882"/>
                    <a:pt x="524" y="3787"/>
                    <a:pt x="524" y="3691"/>
                  </a:cubicBezTo>
                  <a:cubicBezTo>
                    <a:pt x="358" y="3025"/>
                    <a:pt x="572" y="2334"/>
                    <a:pt x="1072" y="1858"/>
                  </a:cubicBezTo>
                  <a:lnTo>
                    <a:pt x="2501" y="429"/>
                  </a:lnTo>
                  <a:lnTo>
                    <a:pt x="3930" y="1858"/>
                  </a:lnTo>
                  <a:cubicBezTo>
                    <a:pt x="4311" y="2239"/>
                    <a:pt x="4525" y="2739"/>
                    <a:pt x="4525" y="3310"/>
                  </a:cubicBezTo>
                  <a:cubicBezTo>
                    <a:pt x="4525" y="3834"/>
                    <a:pt x="4287" y="4382"/>
                    <a:pt x="3906" y="4763"/>
                  </a:cubicBezTo>
                  <a:cubicBezTo>
                    <a:pt x="3525" y="5120"/>
                    <a:pt x="3025" y="5335"/>
                    <a:pt x="2477" y="5335"/>
                  </a:cubicBezTo>
                  <a:cubicBezTo>
                    <a:pt x="1953" y="5335"/>
                    <a:pt x="1429" y="5120"/>
                    <a:pt x="1048" y="4763"/>
                  </a:cubicBezTo>
                  <a:cubicBezTo>
                    <a:pt x="929" y="4644"/>
                    <a:pt x="834" y="4525"/>
                    <a:pt x="762" y="4406"/>
                  </a:cubicBezTo>
                  <a:cubicBezTo>
                    <a:pt x="719" y="4348"/>
                    <a:pt x="667" y="4317"/>
                    <a:pt x="617" y="4317"/>
                  </a:cubicBezTo>
                  <a:cubicBezTo>
                    <a:pt x="584" y="4317"/>
                    <a:pt x="552" y="4330"/>
                    <a:pt x="524" y="4358"/>
                  </a:cubicBezTo>
                  <a:cubicBezTo>
                    <a:pt x="429" y="4406"/>
                    <a:pt x="405" y="4501"/>
                    <a:pt x="453" y="4596"/>
                  </a:cubicBezTo>
                  <a:cubicBezTo>
                    <a:pt x="548" y="4739"/>
                    <a:pt x="667" y="4882"/>
                    <a:pt x="810" y="5001"/>
                  </a:cubicBezTo>
                  <a:cubicBezTo>
                    <a:pt x="1262" y="5454"/>
                    <a:pt x="1858" y="5692"/>
                    <a:pt x="2477" y="5692"/>
                  </a:cubicBezTo>
                  <a:cubicBezTo>
                    <a:pt x="3096" y="5692"/>
                    <a:pt x="3692" y="5454"/>
                    <a:pt x="4144" y="5001"/>
                  </a:cubicBezTo>
                  <a:cubicBezTo>
                    <a:pt x="4620" y="4549"/>
                    <a:pt x="4858" y="3953"/>
                    <a:pt x="4858" y="3310"/>
                  </a:cubicBezTo>
                  <a:cubicBezTo>
                    <a:pt x="4858" y="2644"/>
                    <a:pt x="4620" y="2048"/>
                    <a:pt x="4168" y="1620"/>
                  </a:cubicBezTo>
                  <a:lnTo>
                    <a:pt x="2715" y="95"/>
                  </a:lnTo>
                  <a:cubicBezTo>
                    <a:pt x="2668" y="48"/>
                    <a:pt x="2596" y="0"/>
                    <a:pt x="2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7"/>
            <p:cNvSpPr/>
            <p:nvPr/>
          </p:nvSpPr>
          <p:spPr>
            <a:xfrm>
              <a:off x="1824024" y="3227977"/>
              <a:ext cx="97316" cy="97316"/>
            </a:xfrm>
            <a:custGeom>
              <a:avLst/>
              <a:gdLst/>
              <a:ahLst/>
              <a:cxnLst/>
              <a:rect l="l" t="t" r="r" b="b"/>
              <a:pathLst>
                <a:path w="3264" h="3264" extrusionOk="0">
                  <a:moveTo>
                    <a:pt x="1620" y="358"/>
                  </a:moveTo>
                  <a:cubicBezTo>
                    <a:pt x="2334" y="358"/>
                    <a:pt x="2906" y="929"/>
                    <a:pt x="2906" y="1644"/>
                  </a:cubicBezTo>
                  <a:cubicBezTo>
                    <a:pt x="2906" y="2334"/>
                    <a:pt x="2334" y="2906"/>
                    <a:pt x="1620" y="2906"/>
                  </a:cubicBezTo>
                  <a:cubicBezTo>
                    <a:pt x="905" y="2906"/>
                    <a:pt x="358" y="2334"/>
                    <a:pt x="358" y="1644"/>
                  </a:cubicBezTo>
                  <a:cubicBezTo>
                    <a:pt x="358" y="929"/>
                    <a:pt x="953" y="358"/>
                    <a:pt x="1620" y="358"/>
                  </a:cubicBezTo>
                  <a:close/>
                  <a:moveTo>
                    <a:pt x="1620" y="1"/>
                  </a:moveTo>
                  <a:cubicBezTo>
                    <a:pt x="739" y="1"/>
                    <a:pt x="0" y="739"/>
                    <a:pt x="0" y="1644"/>
                  </a:cubicBezTo>
                  <a:cubicBezTo>
                    <a:pt x="0" y="2525"/>
                    <a:pt x="739" y="3263"/>
                    <a:pt x="1620" y="3263"/>
                  </a:cubicBezTo>
                  <a:cubicBezTo>
                    <a:pt x="2525" y="3263"/>
                    <a:pt x="3263" y="2525"/>
                    <a:pt x="3263" y="1644"/>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7"/>
            <p:cNvSpPr/>
            <p:nvPr/>
          </p:nvSpPr>
          <p:spPr>
            <a:xfrm>
              <a:off x="1881538" y="3100875"/>
              <a:ext cx="169021" cy="142039"/>
            </a:xfrm>
            <a:custGeom>
              <a:avLst/>
              <a:gdLst/>
              <a:ahLst/>
              <a:cxnLst/>
              <a:rect l="l" t="t" r="r" b="b"/>
              <a:pathLst>
                <a:path w="5669" h="4764" extrusionOk="0">
                  <a:moveTo>
                    <a:pt x="3263" y="358"/>
                  </a:moveTo>
                  <a:cubicBezTo>
                    <a:pt x="3811" y="358"/>
                    <a:pt x="4335" y="572"/>
                    <a:pt x="4740" y="977"/>
                  </a:cubicBezTo>
                  <a:cubicBezTo>
                    <a:pt x="5097" y="1382"/>
                    <a:pt x="5287" y="1882"/>
                    <a:pt x="5287" y="2406"/>
                  </a:cubicBezTo>
                  <a:cubicBezTo>
                    <a:pt x="5287" y="2930"/>
                    <a:pt x="5073" y="3406"/>
                    <a:pt x="4740" y="3787"/>
                  </a:cubicBezTo>
                  <a:cubicBezTo>
                    <a:pt x="4335" y="4168"/>
                    <a:pt x="3835" y="4406"/>
                    <a:pt x="3263" y="4406"/>
                  </a:cubicBezTo>
                  <a:cubicBezTo>
                    <a:pt x="2739" y="4406"/>
                    <a:pt x="2191" y="4192"/>
                    <a:pt x="1810" y="3811"/>
                  </a:cubicBezTo>
                  <a:lnTo>
                    <a:pt x="381" y="2382"/>
                  </a:lnTo>
                  <a:lnTo>
                    <a:pt x="1810" y="953"/>
                  </a:lnTo>
                  <a:cubicBezTo>
                    <a:pt x="2191" y="572"/>
                    <a:pt x="2691" y="358"/>
                    <a:pt x="3263" y="358"/>
                  </a:cubicBezTo>
                  <a:close/>
                  <a:moveTo>
                    <a:pt x="3263" y="1"/>
                  </a:moveTo>
                  <a:cubicBezTo>
                    <a:pt x="2620" y="1"/>
                    <a:pt x="2025" y="239"/>
                    <a:pt x="1572" y="691"/>
                  </a:cubicBezTo>
                  <a:lnTo>
                    <a:pt x="96" y="2168"/>
                  </a:lnTo>
                  <a:cubicBezTo>
                    <a:pt x="24" y="2239"/>
                    <a:pt x="0" y="2287"/>
                    <a:pt x="0" y="2382"/>
                  </a:cubicBezTo>
                  <a:cubicBezTo>
                    <a:pt x="0" y="2478"/>
                    <a:pt x="24" y="2525"/>
                    <a:pt x="96" y="2597"/>
                  </a:cubicBezTo>
                  <a:lnTo>
                    <a:pt x="1572" y="4073"/>
                  </a:lnTo>
                  <a:cubicBezTo>
                    <a:pt x="2025" y="4526"/>
                    <a:pt x="2620" y="4764"/>
                    <a:pt x="3263" y="4764"/>
                  </a:cubicBezTo>
                  <a:lnTo>
                    <a:pt x="3287" y="4764"/>
                  </a:lnTo>
                  <a:cubicBezTo>
                    <a:pt x="3954" y="4764"/>
                    <a:pt x="4549" y="4502"/>
                    <a:pt x="5001" y="4049"/>
                  </a:cubicBezTo>
                  <a:cubicBezTo>
                    <a:pt x="5454" y="3597"/>
                    <a:pt x="5668" y="3001"/>
                    <a:pt x="5668" y="2382"/>
                  </a:cubicBezTo>
                  <a:cubicBezTo>
                    <a:pt x="5668" y="1763"/>
                    <a:pt x="5406" y="1168"/>
                    <a:pt x="4978" y="715"/>
                  </a:cubicBezTo>
                  <a:cubicBezTo>
                    <a:pt x="4525" y="239"/>
                    <a:pt x="3930" y="1"/>
                    <a:pt x="3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7"/>
            <p:cNvSpPr/>
            <p:nvPr/>
          </p:nvSpPr>
          <p:spPr>
            <a:xfrm>
              <a:off x="1931240" y="3122908"/>
              <a:ext cx="97286" cy="97286"/>
            </a:xfrm>
            <a:custGeom>
              <a:avLst/>
              <a:gdLst/>
              <a:ahLst/>
              <a:cxnLst/>
              <a:rect l="l" t="t" r="r" b="b"/>
              <a:pathLst>
                <a:path w="3263" h="3263" extrusionOk="0">
                  <a:moveTo>
                    <a:pt x="1572" y="0"/>
                  </a:moveTo>
                  <a:cubicBezTo>
                    <a:pt x="1334" y="0"/>
                    <a:pt x="1120" y="72"/>
                    <a:pt x="929" y="167"/>
                  </a:cubicBezTo>
                  <a:cubicBezTo>
                    <a:pt x="834" y="191"/>
                    <a:pt x="810" y="310"/>
                    <a:pt x="834" y="405"/>
                  </a:cubicBezTo>
                  <a:cubicBezTo>
                    <a:pt x="852" y="459"/>
                    <a:pt x="923" y="485"/>
                    <a:pt x="998" y="485"/>
                  </a:cubicBezTo>
                  <a:cubicBezTo>
                    <a:pt x="1023" y="485"/>
                    <a:pt x="1048" y="482"/>
                    <a:pt x="1072" y="476"/>
                  </a:cubicBezTo>
                  <a:cubicBezTo>
                    <a:pt x="1239" y="405"/>
                    <a:pt x="1429" y="357"/>
                    <a:pt x="1596" y="357"/>
                  </a:cubicBezTo>
                  <a:cubicBezTo>
                    <a:pt x="2310" y="357"/>
                    <a:pt x="2882" y="929"/>
                    <a:pt x="2882" y="1643"/>
                  </a:cubicBezTo>
                  <a:cubicBezTo>
                    <a:pt x="2882" y="2358"/>
                    <a:pt x="2310" y="2929"/>
                    <a:pt x="1596" y="2929"/>
                  </a:cubicBezTo>
                  <a:cubicBezTo>
                    <a:pt x="882" y="2929"/>
                    <a:pt x="334" y="2358"/>
                    <a:pt x="334" y="1643"/>
                  </a:cubicBezTo>
                  <a:cubicBezTo>
                    <a:pt x="334" y="1381"/>
                    <a:pt x="405" y="1143"/>
                    <a:pt x="572" y="905"/>
                  </a:cubicBezTo>
                  <a:cubicBezTo>
                    <a:pt x="620" y="810"/>
                    <a:pt x="596" y="715"/>
                    <a:pt x="524" y="667"/>
                  </a:cubicBezTo>
                  <a:cubicBezTo>
                    <a:pt x="494" y="637"/>
                    <a:pt x="460" y="624"/>
                    <a:pt x="426" y="624"/>
                  </a:cubicBezTo>
                  <a:cubicBezTo>
                    <a:pt x="377" y="624"/>
                    <a:pt x="328" y="649"/>
                    <a:pt x="286" y="691"/>
                  </a:cubicBezTo>
                  <a:cubicBezTo>
                    <a:pt x="120" y="953"/>
                    <a:pt x="0" y="1286"/>
                    <a:pt x="0" y="1619"/>
                  </a:cubicBezTo>
                  <a:cubicBezTo>
                    <a:pt x="0" y="2501"/>
                    <a:pt x="739" y="3263"/>
                    <a:pt x="1644" y="3263"/>
                  </a:cubicBezTo>
                  <a:cubicBezTo>
                    <a:pt x="2525" y="3263"/>
                    <a:pt x="3263" y="2501"/>
                    <a:pt x="3263" y="1619"/>
                  </a:cubicBezTo>
                  <a:cubicBezTo>
                    <a:pt x="3215" y="715"/>
                    <a:pt x="2477"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7"/>
            <p:cNvSpPr/>
            <p:nvPr/>
          </p:nvSpPr>
          <p:spPr>
            <a:xfrm>
              <a:off x="1802736" y="2994374"/>
              <a:ext cx="142724" cy="169021"/>
            </a:xfrm>
            <a:custGeom>
              <a:avLst/>
              <a:gdLst/>
              <a:ahLst/>
              <a:cxnLst/>
              <a:rect l="l" t="t" r="r" b="b"/>
              <a:pathLst>
                <a:path w="4787" h="5669" extrusionOk="0">
                  <a:moveTo>
                    <a:pt x="2358" y="358"/>
                  </a:moveTo>
                  <a:cubicBezTo>
                    <a:pt x="2905" y="358"/>
                    <a:pt x="3405" y="572"/>
                    <a:pt x="3787" y="929"/>
                  </a:cubicBezTo>
                  <a:cubicBezTo>
                    <a:pt x="4191" y="1310"/>
                    <a:pt x="4430" y="1811"/>
                    <a:pt x="4430" y="2382"/>
                  </a:cubicBezTo>
                  <a:cubicBezTo>
                    <a:pt x="4430" y="2930"/>
                    <a:pt x="4215" y="3454"/>
                    <a:pt x="3834" y="3835"/>
                  </a:cubicBezTo>
                  <a:lnTo>
                    <a:pt x="2405" y="5264"/>
                  </a:lnTo>
                  <a:lnTo>
                    <a:pt x="976" y="3835"/>
                  </a:lnTo>
                  <a:cubicBezTo>
                    <a:pt x="572" y="3454"/>
                    <a:pt x="381" y="2954"/>
                    <a:pt x="381" y="2382"/>
                  </a:cubicBezTo>
                  <a:cubicBezTo>
                    <a:pt x="310" y="1811"/>
                    <a:pt x="548" y="1310"/>
                    <a:pt x="953" y="929"/>
                  </a:cubicBezTo>
                  <a:cubicBezTo>
                    <a:pt x="1334" y="572"/>
                    <a:pt x="1834" y="358"/>
                    <a:pt x="2358" y="358"/>
                  </a:cubicBezTo>
                  <a:close/>
                  <a:moveTo>
                    <a:pt x="2381" y="1"/>
                  </a:moveTo>
                  <a:cubicBezTo>
                    <a:pt x="1738" y="1"/>
                    <a:pt x="1143" y="239"/>
                    <a:pt x="714" y="691"/>
                  </a:cubicBezTo>
                  <a:cubicBezTo>
                    <a:pt x="238" y="1144"/>
                    <a:pt x="0" y="1739"/>
                    <a:pt x="0" y="2382"/>
                  </a:cubicBezTo>
                  <a:cubicBezTo>
                    <a:pt x="0" y="3049"/>
                    <a:pt x="238" y="3644"/>
                    <a:pt x="667" y="4073"/>
                  </a:cubicBezTo>
                  <a:lnTo>
                    <a:pt x="2167" y="5573"/>
                  </a:lnTo>
                  <a:cubicBezTo>
                    <a:pt x="2215" y="5621"/>
                    <a:pt x="2286" y="5668"/>
                    <a:pt x="2381" y="5668"/>
                  </a:cubicBezTo>
                  <a:cubicBezTo>
                    <a:pt x="2453" y="5668"/>
                    <a:pt x="2524" y="5621"/>
                    <a:pt x="2572" y="5573"/>
                  </a:cubicBezTo>
                  <a:lnTo>
                    <a:pt x="4072" y="4073"/>
                  </a:lnTo>
                  <a:cubicBezTo>
                    <a:pt x="4525" y="3644"/>
                    <a:pt x="4787" y="3001"/>
                    <a:pt x="4763" y="2382"/>
                  </a:cubicBezTo>
                  <a:cubicBezTo>
                    <a:pt x="4763" y="1739"/>
                    <a:pt x="4477" y="1144"/>
                    <a:pt x="4048" y="691"/>
                  </a:cubicBezTo>
                  <a:cubicBezTo>
                    <a:pt x="3596" y="239"/>
                    <a:pt x="3001" y="1"/>
                    <a:pt x="2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7"/>
            <p:cNvSpPr/>
            <p:nvPr/>
          </p:nvSpPr>
          <p:spPr>
            <a:xfrm>
              <a:off x="1824024" y="3017809"/>
              <a:ext cx="97316" cy="97316"/>
            </a:xfrm>
            <a:custGeom>
              <a:avLst/>
              <a:gdLst/>
              <a:ahLst/>
              <a:cxnLst/>
              <a:rect l="l" t="t" r="r" b="b"/>
              <a:pathLst>
                <a:path w="3264" h="3264" extrusionOk="0">
                  <a:moveTo>
                    <a:pt x="1620" y="358"/>
                  </a:moveTo>
                  <a:cubicBezTo>
                    <a:pt x="2334" y="358"/>
                    <a:pt x="2906" y="905"/>
                    <a:pt x="2906" y="1620"/>
                  </a:cubicBezTo>
                  <a:cubicBezTo>
                    <a:pt x="2906" y="2334"/>
                    <a:pt x="2334" y="2906"/>
                    <a:pt x="1620" y="2906"/>
                  </a:cubicBezTo>
                  <a:cubicBezTo>
                    <a:pt x="905" y="2906"/>
                    <a:pt x="358" y="2334"/>
                    <a:pt x="358" y="1620"/>
                  </a:cubicBezTo>
                  <a:cubicBezTo>
                    <a:pt x="358" y="905"/>
                    <a:pt x="953" y="358"/>
                    <a:pt x="1620" y="358"/>
                  </a:cubicBezTo>
                  <a:close/>
                  <a:moveTo>
                    <a:pt x="1620" y="1"/>
                  </a:moveTo>
                  <a:cubicBezTo>
                    <a:pt x="739" y="1"/>
                    <a:pt x="0" y="739"/>
                    <a:pt x="0" y="1620"/>
                  </a:cubicBezTo>
                  <a:cubicBezTo>
                    <a:pt x="24" y="2525"/>
                    <a:pt x="739" y="3263"/>
                    <a:pt x="1620" y="3263"/>
                  </a:cubicBezTo>
                  <a:cubicBezTo>
                    <a:pt x="2525" y="3263"/>
                    <a:pt x="3263" y="2525"/>
                    <a:pt x="3263" y="1620"/>
                  </a:cubicBezTo>
                  <a:cubicBezTo>
                    <a:pt x="3263" y="739"/>
                    <a:pt x="2525" y="1"/>
                    <a:pt x="1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7"/>
            <p:cNvSpPr/>
            <p:nvPr/>
          </p:nvSpPr>
          <p:spPr>
            <a:xfrm>
              <a:off x="1847459" y="3051888"/>
              <a:ext cx="50447" cy="10674"/>
            </a:xfrm>
            <a:custGeom>
              <a:avLst/>
              <a:gdLst/>
              <a:ahLst/>
              <a:cxnLst/>
              <a:rect l="l" t="t" r="r" b="b"/>
              <a:pathLst>
                <a:path w="1692" h="358" extrusionOk="0">
                  <a:moveTo>
                    <a:pt x="191" y="1"/>
                  </a:moveTo>
                  <a:cubicBezTo>
                    <a:pt x="96" y="1"/>
                    <a:pt x="48" y="72"/>
                    <a:pt x="0" y="167"/>
                  </a:cubicBezTo>
                  <a:cubicBezTo>
                    <a:pt x="0" y="239"/>
                    <a:pt x="96" y="358"/>
                    <a:pt x="191" y="358"/>
                  </a:cubicBezTo>
                  <a:lnTo>
                    <a:pt x="1501" y="358"/>
                  </a:lnTo>
                  <a:cubicBezTo>
                    <a:pt x="1596" y="358"/>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7"/>
            <p:cNvSpPr/>
            <p:nvPr/>
          </p:nvSpPr>
          <p:spPr>
            <a:xfrm>
              <a:off x="1857388" y="3069628"/>
              <a:ext cx="31276" cy="10704"/>
            </a:xfrm>
            <a:custGeom>
              <a:avLst/>
              <a:gdLst/>
              <a:ahLst/>
              <a:cxnLst/>
              <a:rect l="l" t="t" r="r" b="b"/>
              <a:pathLst>
                <a:path w="1049" h="359" extrusionOk="0">
                  <a:moveTo>
                    <a:pt x="215" y="1"/>
                  </a:moveTo>
                  <a:cubicBezTo>
                    <a:pt x="120" y="1"/>
                    <a:pt x="72" y="72"/>
                    <a:pt x="25" y="168"/>
                  </a:cubicBezTo>
                  <a:cubicBezTo>
                    <a:pt x="1" y="287"/>
                    <a:pt x="96" y="358"/>
                    <a:pt x="215" y="358"/>
                  </a:cubicBezTo>
                  <a:lnTo>
                    <a:pt x="858" y="358"/>
                  </a:lnTo>
                  <a:cubicBezTo>
                    <a:pt x="953" y="358"/>
                    <a:pt x="1025" y="311"/>
                    <a:pt x="1049" y="215"/>
                  </a:cubicBezTo>
                  <a:cubicBezTo>
                    <a:pt x="1049" y="120"/>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7"/>
            <p:cNvSpPr/>
            <p:nvPr/>
          </p:nvSpPr>
          <p:spPr>
            <a:xfrm>
              <a:off x="1952528" y="3156987"/>
              <a:ext cx="51163" cy="10674"/>
            </a:xfrm>
            <a:custGeom>
              <a:avLst/>
              <a:gdLst/>
              <a:ahLst/>
              <a:cxnLst/>
              <a:rect l="l" t="t" r="r" b="b"/>
              <a:pathLst>
                <a:path w="1716" h="358" extrusionOk="0">
                  <a:moveTo>
                    <a:pt x="215" y="0"/>
                  </a:moveTo>
                  <a:cubicBezTo>
                    <a:pt x="120" y="0"/>
                    <a:pt x="49" y="48"/>
                    <a:pt x="25" y="143"/>
                  </a:cubicBezTo>
                  <a:cubicBezTo>
                    <a:pt x="1" y="262"/>
                    <a:pt x="96" y="357"/>
                    <a:pt x="215" y="357"/>
                  </a:cubicBezTo>
                  <a:lnTo>
                    <a:pt x="1525" y="357"/>
                  </a:lnTo>
                  <a:cubicBezTo>
                    <a:pt x="1596" y="357"/>
                    <a:pt x="1668" y="286"/>
                    <a:pt x="1692" y="214"/>
                  </a:cubicBezTo>
                  <a:cubicBezTo>
                    <a:pt x="1716" y="95"/>
                    <a:pt x="1644"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7"/>
            <p:cNvSpPr/>
            <p:nvPr/>
          </p:nvSpPr>
          <p:spPr>
            <a:xfrm>
              <a:off x="1961771" y="3175443"/>
              <a:ext cx="31991" cy="10674"/>
            </a:xfrm>
            <a:custGeom>
              <a:avLst/>
              <a:gdLst/>
              <a:ahLst/>
              <a:cxnLst/>
              <a:rect l="l" t="t" r="r" b="b"/>
              <a:pathLst>
                <a:path w="1073" h="358" extrusionOk="0">
                  <a:moveTo>
                    <a:pt x="215" y="0"/>
                  </a:moveTo>
                  <a:cubicBezTo>
                    <a:pt x="96" y="0"/>
                    <a:pt x="0" y="96"/>
                    <a:pt x="48" y="215"/>
                  </a:cubicBezTo>
                  <a:cubicBezTo>
                    <a:pt x="72" y="310"/>
                    <a:pt x="143" y="358"/>
                    <a:pt x="215" y="358"/>
                  </a:cubicBezTo>
                  <a:lnTo>
                    <a:pt x="882" y="358"/>
                  </a:lnTo>
                  <a:cubicBezTo>
                    <a:pt x="977" y="358"/>
                    <a:pt x="1024" y="310"/>
                    <a:pt x="1048" y="215"/>
                  </a:cubicBezTo>
                  <a:cubicBezTo>
                    <a:pt x="1072"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7"/>
            <p:cNvSpPr/>
            <p:nvPr/>
          </p:nvSpPr>
          <p:spPr>
            <a:xfrm>
              <a:off x="1847459" y="3262056"/>
              <a:ext cx="50447" cy="11389"/>
            </a:xfrm>
            <a:custGeom>
              <a:avLst/>
              <a:gdLst/>
              <a:ahLst/>
              <a:cxnLst/>
              <a:rect l="l" t="t" r="r" b="b"/>
              <a:pathLst>
                <a:path w="1692" h="382" extrusionOk="0">
                  <a:moveTo>
                    <a:pt x="191" y="1"/>
                  </a:moveTo>
                  <a:cubicBezTo>
                    <a:pt x="96" y="1"/>
                    <a:pt x="48" y="72"/>
                    <a:pt x="0" y="167"/>
                  </a:cubicBezTo>
                  <a:cubicBezTo>
                    <a:pt x="0" y="286"/>
                    <a:pt x="96" y="382"/>
                    <a:pt x="191" y="382"/>
                  </a:cubicBezTo>
                  <a:lnTo>
                    <a:pt x="1501" y="382"/>
                  </a:lnTo>
                  <a:cubicBezTo>
                    <a:pt x="1596" y="382"/>
                    <a:pt x="1644" y="310"/>
                    <a:pt x="1667" y="215"/>
                  </a:cubicBezTo>
                  <a:cubicBezTo>
                    <a:pt x="1691" y="96"/>
                    <a:pt x="1620"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7"/>
            <p:cNvSpPr/>
            <p:nvPr/>
          </p:nvSpPr>
          <p:spPr>
            <a:xfrm>
              <a:off x="1857388" y="3281228"/>
              <a:ext cx="31276" cy="10674"/>
            </a:xfrm>
            <a:custGeom>
              <a:avLst/>
              <a:gdLst/>
              <a:ahLst/>
              <a:cxnLst/>
              <a:rect l="l" t="t" r="r" b="b"/>
              <a:pathLst>
                <a:path w="1049" h="358" extrusionOk="0">
                  <a:moveTo>
                    <a:pt x="215" y="1"/>
                  </a:moveTo>
                  <a:cubicBezTo>
                    <a:pt x="120" y="1"/>
                    <a:pt x="72" y="48"/>
                    <a:pt x="25" y="144"/>
                  </a:cubicBezTo>
                  <a:cubicBezTo>
                    <a:pt x="1" y="263"/>
                    <a:pt x="96" y="358"/>
                    <a:pt x="215" y="358"/>
                  </a:cubicBezTo>
                  <a:lnTo>
                    <a:pt x="858" y="358"/>
                  </a:lnTo>
                  <a:cubicBezTo>
                    <a:pt x="953" y="358"/>
                    <a:pt x="1025" y="286"/>
                    <a:pt x="1049" y="215"/>
                  </a:cubicBezTo>
                  <a:cubicBezTo>
                    <a:pt x="1049" y="96"/>
                    <a:pt x="953"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7"/>
            <p:cNvSpPr/>
            <p:nvPr/>
          </p:nvSpPr>
          <p:spPr>
            <a:xfrm>
              <a:off x="1742360" y="3156987"/>
              <a:ext cx="51163" cy="10674"/>
            </a:xfrm>
            <a:custGeom>
              <a:avLst/>
              <a:gdLst/>
              <a:ahLst/>
              <a:cxnLst/>
              <a:rect l="l" t="t" r="r" b="b"/>
              <a:pathLst>
                <a:path w="1716" h="358" extrusionOk="0">
                  <a:moveTo>
                    <a:pt x="191" y="0"/>
                  </a:moveTo>
                  <a:cubicBezTo>
                    <a:pt x="120" y="0"/>
                    <a:pt x="48" y="48"/>
                    <a:pt x="25" y="143"/>
                  </a:cubicBezTo>
                  <a:cubicBezTo>
                    <a:pt x="1" y="262"/>
                    <a:pt x="72" y="357"/>
                    <a:pt x="191" y="357"/>
                  </a:cubicBezTo>
                  <a:lnTo>
                    <a:pt x="1501" y="357"/>
                  </a:lnTo>
                  <a:cubicBezTo>
                    <a:pt x="1596" y="357"/>
                    <a:pt x="1668" y="286"/>
                    <a:pt x="1692" y="214"/>
                  </a:cubicBezTo>
                  <a:cubicBezTo>
                    <a:pt x="1715" y="119"/>
                    <a:pt x="1620"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7"/>
            <p:cNvSpPr/>
            <p:nvPr/>
          </p:nvSpPr>
          <p:spPr>
            <a:xfrm>
              <a:off x="1751603" y="3175443"/>
              <a:ext cx="31276" cy="10674"/>
            </a:xfrm>
            <a:custGeom>
              <a:avLst/>
              <a:gdLst/>
              <a:ahLst/>
              <a:cxnLst/>
              <a:rect l="l" t="t" r="r" b="b"/>
              <a:pathLst>
                <a:path w="1049" h="358" extrusionOk="0">
                  <a:moveTo>
                    <a:pt x="215" y="0"/>
                  </a:moveTo>
                  <a:cubicBezTo>
                    <a:pt x="119" y="0"/>
                    <a:pt x="72" y="72"/>
                    <a:pt x="48" y="143"/>
                  </a:cubicBezTo>
                  <a:cubicBezTo>
                    <a:pt x="0" y="262"/>
                    <a:pt x="96" y="358"/>
                    <a:pt x="215" y="358"/>
                  </a:cubicBezTo>
                  <a:lnTo>
                    <a:pt x="882" y="358"/>
                  </a:lnTo>
                  <a:cubicBezTo>
                    <a:pt x="953" y="358"/>
                    <a:pt x="1024" y="310"/>
                    <a:pt x="1048" y="215"/>
                  </a:cubicBezTo>
                  <a:cubicBezTo>
                    <a:pt x="1048" y="96"/>
                    <a:pt x="1001"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77"/>
          <p:cNvGrpSpPr/>
          <p:nvPr/>
        </p:nvGrpSpPr>
        <p:grpSpPr>
          <a:xfrm>
            <a:off x="1785299" y="2993659"/>
            <a:ext cx="355753" cy="352920"/>
            <a:chOff x="2356787" y="2993659"/>
            <a:chExt cx="355753" cy="352920"/>
          </a:xfrm>
        </p:grpSpPr>
        <p:sp>
          <p:nvSpPr>
            <p:cNvPr id="13742" name="Google Shape;13742;p77"/>
            <p:cNvSpPr/>
            <p:nvPr/>
          </p:nvSpPr>
          <p:spPr>
            <a:xfrm>
              <a:off x="2363883" y="3000069"/>
              <a:ext cx="342962" cy="342246"/>
            </a:xfrm>
            <a:custGeom>
              <a:avLst/>
              <a:gdLst/>
              <a:ahLst/>
              <a:cxnLst/>
              <a:rect l="l" t="t" r="r" b="b"/>
              <a:pathLst>
                <a:path w="11503" h="11479" extrusionOk="0">
                  <a:moveTo>
                    <a:pt x="5740" y="1596"/>
                  </a:moveTo>
                  <a:cubicBezTo>
                    <a:pt x="8050" y="1596"/>
                    <a:pt x="9883" y="3453"/>
                    <a:pt x="9883" y="5739"/>
                  </a:cubicBezTo>
                  <a:cubicBezTo>
                    <a:pt x="9883" y="8026"/>
                    <a:pt x="8050" y="9883"/>
                    <a:pt x="5740" y="9883"/>
                  </a:cubicBezTo>
                  <a:cubicBezTo>
                    <a:pt x="3453" y="9883"/>
                    <a:pt x="1620" y="8026"/>
                    <a:pt x="1620" y="5739"/>
                  </a:cubicBezTo>
                  <a:cubicBezTo>
                    <a:pt x="1620" y="3453"/>
                    <a:pt x="3453" y="1596"/>
                    <a:pt x="5740" y="1596"/>
                  </a:cubicBezTo>
                  <a:close/>
                  <a:moveTo>
                    <a:pt x="5740" y="0"/>
                  </a:moveTo>
                  <a:cubicBezTo>
                    <a:pt x="2572" y="0"/>
                    <a:pt x="0" y="2572"/>
                    <a:pt x="0" y="5739"/>
                  </a:cubicBezTo>
                  <a:cubicBezTo>
                    <a:pt x="0" y="8883"/>
                    <a:pt x="2596" y="11479"/>
                    <a:pt x="5740" y="11479"/>
                  </a:cubicBezTo>
                  <a:cubicBezTo>
                    <a:pt x="8907" y="11479"/>
                    <a:pt x="11503" y="8883"/>
                    <a:pt x="11503" y="5739"/>
                  </a:cubicBezTo>
                  <a:cubicBezTo>
                    <a:pt x="11503" y="2572"/>
                    <a:pt x="8931"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7"/>
            <p:cNvSpPr/>
            <p:nvPr/>
          </p:nvSpPr>
          <p:spPr>
            <a:xfrm>
              <a:off x="2455475" y="3012830"/>
              <a:ext cx="252086" cy="329486"/>
            </a:xfrm>
            <a:custGeom>
              <a:avLst/>
              <a:gdLst/>
              <a:ahLst/>
              <a:cxnLst/>
              <a:rect l="l" t="t" r="r" b="b"/>
              <a:pathLst>
                <a:path w="8455" h="11051" extrusionOk="0">
                  <a:moveTo>
                    <a:pt x="4906" y="1"/>
                  </a:moveTo>
                  <a:lnTo>
                    <a:pt x="4906" y="1"/>
                  </a:lnTo>
                  <a:cubicBezTo>
                    <a:pt x="6716" y="953"/>
                    <a:pt x="7978" y="2906"/>
                    <a:pt x="7978" y="5097"/>
                  </a:cubicBezTo>
                  <a:cubicBezTo>
                    <a:pt x="7978" y="8288"/>
                    <a:pt x="5382" y="10836"/>
                    <a:pt x="2239" y="10836"/>
                  </a:cubicBezTo>
                  <a:cubicBezTo>
                    <a:pt x="1429" y="10836"/>
                    <a:pt x="691" y="10693"/>
                    <a:pt x="0" y="10408"/>
                  </a:cubicBezTo>
                  <a:lnTo>
                    <a:pt x="0" y="10408"/>
                  </a:lnTo>
                  <a:cubicBezTo>
                    <a:pt x="810" y="10813"/>
                    <a:pt x="1715" y="11051"/>
                    <a:pt x="2668" y="11051"/>
                  </a:cubicBezTo>
                  <a:cubicBezTo>
                    <a:pt x="5859" y="11051"/>
                    <a:pt x="8431" y="8455"/>
                    <a:pt x="8431" y="5311"/>
                  </a:cubicBezTo>
                  <a:cubicBezTo>
                    <a:pt x="8455" y="2930"/>
                    <a:pt x="7002" y="882"/>
                    <a:pt x="4906"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7"/>
            <p:cNvSpPr/>
            <p:nvPr/>
          </p:nvSpPr>
          <p:spPr>
            <a:xfrm>
              <a:off x="2534277" y="3000069"/>
              <a:ext cx="172569" cy="171138"/>
            </a:xfrm>
            <a:custGeom>
              <a:avLst/>
              <a:gdLst/>
              <a:ahLst/>
              <a:cxnLst/>
              <a:rect l="l" t="t" r="r" b="b"/>
              <a:pathLst>
                <a:path w="5788" h="5740" extrusionOk="0">
                  <a:moveTo>
                    <a:pt x="25" y="0"/>
                  </a:moveTo>
                  <a:lnTo>
                    <a:pt x="1" y="1596"/>
                  </a:lnTo>
                  <a:cubicBezTo>
                    <a:pt x="2287" y="1596"/>
                    <a:pt x="4145" y="3429"/>
                    <a:pt x="4145" y="5739"/>
                  </a:cubicBezTo>
                  <a:lnTo>
                    <a:pt x="5788" y="5739"/>
                  </a:lnTo>
                  <a:cubicBezTo>
                    <a:pt x="5788" y="2572"/>
                    <a:pt x="3216" y="0"/>
                    <a:pt x="2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7"/>
            <p:cNvSpPr/>
            <p:nvPr/>
          </p:nvSpPr>
          <p:spPr>
            <a:xfrm>
              <a:off x="2603866" y="3014977"/>
              <a:ext cx="103697" cy="157662"/>
            </a:xfrm>
            <a:custGeom>
              <a:avLst/>
              <a:gdLst/>
              <a:ahLst/>
              <a:cxnLst/>
              <a:rect l="l" t="t" r="r" b="b"/>
              <a:pathLst>
                <a:path w="3478" h="5288" extrusionOk="0">
                  <a:moveTo>
                    <a:pt x="1" y="0"/>
                  </a:moveTo>
                  <a:cubicBezTo>
                    <a:pt x="1811" y="953"/>
                    <a:pt x="3049" y="2882"/>
                    <a:pt x="3049" y="5073"/>
                  </a:cubicBezTo>
                  <a:lnTo>
                    <a:pt x="3049" y="5287"/>
                  </a:lnTo>
                  <a:lnTo>
                    <a:pt x="3478" y="5287"/>
                  </a:lnTo>
                  <a:lnTo>
                    <a:pt x="3478" y="5239"/>
                  </a:lnTo>
                  <a:lnTo>
                    <a:pt x="3478" y="5097"/>
                  </a:lnTo>
                  <a:cubicBezTo>
                    <a:pt x="3478" y="4930"/>
                    <a:pt x="3478" y="4787"/>
                    <a:pt x="3454" y="4644"/>
                  </a:cubicBezTo>
                  <a:cubicBezTo>
                    <a:pt x="3430" y="4382"/>
                    <a:pt x="3382" y="4120"/>
                    <a:pt x="3335" y="3906"/>
                  </a:cubicBezTo>
                  <a:lnTo>
                    <a:pt x="3335" y="3858"/>
                  </a:lnTo>
                  <a:cubicBezTo>
                    <a:pt x="3263" y="3596"/>
                    <a:pt x="3192" y="3334"/>
                    <a:pt x="3049" y="3096"/>
                  </a:cubicBezTo>
                  <a:cubicBezTo>
                    <a:pt x="3001" y="2929"/>
                    <a:pt x="2906" y="2763"/>
                    <a:pt x="2858" y="2620"/>
                  </a:cubicBezTo>
                  <a:lnTo>
                    <a:pt x="2763" y="2429"/>
                  </a:lnTo>
                  <a:cubicBezTo>
                    <a:pt x="2549" y="2072"/>
                    <a:pt x="2334" y="1786"/>
                    <a:pt x="2072" y="1477"/>
                  </a:cubicBezTo>
                  <a:cubicBezTo>
                    <a:pt x="1953" y="1334"/>
                    <a:pt x="1811" y="1191"/>
                    <a:pt x="1668" y="1072"/>
                  </a:cubicBezTo>
                  <a:cubicBezTo>
                    <a:pt x="1453" y="858"/>
                    <a:pt x="1215" y="667"/>
                    <a:pt x="977" y="524"/>
                  </a:cubicBezTo>
                  <a:cubicBezTo>
                    <a:pt x="667" y="358"/>
                    <a:pt x="382" y="167"/>
                    <a:pt x="72" y="24"/>
                  </a:cubicBezTo>
                  <a:cubicBezTo>
                    <a:pt x="48" y="24"/>
                    <a:pt x="24" y="0"/>
                    <a:pt x="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7"/>
            <p:cNvSpPr/>
            <p:nvPr/>
          </p:nvSpPr>
          <p:spPr>
            <a:xfrm>
              <a:off x="2356787" y="2993659"/>
              <a:ext cx="355753" cy="352920"/>
            </a:xfrm>
            <a:custGeom>
              <a:avLst/>
              <a:gdLst/>
              <a:ahLst/>
              <a:cxnLst/>
              <a:rect l="l" t="t" r="r" b="b"/>
              <a:pathLst>
                <a:path w="11932" h="11837" extrusionOk="0">
                  <a:moveTo>
                    <a:pt x="6430" y="406"/>
                  </a:moveTo>
                  <a:cubicBezTo>
                    <a:pt x="7788" y="501"/>
                    <a:pt x="9002" y="1073"/>
                    <a:pt x="9955" y="2025"/>
                  </a:cubicBezTo>
                  <a:cubicBezTo>
                    <a:pt x="10883" y="2954"/>
                    <a:pt x="11431" y="4168"/>
                    <a:pt x="11550" y="5478"/>
                  </a:cubicBezTo>
                  <a:cubicBezTo>
                    <a:pt x="11550" y="5502"/>
                    <a:pt x="11598" y="5812"/>
                    <a:pt x="11598" y="5812"/>
                  </a:cubicBezTo>
                  <a:lnTo>
                    <a:pt x="10312" y="5812"/>
                  </a:lnTo>
                  <a:lnTo>
                    <a:pt x="10312" y="5621"/>
                  </a:lnTo>
                  <a:cubicBezTo>
                    <a:pt x="10288" y="5216"/>
                    <a:pt x="10193" y="4788"/>
                    <a:pt x="10002" y="4407"/>
                  </a:cubicBezTo>
                  <a:cubicBezTo>
                    <a:pt x="9526" y="3168"/>
                    <a:pt x="8550" y="2263"/>
                    <a:pt x="7264" y="1858"/>
                  </a:cubicBezTo>
                  <a:cubicBezTo>
                    <a:pt x="6954" y="1787"/>
                    <a:pt x="6621" y="1715"/>
                    <a:pt x="6287" y="1692"/>
                  </a:cubicBezTo>
                  <a:lnTo>
                    <a:pt x="6168" y="1692"/>
                  </a:lnTo>
                  <a:lnTo>
                    <a:pt x="6168" y="406"/>
                  </a:lnTo>
                  <a:close/>
                  <a:moveTo>
                    <a:pt x="6025" y="1"/>
                  </a:moveTo>
                  <a:cubicBezTo>
                    <a:pt x="3858" y="1"/>
                    <a:pt x="1858" y="1192"/>
                    <a:pt x="810" y="3097"/>
                  </a:cubicBezTo>
                  <a:cubicBezTo>
                    <a:pt x="762" y="3168"/>
                    <a:pt x="810" y="3263"/>
                    <a:pt x="881" y="3335"/>
                  </a:cubicBezTo>
                  <a:cubicBezTo>
                    <a:pt x="901" y="3348"/>
                    <a:pt x="923" y="3354"/>
                    <a:pt x="946" y="3354"/>
                  </a:cubicBezTo>
                  <a:cubicBezTo>
                    <a:pt x="1004" y="3354"/>
                    <a:pt x="1068" y="3315"/>
                    <a:pt x="1119" y="3263"/>
                  </a:cubicBezTo>
                  <a:cubicBezTo>
                    <a:pt x="2072" y="1501"/>
                    <a:pt x="3882" y="406"/>
                    <a:pt x="5835" y="358"/>
                  </a:cubicBezTo>
                  <a:lnTo>
                    <a:pt x="5835" y="1620"/>
                  </a:lnTo>
                  <a:cubicBezTo>
                    <a:pt x="3549" y="1715"/>
                    <a:pt x="1715" y="3621"/>
                    <a:pt x="1715" y="5954"/>
                  </a:cubicBezTo>
                  <a:cubicBezTo>
                    <a:pt x="1715" y="8336"/>
                    <a:pt x="3644" y="10265"/>
                    <a:pt x="6025" y="10265"/>
                  </a:cubicBezTo>
                  <a:cubicBezTo>
                    <a:pt x="6668" y="10265"/>
                    <a:pt x="7311" y="10122"/>
                    <a:pt x="7907" y="9812"/>
                  </a:cubicBezTo>
                  <a:lnTo>
                    <a:pt x="7930" y="9789"/>
                  </a:lnTo>
                  <a:cubicBezTo>
                    <a:pt x="7988" y="9617"/>
                    <a:pt x="7892" y="9506"/>
                    <a:pt x="7778" y="9506"/>
                  </a:cubicBezTo>
                  <a:cubicBezTo>
                    <a:pt x="7750" y="9506"/>
                    <a:pt x="7720" y="9513"/>
                    <a:pt x="7692" y="9527"/>
                  </a:cubicBezTo>
                  <a:cubicBezTo>
                    <a:pt x="7145" y="9765"/>
                    <a:pt x="6573" y="9884"/>
                    <a:pt x="6025" y="9884"/>
                  </a:cubicBezTo>
                  <a:cubicBezTo>
                    <a:pt x="3858" y="9884"/>
                    <a:pt x="2072" y="8098"/>
                    <a:pt x="2072" y="5907"/>
                  </a:cubicBezTo>
                  <a:cubicBezTo>
                    <a:pt x="2072" y="3740"/>
                    <a:pt x="3858" y="1954"/>
                    <a:pt x="6025" y="1954"/>
                  </a:cubicBezTo>
                  <a:cubicBezTo>
                    <a:pt x="6835" y="1954"/>
                    <a:pt x="7621" y="2192"/>
                    <a:pt x="8288" y="2668"/>
                  </a:cubicBezTo>
                  <a:cubicBezTo>
                    <a:pt x="8931" y="3121"/>
                    <a:pt x="9455" y="3764"/>
                    <a:pt x="9716" y="4478"/>
                  </a:cubicBezTo>
                  <a:cubicBezTo>
                    <a:pt x="9836" y="4811"/>
                    <a:pt x="9931" y="5169"/>
                    <a:pt x="9955" y="5526"/>
                  </a:cubicBezTo>
                  <a:cubicBezTo>
                    <a:pt x="10002" y="6264"/>
                    <a:pt x="9859" y="7050"/>
                    <a:pt x="9526" y="7741"/>
                  </a:cubicBezTo>
                  <a:cubicBezTo>
                    <a:pt x="9240" y="8288"/>
                    <a:pt x="8812" y="8765"/>
                    <a:pt x="8311" y="9169"/>
                  </a:cubicBezTo>
                  <a:lnTo>
                    <a:pt x="8311" y="9193"/>
                  </a:lnTo>
                  <a:cubicBezTo>
                    <a:pt x="8294" y="9354"/>
                    <a:pt x="8383" y="9434"/>
                    <a:pt x="8479" y="9434"/>
                  </a:cubicBezTo>
                  <a:cubicBezTo>
                    <a:pt x="8511" y="9434"/>
                    <a:pt x="8544" y="9425"/>
                    <a:pt x="8573" y="9408"/>
                  </a:cubicBezTo>
                  <a:cubicBezTo>
                    <a:pt x="9121" y="9003"/>
                    <a:pt x="9550" y="8479"/>
                    <a:pt x="9859" y="7907"/>
                  </a:cubicBezTo>
                  <a:cubicBezTo>
                    <a:pt x="10145" y="7336"/>
                    <a:pt x="10312" y="6717"/>
                    <a:pt x="10336" y="6097"/>
                  </a:cubicBezTo>
                  <a:lnTo>
                    <a:pt x="11622" y="6097"/>
                  </a:lnTo>
                  <a:cubicBezTo>
                    <a:pt x="11550" y="8217"/>
                    <a:pt x="10312" y="10122"/>
                    <a:pt x="8216" y="11098"/>
                  </a:cubicBezTo>
                  <a:cubicBezTo>
                    <a:pt x="8192" y="11098"/>
                    <a:pt x="8169" y="11122"/>
                    <a:pt x="8121" y="11122"/>
                  </a:cubicBezTo>
                  <a:cubicBezTo>
                    <a:pt x="7413" y="11389"/>
                    <a:pt x="6696" y="11516"/>
                    <a:pt x="5998" y="11516"/>
                  </a:cubicBezTo>
                  <a:cubicBezTo>
                    <a:pt x="4512" y="11516"/>
                    <a:pt x="3117" y="10937"/>
                    <a:pt x="2096" y="9884"/>
                  </a:cubicBezTo>
                  <a:cubicBezTo>
                    <a:pt x="1048" y="8836"/>
                    <a:pt x="453" y="7407"/>
                    <a:pt x="453" y="5907"/>
                  </a:cubicBezTo>
                  <a:cubicBezTo>
                    <a:pt x="453" y="5264"/>
                    <a:pt x="572" y="4645"/>
                    <a:pt x="786" y="4049"/>
                  </a:cubicBezTo>
                  <a:lnTo>
                    <a:pt x="810" y="3978"/>
                  </a:lnTo>
                  <a:cubicBezTo>
                    <a:pt x="834" y="3883"/>
                    <a:pt x="810" y="3811"/>
                    <a:pt x="715" y="3764"/>
                  </a:cubicBezTo>
                  <a:cubicBezTo>
                    <a:pt x="692" y="3758"/>
                    <a:pt x="671" y="3755"/>
                    <a:pt x="651" y="3755"/>
                  </a:cubicBezTo>
                  <a:cubicBezTo>
                    <a:pt x="587" y="3755"/>
                    <a:pt x="537" y="3786"/>
                    <a:pt x="500" y="3859"/>
                  </a:cubicBezTo>
                  <a:lnTo>
                    <a:pt x="476" y="3930"/>
                  </a:lnTo>
                  <a:cubicBezTo>
                    <a:pt x="0" y="5240"/>
                    <a:pt x="0" y="6693"/>
                    <a:pt x="548" y="8122"/>
                  </a:cubicBezTo>
                  <a:cubicBezTo>
                    <a:pt x="548" y="8145"/>
                    <a:pt x="572" y="8169"/>
                    <a:pt x="572" y="8217"/>
                  </a:cubicBezTo>
                  <a:cubicBezTo>
                    <a:pt x="1620" y="10503"/>
                    <a:pt x="3763" y="11837"/>
                    <a:pt x="6073" y="11837"/>
                  </a:cubicBezTo>
                  <a:cubicBezTo>
                    <a:pt x="7645" y="11837"/>
                    <a:pt x="9145" y="11217"/>
                    <a:pt x="10264" y="10122"/>
                  </a:cubicBezTo>
                  <a:cubicBezTo>
                    <a:pt x="10431" y="9955"/>
                    <a:pt x="10574" y="9789"/>
                    <a:pt x="10717" y="9598"/>
                  </a:cubicBezTo>
                  <a:cubicBezTo>
                    <a:pt x="11169" y="9074"/>
                    <a:pt x="11503" y="8455"/>
                    <a:pt x="11693" y="7788"/>
                  </a:cubicBezTo>
                  <a:cubicBezTo>
                    <a:pt x="11860" y="7193"/>
                    <a:pt x="11931" y="6526"/>
                    <a:pt x="11931" y="5835"/>
                  </a:cubicBezTo>
                  <a:cubicBezTo>
                    <a:pt x="11931" y="5716"/>
                    <a:pt x="11931" y="5621"/>
                    <a:pt x="11907" y="5502"/>
                  </a:cubicBezTo>
                  <a:cubicBezTo>
                    <a:pt x="11788" y="4097"/>
                    <a:pt x="11193" y="2763"/>
                    <a:pt x="10193" y="1763"/>
                  </a:cubicBezTo>
                  <a:cubicBezTo>
                    <a:pt x="10074" y="1644"/>
                    <a:pt x="9931" y="1525"/>
                    <a:pt x="9812" y="1382"/>
                  </a:cubicBezTo>
                  <a:cubicBezTo>
                    <a:pt x="9264" y="953"/>
                    <a:pt x="8669" y="596"/>
                    <a:pt x="8026" y="358"/>
                  </a:cubicBezTo>
                  <a:cubicBezTo>
                    <a:pt x="7359" y="120"/>
                    <a:pt x="6668" y="1"/>
                    <a:pt x="60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7"/>
          <p:cNvGrpSpPr/>
          <p:nvPr/>
        </p:nvGrpSpPr>
        <p:grpSpPr>
          <a:xfrm>
            <a:off x="2548317" y="2994374"/>
            <a:ext cx="354351" cy="355037"/>
            <a:chOff x="3043605" y="2994374"/>
            <a:chExt cx="354351" cy="355037"/>
          </a:xfrm>
        </p:grpSpPr>
        <p:sp>
          <p:nvSpPr>
            <p:cNvPr id="13748" name="Google Shape;13748;p77"/>
            <p:cNvSpPr/>
            <p:nvPr/>
          </p:nvSpPr>
          <p:spPr>
            <a:xfrm>
              <a:off x="3091906" y="3029169"/>
              <a:ext cx="277637" cy="157662"/>
            </a:xfrm>
            <a:custGeom>
              <a:avLst/>
              <a:gdLst/>
              <a:ahLst/>
              <a:cxnLst/>
              <a:rect l="l" t="t" r="r" b="b"/>
              <a:pathLst>
                <a:path w="9312" h="5288" extrusionOk="0">
                  <a:moveTo>
                    <a:pt x="9311" y="1"/>
                  </a:moveTo>
                  <a:lnTo>
                    <a:pt x="3763" y="810"/>
                  </a:lnTo>
                  <a:lnTo>
                    <a:pt x="3739" y="834"/>
                  </a:lnTo>
                  <a:lnTo>
                    <a:pt x="2381" y="2120"/>
                  </a:lnTo>
                  <a:lnTo>
                    <a:pt x="1691" y="3144"/>
                  </a:lnTo>
                  <a:cubicBezTo>
                    <a:pt x="1667" y="3192"/>
                    <a:pt x="1619" y="3192"/>
                    <a:pt x="1596" y="3192"/>
                  </a:cubicBezTo>
                  <a:lnTo>
                    <a:pt x="95" y="2668"/>
                  </a:lnTo>
                  <a:cubicBezTo>
                    <a:pt x="95" y="2650"/>
                    <a:pt x="81" y="2642"/>
                    <a:pt x="64" y="2642"/>
                  </a:cubicBezTo>
                  <a:cubicBezTo>
                    <a:pt x="36" y="2642"/>
                    <a:pt x="0" y="2662"/>
                    <a:pt x="0" y="2692"/>
                  </a:cubicBezTo>
                  <a:lnTo>
                    <a:pt x="0" y="5287"/>
                  </a:lnTo>
                  <a:lnTo>
                    <a:pt x="9311" y="5287"/>
                  </a:lnTo>
                  <a:lnTo>
                    <a:pt x="9311"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7"/>
            <p:cNvSpPr/>
            <p:nvPr/>
          </p:nvSpPr>
          <p:spPr>
            <a:xfrm>
              <a:off x="3091906" y="3049771"/>
              <a:ext cx="277637" cy="137060"/>
            </a:xfrm>
            <a:custGeom>
              <a:avLst/>
              <a:gdLst/>
              <a:ahLst/>
              <a:cxnLst/>
              <a:rect l="l" t="t" r="r" b="b"/>
              <a:pathLst>
                <a:path w="9312" h="4597" extrusionOk="0">
                  <a:moveTo>
                    <a:pt x="9311" y="0"/>
                  </a:moveTo>
                  <a:lnTo>
                    <a:pt x="3929" y="1072"/>
                  </a:lnTo>
                  <a:lnTo>
                    <a:pt x="3906" y="1096"/>
                  </a:lnTo>
                  <a:lnTo>
                    <a:pt x="1953" y="3763"/>
                  </a:lnTo>
                  <a:cubicBezTo>
                    <a:pt x="1929" y="3810"/>
                    <a:pt x="1929" y="3810"/>
                    <a:pt x="1905" y="3810"/>
                  </a:cubicBezTo>
                  <a:lnTo>
                    <a:pt x="0" y="3810"/>
                  </a:lnTo>
                  <a:lnTo>
                    <a:pt x="0" y="4596"/>
                  </a:lnTo>
                  <a:lnTo>
                    <a:pt x="9311" y="4596"/>
                  </a:lnTo>
                  <a:lnTo>
                    <a:pt x="9311"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7"/>
            <p:cNvSpPr/>
            <p:nvPr/>
          </p:nvSpPr>
          <p:spPr>
            <a:xfrm>
              <a:off x="3091190" y="3066080"/>
              <a:ext cx="277637" cy="232229"/>
            </a:xfrm>
            <a:custGeom>
              <a:avLst/>
              <a:gdLst/>
              <a:ahLst/>
              <a:cxnLst/>
              <a:rect l="l" t="t" r="r" b="b"/>
              <a:pathLst>
                <a:path w="9312" h="7789" extrusionOk="0">
                  <a:moveTo>
                    <a:pt x="9312" y="1"/>
                  </a:moveTo>
                  <a:lnTo>
                    <a:pt x="4334" y="1073"/>
                  </a:lnTo>
                  <a:lnTo>
                    <a:pt x="4311" y="1120"/>
                  </a:lnTo>
                  <a:lnTo>
                    <a:pt x="2382" y="3740"/>
                  </a:lnTo>
                  <a:cubicBezTo>
                    <a:pt x="2334" y="3764"/>
                    <a:pt x="2334" y="3764"/>
                    <a:pt x="2310" y="3764"/>
                  </a:cubicBezTo>
                  <a:lnTo>
                    <a:pt x="0" y="3764"/>
                  </a:lnTo>
                  <a:lnTo>
                    <a:pt x="0" y="7788"/>
                  </a:lnTo>
                  <a:lnTo>
                    <a:pt x="9312" y="7788"/>
                  </a:lnTo>
                  <a:lnTo>
                    <a:pt x="931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7"/>
            <p:cNvSpPr/>
            <p:nvPr/>
          </p:nvSpPr>
          <p:spPr>
            <a:xfrm>
              <a:off x="3091906" y="3066080"/>
              <a:ext cx="277637" cy="232229"/>
            </a:xfrm>
            <a:custGeom>
              <a:avLst/>
              <a:gdLst/>
              <a:ahLst/>
              <a:cxnLst/>
              <a:rect l="l" t="t" r="r" b="b"/>
              <a:pathLst>
                <a:path w="9312" h="7789" extrusionOk="0">
                  <a:moveTo>
                    <a:pt x="9192" y="1"/>
                  </a:moveTo>
                  <a:lnTo>
                    <a:pt x="8573" y="144"/>
                  </a:lnTo>
                  <a:lnTo>
                    <a:pt x="6716" y="2906"/>
                  </a:lnTo>
                  <a:cubicBezTo>
                    <a:pt x="6716" y="2923"/>
                    <a:pt x="6692" y="2940"/>
                    <a:pt x="6670" y="2940"/>
                  </a:cubicBezTo>
                  <a:cubicBezTo>
                    <a:pt x="6660" y="2940"/>
                    <a:pt x="6651" y="2937"/>
                    <a:pt x="6644" y="2930"/>
                  </a:cubicBezTo>
                  <a:lnTo>
                    <a:pt x="4858" y="1763"/>
                  </a:lnTo>
                  <a:cubicBezTo>
                    <a:pt x="4811" y="1763"/>
                    <a:pt x="4787" y="1763"/>
                    <a:pt x="4763" y="1787"/>
                  </a:cubicBezTo>
                  <a:lnTo>
                    <a:pt x="2239" y="5431"/>
                  </a:lnTo>
                  <a:cubicBezTo>
                    <a:pt x="2205" y="5447"/>
                    <a:pt x="2183" y="5464"/>
                    <a:pt x="2165" y="5464"/>
                  </a:cubicBezTo>
                  <a:cubicBezTo>
                    <a:pt x="2157" y="5464"/>
                    <a:pt x="2150" y="5461"/>
                    <a:pt x="2143" y="5454"/>
                  </a:cubicBezTo>
                  <a:lnTo>
                    <a:pt x="0" y="4216"/>
                  </a:lnTo>
                  <a:lnTo>
                    <a:pt x="0" y="7788"/>
                  </a:lnTo>
                  <a:lnTo>
                    <a:pt x="9311" y="7788"/>
                  </a:lnTo>
                  <a:lnTo>
                    <a:pt x="9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7"/>
            <p:cNvSpPr/>
            <p:nvPr/>
          </p:nvSpPr>
          <p:spPr>
            <a:xfrm>
              <a:off x="3091906" y="3066080"/>
              <a:ext cx="277637" cy="253517"/>
            </a:xfrm>
            <a:custGeom>
              <a:avLst/>
              <a:gdLst/>
              <a:ahLst/>
              <a:cxnLst/>
              <a:rect l="l" t="t" r="r" b="b"/>
              <a:pathLst>
                <a:path w="9312" h="8503" extrusionOk="0">
                  <a:moveTo>
                    <a:pt x="9311" y="1"/>
                  </a:moveTo>
                  <a:lnTo>
                    <a:pt x="6811" y="3668"/>
                  </a:lnTo>
                  <a:cubicBezTo>
                    <a:pt x="6811" y="3685"/>
                    <a:pt x="6775" y="3702"/>
                    <a:pt x="6746" y="3702"/>
                  </a:cubicBezTo>
                  <a:cubicBezTo>
                    <a:pt x="6734" y="3702"/>
                    <a:pt x="6723" y="3699"/>
                    <a:pt x="6716" y="3692"/>
                  </a:cubicBezTo>
                  <a:lnTo>
                    <a:pt x="4930" y="2525"/>
                  </a:lnTo>
                  <a:cubicBezTo>
                    <a:pt x="4906" y="2525"/>
                    <a:pt x="4882" y="2525"/>
                    <a:pt x="4858" y="2573"/>
                  </a:cubicBezTo>
                  <a:lnTo>
                    <a:pt x="2310" y="6193"/>
                  </a:lnTo>
                  <a:cubicBezTo>
                    <a:pt x="2293" y="6228"/>
                    <a:pt x="2275" y="6250"/>
                    <a:pt x="2258" y="6250"/>
                  </a:cubicBezTo>
                  <a:cubicBezTo>
                    <a:pt x="2251" y="6250"/>
                    <a:pt x="2245" y="6247"/>
                    <a:pt x="2239" y="6240"/>
                  </a:cubicBezTo>
                  <a:lnTo>
                    <a:pt x="0" y="4954"/>
                  </a:lnTo>
                  <a:lnTo>
                    <a:pt x="0" y="8503"/>
                  </a:lnTo>
                  <a:lnTo>
                    <a:pt x="9311" y="8503"/>
                  </a:lnTo>
                  <a:lnTo>
                    <a:pt x="9311" y="1"/>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7"/>
            <p:cNvSpPr/>
            <p:nvPr/>
          </p:nvSpPr>
          <p:spPr>
            <a:xfrm>
              <a:off x="3355324" y="3066080"/>
              <a:ext cx="14222" cy="253517"/>
            </a:xfrm>
            <a:custGeom>
              <a:avLst/>
              <a:gdLst/>
              <a:ahLst/>
              <a:cxnLst/>
              <a:rect l="l" t="t" r="r" b="b"/>
              <a:pathLst>
                <a:path w="477" h="8503" extrusionOk="0">
                  <a:moveTo>
                    <a:pt x="476" y="1"/>
                  </a:moveTo>
                  <a:lnTo>
                    <a:pt x="0" y="715"/>
                  </a:lnTo>
                  <a:lnTo>
                    <a:pt x="0" y="8503"/>
                  </a:lnTo>
                  <a:lnTo>
                    <a:pt x="476" y="8503"/>
                  </a:lnTo>
                  <a:lnTo>
                    <a:pt x="47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7"/>
            <p:cNvSpPr/>
            <p:nvPr/>
          </p:nvSpPr>
          <p:spPr>
            <a:xfrm>
              <a:off x="3049299"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03"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7"/>
            <p:cNvSpPr/>
            <p:nvPr/>
          </p:nvSpPr>
          <p:spPr>
            <a:xfrm>
              <a:off x="3374495" y="3318169"/>
              <a:ext cx="17770" cy="24150"/>
            </a:xfrm>
            <a:custGeom>
              <a:avLst/>
              <a:gdLst/>
              <a:ahLst/>
              <a:cxnLst/>
              <a:rect l="l" t="t" r="r" b="b"/>
              <a:pathLst>
                <a:path w="596" h="810" extrusionOk="0">
                  <a:moveTo>
                    <a:pt x="0" y="0"/>
                  </a:moveTo>
                  <a:cubicBezTo>
                    <a:pt x="72" y="0"/>
                    <a:pt x="143" y="71"/>
                    <a:pt x="143" y="119"/>
                  </a:cubicBezTo>
                  <a:lnTo>
                    <a:pt x="143" y="691"/>
                  </a:lnTo>
                  <a:cubicBezTo>
                    <a:pt x="143" y="738"/>
                    <a:pt x="72" y="810"/>
                    <a:pt x="0" y="810"/>
                  </a:cubicBezTo>
                  <a:lnTo>
                    <a:pt x="476" y="810"/>
                  </a:lnTo>
                  <a:cubicBezTo>
                    <a:pt x="548" y="810"/>
                    <a:pt x="596" y="762"/>
                    <a:pt x="596" y="691"/>
                  </a:cubicBezTo>
                  <a:lnTo>
                    <a:pt x="596" y="119"/>
                  </a:lnTo>
                  <a:cubicBezTo>
                    <a:pt x="596" y="71"/>
                    <a:pt x="548" y="0"/>
                    <a:pt x="47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7"/>
            <p:cNvSpPr/>
            <p:nvPr/>
          </p:nvSpPr>
          <p:spPr>
            <a:xfrm>
              <a:off x="3043605" y="2994374"/>
              <a:ext cx="354351" cy="355037"/>
            </a:xfrm>
            <a:custGeom>
              <a:avLst/>
              <a:gdLst/>
              <a:ahLst/>
              <a:cxnLst/>
              <a:rect l="l" t="t" r="r" b="b"/>
              <a:pathLst>
                <a:path w="11885" h="11908" extrusionOk="0">
                  <a:moveTo>
                    <a:pt x="10836" y="1334"/>
                  </a:moveTo>
                  <a:lnTo>
                    <a:pt x="10789" y="2287"/>
                  </a:lnTo>
                  <a:lnTo>
                    <a:pt x="5930" y="3335"/>
                  </a:lnTo>
                  <a:cubicBezTo>
                    <a:pt x="5883" y="3335"/>
                    <a:pt x="5811" y="3406"/>
                    <a:pt x="5788" y="3430"/>
                  </a:cubicBezTo>
                  <a:lnTo>
                    <a:pt x="3882" y="6026"/>
                  </a:lnTo>
                  <a:lnTo>
                    <a:pt x="3192" y="6026"/>
                  </a:lnTo>
                  <a:cubicBezTo>
                    <a:pt x="3097" y="6026"/>
                    <a:pt x="3025" y="6073"/>
                    <a:pt x="3025" y="6169"/>
                  </a:cubicBezTo>
                  <a:cubicBezTo>
                    <a:pt x="3025" y="6288"/>
                    <a:pt x="3073" y="6383"/>
                    <a:pt x="3192" y="6383"/>
                  </a:cubicBezTo>
                  <a:lnTo>
                    <a:pt x="3930" y="6383"/>
                  </a:lnTo>
                  <a:cubicBezTo>
                    <a:pt x="4025" y="6383"/>
                    <a:pt x="4097" y="6335"/>
                    <a:pt x="4144" y="6288"/>
                  </a:cubicBezTo>
                  <a:lnTo>
                    <a:pt x="6050" y="3692"/>
                  </a:lnTo>
                  <a:lnTo>
                    <a:pt x="10574" y="2716"/>
                  </a:lnTo>
                  <a:lnTo>
                    <a:pt x="8407" y="5954"/>
                  </a:lnTo>
                  <a:lnTo>
                    <a:pt x="6716" y="4835"/>
                  </a:lnTo>
                  <a:cubicBezTo>
                    <a:pt x="6664" y="4804"/>
                    <a:pt x="6603" y="4786"/>
                    <a:pt x="6547" y="4786"/>
                  </a:cubicBezTo>
                  <a:cubicBezTo>
                    <a:pt x="6474" y="4786"/>
                    <a:pt x="6410" y="4816"/>
                    <a:pt x="6383" y="4883"/>
                  </a:cubicBezTo>
                  <a:lnTo>
                    <a:pt x="3906" y="8455"/>
                  </a:lnTo>
                  <a:lnTo>
                    <a:pt x="1858" y="7264"/>
                  </a:lnTo>
                  <a:lnTo>
                    <a:pt x="1858" y="6383"/>
                  </a:lnTo>
                  <a:lnTo>
                    <a:pt x="2430" y="6383"/>
                  </a:lnTo>
                  <a:cubicBezTo>
                    <a:pt x="2501" y="6383"/>
                    <a:pt x="2596" y="6311"/>
                    <a:pt x="2596" y="6216"/>
                  </a:cubicBezTo>
                  <a:cubicBezTo>
                    <a:pt x="2596" y="6097"/>
                    <a:pt x="2549" y="6026"/>
                    <a:pt x="2430" y="6026"/>
                  </a:cubicBezTo>
                  <a:lnTo>
                    <a:pt x="1858" y="6026"/>
                  </a:lnTo>
                  <a:lnTo>
                    <a:pt x="1858" y="4049"/>
                  </a:lnTo>
                  <a:lnTo>
                    <a:pt x="3263" y="4502"/>
                  </a:lnTo>
                  <a:cubicBezTo>
                    <a:pt x="3291" y="4507"/>
                    <a:pt x="3317" y="4510"/>
                    <a:pt x="3340" y="4510"/>
                  </a:cubicBezTo>
                  <a:cubicBezTo>
                    <a:pt x="3416" y="4510"/>
                    <a:pt x="3471" y="4479"/>
                    <a:pt x="3525" y="4406"/>
                  </a:cubicBezTo>
                  <a:lnTo>
                    <a:pt x="4216" y="3359"/>
                  </a:lnTo>
                  <a:lnTo>
                    <a:pt x="5549" y="2120"/>
                  </a:lnTo>
                  <a:lnTo>
                    <a:pt x="10836" y="1334"/>
                  </a:lnTo>
                  <a:close/>
                  <a:moveTo>
                    <a:pt x="10789" y="3001"/>
                  </a:moveTo>
                  <a:lnTo>
                    <a:pt x="10789" y="10717"/>
                  </a:lnTo>
                  <a:lnTo>
                    <a:pt x="1834" y="10717"/>
                  </a:lnTo>
                  <a:lnTo>
                    <a:pt x="1834" y="7645"/>
                  </a:lnTo>
                  <a:lnTo>
                    <a:pt x="3787" y="8788"/>
                  </a:lnTo>
                  <a:cubicBezTo>
                    <a:pt x="3827" y="8804"/>
                    <a:pt x="3867" y="8812"/>
                    <a:pt x="3905" y="8812"/>
                  </a:cubicBezTo>
                  <a:cubicBezTo>
                    <a:pt x="3983" y="8812"/>
                    <a:pt x="4057" y="8780"/>
                    <a:pt x="4121" y="8717"/>
                  </a:cubicBezTo>
                  <a:lnTo>
                    <a:pt x="6573" y="5145"/>
                  </a:lnTo>
                  <a:lnTo>
                    <a:pt x="8288" y="6288"/>
                  </a:lnTo>
                  <a:cubicBezTo>
                    <a:pt x="8328" y="6304"/>
                    <a:pt x="8370" y="6311"/>
                    <a:pt x="8411" y="6311"/>
                  </a:cubicBezTo>
                  <a:cubicBezTo>
                    <a:pt x="8492" y="6311"/>
                    <a:pt x="8566" y="6280"/>
                    <a:pt x="8598" y="6216"/>
                  </a:cubicBezTo>
                  <a:lnTo>
                    <a:pt x="10789" y="3001"/>
                  </a:lnTo>
                  <a:close/>
                  <a:moveTo>
                    <a:pt x="929" y="1"/>
                  </a:moveTo>
                  <a:cubicBezTo>
                    <a:pt x="810" y="1"/>
                    <a:pt x="715" y="72"/>
                    <a:pt x="715" y="191"/>
                  </a:cubicBezTo>
                  <a:lnTo>
                    <a:pt x="715" y="977"/>
                  </a:lnTo>
                  <a:lnTo>
                    <a:pt x="525" y="977"/>
                  </a:lnTo>
                  <a:cubicBezTo>
                    <a:pt x="429" y="977"/>
                    <a:pt x="334" y="1049"/>
                    <a:pt x="334" y="1144"/>
                  </a:cubicBezTo>
                  <a:cubicBezTo>
                    <a:pt x="334" y="1263"/>
                    <a:pt x="405" y="1334"/>
                    <a:pt x="525" y="1334"/>
                  </a:cubicBezTo>
                  <a:lnTo>
                    <a:pt x="715" y="1334"/>
                  </a:lnTo>
                  <a:lnTo>
                    <a:pt x="715" y="2239"/>
                  </a:lnTo>
                  <a:lnTo>
                    <a:pt x="525" y="2239"/>
                  </a:lnTo>
                  <a:cubicBezTo>
                    <a:pt x="429" y="2239"/>
                    <a:pt x="334" y="2287"/>
                    <a:pt x="334" y="2382"/>
                  </a:cubicBezTo>
                  <a:cubicBezTo>
                    <a:pt x="334" y="2501"/>
                    <a:pt x="405" y="2596"/>
                    <a:pt x="525" y="2596"/>
                  </a:cubicBezTo>
                  <a:lnTo>
                    <a:pt x="715" y="2596"/>
                  </a:lnTo>
                  <a:lnTo>
                    <a:pt x="715" y="3478"/>
                  </a:lnTo>
                  <a:lnTo>
                    <a:pt x="525" y="3478"/>
                  </a:lnTo>
                  <a:cubicBezTo>
                    <a:pt x="429" y="3478"/>
                    <a:pt x="334" y="3549"/>
                    <a:pt x="334" y="3644"/>
                  </a:cubicBezTo>
                  <a:cubicBezTo>
                    <a:pt x="334" y="3763"/>
                    <a:pt x="405" y="3835"/>
                    <a:pt x="525" y="3835"/>
                  </a:cubicBezTo>
                  <a:lnTo>
                    <a:pt x="715" y="3835"/>
                  </a:lnTo>
                  <a:lnTo>
                    <a:pt x="715" y="4740"/>
                  </a:lnTo>
                  <a:lnTo>
                    <a:pt x="525" y="4740"/>
                  </a:lnTo>
                  <a:cubicBezTo>
                    <a:pt x="429" y="4740"/>
                    <a:pt x="334" y="4787"/>
                    <a:pt x="334" y="4883"/>
                  </a:cubicBezTo>
                  <a:cubicBezTo>
                    <a:pt x="334" y="5002"/>
                    <a:pt x="405" y="5097"/>
                    <a:pt x="525" y="5097"/>
                  </a:cubicBezTo>
                  <a:lnTo>
                    <a:pt x="715" y="5097"/>
                  </a:lnTo>
                  <a:lnTo>
                    <a:pt x="715" y="5978"/>
                  </a:lnTo>
                  <a:lnTo>
                    <a:pt x="525" y="5978"/>
                  </a:lnTo>
                  <a:cubicBezTo>
                    <a:pt x="429" y="5978"/>
                    <a:pt x="334" y="6050"/>
                    <a:pt x="334" y="6145"/>
                  </a:cubicBezTo>
                  <a:cubicBezTo>
                    <a:pt x="334" y="6264"/>
                    <a:pt x="405" y="6335"/>
                    <a:pt x="525" y="6335"/>
                  </a:cubicBezTo>
                  <a:lnTo>
                    <a:pt x="715" y="6335"/>
                  </a:lnTo>
                  <a:lnTo>
                    <a:pt x="715" y="7240"/>
                  </a:lnTo>
                  <a:lnTo>
                    <a:pt x="525" y="7240"/>
                  </a:lnTo>
                  <a:cubicBezTo>
                    <a:pt x="429" y="7240"/>
                    <a:pt x="334" y="7288"/>
                    <a:pt x="334" y="7383"/>
                  </a:cubicBezTo>
                  <a:cubicBezTo>
                    <a:pt x="334" y="7502"/>
                    <a:pt x="405" y="7597"/>
                    <a:pt x="525" y="7597"/>
                  </a:cubicBezTo>
                  <a:lnTo>
                    <a:pt x="715" y="7597"/>
                  </a:lnTo>
                  <a:lnTo>
                    <a:pt x="715" y="8479"/>
                  </a:lnTo>
                  <a:lnTo>
                    <a:pt x="525" y="8479"/>
                  </a:lnTo>
                  <a:cubicBezTo>
                    <a:pt x="429" y="8479"/>
                    <a:pt x="334" y="8550"/>
                    <a:pt x="334" y="8645"/>
                  </a:cubicBezTo>
                  <a:cubicBezTo>
                    <a:pt x="334" y="8764"/>
                    <a:pt x="405" y="8836"/>
                    <a:pt x="525" y="8836"/>
                  </a:cubicBezTo>
                  <a:lnTo>
                    <a:pt x="715" y="8836"/>
                  </a:lnTo>
                  <a:lnTo>
                    <a:pt x="715" y="9741"/>
                  </a:lnTo>
                  <a:lnTo>
                    <a:pt x="525" y="9741"/>
                  </a:lnTo>
                  <a:cubicBezTo>
                    <a:pt x="429" y="9741"/>
                    <a:pt x="334" y="9788"/>
                    <a:pt x="334" y="9884"/>
                  </a:cubicBezTo>
                  <a:cubicBezTo>
                    <a:pt x="334" y="10003"/>
                    <a:pt x="405" y="10098"/>
                    <a:pt x="525" y="10098"/>
                  </a:cubicBezTo>
                  <a:lnTo>
                    <a:pt x="715" y="10098"/>
                  </a:lnTo>
                  <a:lnTo>
                    <a:pt x="715" y="10717"/>
                  </a:lnTo>
                  <a:lnTo>
                    <a:pt x="310" y="10717"/>
                  </a:lnTo>
                  <a:cubicBezTo>
                    <a:pt x="167" y="10717"/>
                    <a:pt x="1" y="10836"/>
                    <a:pt x="1" y="11027"/>
                  </a:cubicBezTo>
                  <a:lnTo>
                    <a:pt x="1" y="11694"/>
                  </a:lnTo>
                  <a:cubicBezTo>
                    <a:pt x="1" y="11789"/>
                    <a:pt x="96" y="11884"/>
                    <a:pt x="191" y="11884"/>
                  </a:cubicBezTo>
                  <a:lnTo>
                    <a:pt x="8741" y="11884"/>
                  </a:lnTo>
                  <a:cubicBezTo>
                    <a:pt x="8764" y="11884"/>
                    <a:pt x="8788" y="11884"/>
                    <a:pt x="8812" y="11860"/>
                  </a:cubicBezTo>
                  <a:cubicBezTo>
                    <a:pt x="8931" y="11694"/>
                    <a:pt x="8860" y="11551"/>
                    <a:pt x="8693" y="11551"/>
                  </a:cubicBezTo>
                  <a:lnTo>
                    <a:pt x="358" y="11551"/>
                  </a:lnTo>
                  <a:lnTo>
                    <a:pt x="358" y="11074"/>
                  </a:lnTo>
                  <a:lnTo>
                    <a:pt x="11527" y="11074"/>
                  </a:lnTo>
                  <a:lnTo>
                    <a:pt x="11527" y="11551"/>
                  </a:lnTo>
                  <a:lnTo>
                    <a:pt x="9479" y="11551"/>
                  </a:lnTo>
                  <a:cubicBezTo>
                    <a:pt x="9384" y="11551"/>
                    <a:pt x="9288" y="11622"/>
                    <a:pt x="9288" y="11694"/>
                  </a:cubicBezTo>
                  <a:cubicBezTo>
                    <a:pt x="9288" y="11813"/>
                    <a:pt x="9360" y="11908"/>
                    <a:pt x="9479" y="11908"/>
                  </a:cubicBezTo>
                  <a:lnTo>
                    <a:pt x="11574" y="11908"/>
                  </a:lnTo>
                  <a:cubicBezTo>
                    <a:pt x="11741" y="11908"/>
                    <a:pt x="11884" y="11789"/>
                    <a:pt x="11884" y="11622"/>
                  </a:cubicBezTo>
                  <a:lnTo>
                    <a:pt x="11884" y="11051"/>
                  </a:lnTo>
                  <a:cubicBezTo>
                    <a:pt x="11860" y="10836"/>
                    <a:pt x="11741" y="10717"/>
                    <a:pt x="11598" y="10717"/>
                  </a:cubicBezTo>
                  <a:lnTo>
                    <a:pt x="11146" y="10717"/>
                  </a:lnTo>
                  <a:lnTo>
                    <a:pt x="11146" y="1168"/>
                  </a:lnTo>
                  <a:lnTo>
                    <a:pt x="11146" y="1096"/>
                  </a:lnTo>
                  <a:cubicBezTo>
                    <a:pt x="11128" y="1060"/>
                    <a:pt x="11067" y="1009"/>
                    <a:pt x="11008" y="1009"/>
                  </a:cubicBezTo>
                  <a:cubicBezTo>
                    <a:pt x="10990" y="1009"/>
                    <a:pt x="10972" y="1014"/>
                    <a:pt x="10955" y="1025"/>
                  </a:cubicBezTo>
                  <a:lnTo>
                    <a:pt x="5430" y="1811"/>
                  </a:lnTo>
                  <a:cubicBezTo>
                    <a:pt x="5359" y="1811"/>
                    <a:pt x="5335" y="1858"/>
                    <a:pt x="5311" y="1882"/>
                  </a:cubicBezTo>
                  <a:lnTo>
                    <a:pt x="3930" y="3168"/>
                  </a:lnTo>
                  <a:lnTo>
                    <a:pt x="3906" y="3192"/>
                  </a:lnTo>
                  <a:lnTo>
                    <a:pt x="3287" y="4168"/>
                  </a:lnTo>
                  <a:lnTo>
                    <a:pt x="1834" y="3692"/>
                  </a:lnTo>
                  <a:cubicBezTo>
                    <a:pt x="1809" y="3687"/>
                    <a:pt x="1783" y="3684"/>
                    <a:pt x="1758" y="3684"/>
                  </a:cubicBezTo>
                  <a:cubicBezTo>
                    <a:pt x="1666" y="3684"/>
                    <a:pt x="1581" y="3723"/>
                    <a:pt x="1525" y="3835"/>
                  </a:cubicBezTo>
                  <a:cubicBezTo>
                    <a:pt x="1525" y="3882"/>
                    <a:pt x="1501" y="3906"/>
                    <a:pt x="1501" y="3930"/>
                  </a:cubicBezTo>
                  <a:lnTo>
                    <a:pt x="1501" y="10741"/>
                  </a:lnTo>
                  <a:lnTo>
                    <a:pt x="1072" y="10741"/>
                  </a:lnTo>
                  <a:lnTo>
                    <a:pt x="1072" y="191"/>
                  </a:lnTo>
                  <a:cubicBezTo>
                    <a:pt x="1072" y="96"/>
                    <a:pt x="1025" y="1"/>
                    <a:pt x="9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7"/>
            <p:cNvSpPr/>
            <p:nvPr/>
          </p:nvSpPr>
          <p:spPr>
            <a:xfrm>
              <a:off x="3090474" y="3023504"/>
              <a:ext cx="15653" cy="10674"/>
            </a:xfrm>
            <a:custGeom>
              <a:avLst/>
              <a:gdLst/>
              <a:ahLst/>
              <a:cxnLst/>
              <a:rect l="l" t="t" r="r" b="b"/>
              <a:pathLst>
                <a:path w="525" h="358" extrusionOk="0">
                  <a:moveTo>
                    <a:pt x="215" y="0"/>
                  </a:moveTo>
                  <a:cubicBezTo>
                    <a:pt x="143" y="0"/>
                    <a:pt x="48" y="72"/>
                    <a:pt x="48" y="167"/>
                  </a:cubicBezTo>
                  <a:cubicBezTo>
                    <a:pt x="0" y="286"/>
                    <a:pt x="96" y="357"/>
                    <a:pt x="215" y="357"/>
                  </a:cubicBezTo>
                  <a:lnTo>
                    <a:pt x="334" y="357"/>
                  </a:lnTo>
                  <a:cubicBezTo>
                    <a:pt x="429" y="357"/>
                    <a:pt x="524" y="310"/>
                    <a:pt x="524" y="214"/>
                  </a:cubicBezTo>
                  <a:cubicBezTo>
                    <a:pt x="524" y="95"/>
                    <a:pt x="453" y="0"/>
                    <a:pt x="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7"/>
            <p:cNvSpPr/>
            <p:nvPr/>
          </p:nvSpPr>
          <p:spPr>
            <a:xfrm>
              <a:off x="319485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7"/>
            <p:cNvSpPr/>
            <p:nvPr/>
          </p:nvSpPr>
          <p:spPr>
            <a:xfrm>
              <a:off x="3220410" y="3023504"/>
              <a:ext cx="17770" cy="10674"/>
            </a:xfrm>
            <a:custGeom>
              <a:avLst/>
              <a:gdLst/>
              <a:ahLst/>
              <a:cxnLst/>
              <a:rect l="l" t="t" r="r" b="b"/>
              <a:pathLst>
                <a:path w="596" h="358" extrusionOk="0">
                  <a:moveTo>
                    <a:pt x="215" y="0"/>
                  </a:moveTo>
                  <a:cubicBezTo>
                    <a:pt x="120" y="0"/>
                    <a:pt x="24" y="72"/>
                    <a:pt x="24" y="167"/>
                  </a:cubicBezTo>
                  <a:cubicBezTo>
                    <a:pt x="0" y="286"/>
                    <a:pt x="96" y="357"/>
                    <a:pt x="215" y="357"/>
                  </a:cubicBezTo>
                  <a:lnTo>
                    <a:pt x="429" y="357"/>
                  </a:lnTo>
                  <a:cubicBezTo>
                    <a:pt x="501" y="357"/>
                    <a:pt x="596" y="310"/>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7"/>
            <p:cNvSpPr/>
            <p:nvPr/>
          </p:nvSpPr>
          <p:spPr>
            <a:xfrm>
              <a:off x="3141608" y="3023504"/>
              <a:ext cx="17054" cy="10674"/>
            </a:xfrm>
            <a:custGeom>
              <a:avLst/>
              <a:gdLst/>
              <a:ahLst/>
              <a:cxnLst/>
              <a:rect l="l" t="t" r="r" b="b"/>
              <a:pathLst>
                <a:path w="572" h="358" extrusionOk="0">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7"/>
            <p:cNvSpPr/>
            <p:nvPr/>
          </p:nvSpPr>
          <p:spPr>
            <a:xfrm>
              <a:off x="316787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7"/>
            <p:cNvSpPr/>
            <p:nvPr/>
          </p:nvSpPr>
          <p:spPr>
            <a:xfrm>
              <a:off x="3114625" y="3023504"/>
              <a:ext cx="17054" cy="10674"/>
            </a:xfrm>
            <a:custGeom>
              <a:avLst/>
              <a:gdLst/>
              <a:ahLst/>
              <a:cxnLst/>
              <a:rect l="l" t="t" r="r" b="b"/>
              <a:pathLst>
                <a:path w="572" h="358" extrusionOk="0">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7"/>
            <p:cNvSpPr/>
            <p:nvPr/>
          </p:nvSpPr>
          <p:spPr>
            <a:xfrm>
              <a:off x="3247393" y="3023504"/>
              <a:ext cx="14937" cy="10674"/>
            </a:xfrm>
            <a:custGeom>
              <a:avLst/>
              <a:gdLst/>
              <a:ahLst/>
              <a:cxnLst/>
              <a:rect l="l" t="t" r="r" b="b"/>
              <a:pathLst>
                <a:path w="501" h="358" extrusionOk="0">
                  <a:moveTo>
                    <a:pt x="191" y="0"/>
                  </a:moveTo>
                  <a:cubicBezTo>
                    <a:pt x="119" y="0"/>
                    <a:pt x="24" y="72"/>
                    <a:pt x="24" y="167"/>
                  </a:cubicBezTo>
                  <a:cubicBezTo>
                    <a:pt x="0" y="286"/>
                    <a:pt x="72" y="357"/>
                    <a:pt x="191" y="357"/>
                  </a:cubicBezTo>
                  <a:lnTo>
                    <a:pt x="310" y="357"/>
                  </a:lnTo>
                  <a:cubicBezTo>
                    <a:pt x="405" y="357"/>
                    <a:pt x="500" y="310"/>
                    <a:pt x="500" y="214"/>
                  </a:cubicBezTo>
                  <a:cubicBezTo>
                    <a:pt x="500" y="95"/>
                    <a:pt x="429" y="0"/>
                    <a:pt x="3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77"/>
          <p:cNvGrpSpPr/>
          <p:nvPr/>
        </p:nvGrpSpPr>
        <p:grpSpPr>
          <a:xfrm>
            <a:off x="3239630" y="2992943"/>
            <a:ext cx="368543" cy="354351"/>
            <a:chOff x="3658717" y="2992943"/>
            <a:chExt cx="368543" cy="354351"/>
          </a:xfrm>
        </p:grpSpPr>
        <p:sp>
          <p:nvSpPr>
            <p:cNvPr id="13765" name="Google Shape;13765;p77"/>
            <p:cNvSpPr/>
            <p:nvPr/>
          </p:nvSpPr>
          <p:spPr>
            <a:xfrm>
              <a:off x="3819183" y="3000785"/>
              <a:ext cx="60405" cy="60375"/>
            </a:xfrm>
            <a:custGeom>
              <a:avLst/>
              <a:gdLst/>
              <a:ahLst/>
              <a:cxnLst/>
              <a:rect l="l" t="t" r="r" b="b"/>
              <a:pathLst>
                <a:path w="2026" h="2025" extrusionOk="0">
                  <a:moveTo>
                    <a:pt x="1025" y="0"/>
                  </a:moveTo>
                  <a:cubicBezTo>
                    <a:pt x="453" y="0"/>
                    <a:pt x="1" y="452"/>
                    <a:pt x="1" y="1000"/>
                  </a:cubicBezTo>
                  <a:cubicBezTo>
                    <a:pt x="1" y="1572"/>
                    <a:pt x="453" y="2024"/>
                    <a:pt x="1025" y="2024"/>
                  </a:cubicBezTo>
                  <a:cubicBezTo>
                    <a:pt x="1573" y="2024"/>
                    <a:pt x="2025" y="1572"/>
                    <a:pt x="2025" y="1000"/>
                  </a:cubicBezTo>
                  <a:cubicBezTo>
                    <a:pt x="2025" y="452"/>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7"/>
            <p:cNvSpPr/>
            <p:nvPr/>
          </p:nvSpPr>
          <p:spPr>
            <a:xfrm>
              <a:off x="3819183" y="3282659"/>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7"/>
            <p:cNvSpPr/>
            <p:nvPr/>
          </p:nvSpPr>
          <p:spPr>
            <a:xfrm>
              <a:off x="3677888" y="3142079"/>
              <a:ext cx="60405" cy="60375"/>
            </a:xfrm>
            <a:custGeom>
              <a:avLst/>
              <a:gdLst/>
              <a:ahLst/>
              <a:cxnLst/>
              <a:rect l="l" t="t" r="r" b="b"/>
              <a:pathLst>
                <a:path w="2026" h="2025" extrusionOk="0">
                  <a:moveTo>
                    <a:pt x="1025" y="0"/>
                  </a:moveTo>
                  <a:cubicBezTo>
                    <a:pt x="477" y="0"/>
                    <a:pt x="1" y="453"/>
                    <a:pt x="1" y="1000"/>
                  </a:cubicBezTo>
                  <a:cubicBezTo>
                    <a:pt x="1" y="1548"/>
                    <a:pt x="477"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7"/>
            <p:cNvSpPr/>
            <p:nvPr/>
          </p:nvSpPr>
          <p:spPr>
            <a:xfrm>
              <a:off x="3960478" y="3142079"/>
              <a:ext cx="60405" cy="60375"/>
            </a:xfrm>
            <a:custGeom>
              <a:avLst/>
              <a:gdLst/>
              <a:ahLst/>
              <a:cxnLst/>
              <a:rect l="l" t="t" r="r" b="b"/>
              <a:pathLst>
                <a:path w="2026" h="2025" extrusionOk="0">
                  <a:moveTo>
                    <a:pt x="1025" y="0"/>
                  </a:moveTo>
                  <a:cubicBezTo>
                    <a:pt x="453" y="0"/>
                    <a:pt x="1" y="453"/>
                    <a:pt x="1" y="1000"/>
                  </a:cubicBezTo>
                  <a:cubicBezTo>
                    <a:pt x="1" y="1548"/>
                    <a:pt x="453"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7"/>
            <p:cNvSpPr/>
            <p:nvPr/>
          </p:nvSpPr>
          <p:spPr>
            <a:xfrm>
              <a:off x="3719779" y="3041244"/>
              <a:ext cx="60405" cy="60375"/>
            </a:xfrm>
            <a:custGeom>
              <a:avLst/>
              <a:gdLst/>
              <a:ahLst/>
              <a:cxnLst/>
              <a:rect l="l" t="t" r="r" b="b"/>
              <a:pathLst>
                <a:path w="2026" h="2025" extrusionOk="0">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7"/>
            <p:cNvSpPr/>
            <p:nvPr/>
          </p:nvSpPr>
          <p:spPr>
            <a:xfrm>
              <a:off x="3920019" y="3240768"/>
              <a:ext cx="60375" cy="60375"/>
            </a:xfrm>
            <a:custGeom>
              <a:avLst/>
              <a:gdLst/>
              <a:ahLst/>
              <a:cxnLst/>
              <a:rect l="l" t="t" r="r" b="b"/>
              <a:pathLst>
                <a:path w="2025" h="2025" extrusionOk="0">
                  <a:moveTo>
                    <a:pt x="1001" y="0"/>
                  </a:moveTo>
                  <a:cubicBezTo>
                    <a:pt x="453" y="0"/>
                    <a:pt x="1" y="477"/>
                    <a:pt x="1" y="1024"/>
                  </a:cubicBezTo>
                  <a:cubicBezTo>
                    <a:pt x="1" y="1572"/>
                    <a:pt x="453" y="2024"/>
                    <a:pt x="1001" y="2024"/>
                  </a:cubicBezTo>
                  <a:cubicBezTo>
                    <a:pt x="1548" y="2024"/>
                    <a:pt x="2025" y="1572"/>
                    <a:pt x="2025" y="1024"/>
                  </a:cubicBezTo>
                  <a:cubicBezTo>
                    <a:pt x="2025" y="477"/>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7"/>
            <p:cNvSpPr/>
            <p:nvPr/>
          </p:nvSpPr>
          <p:spPr>
            <a:xfrm>
              <a:off x="3719779" y="3240768"/>
              <a:ext cx="60405" cy="60375"/>
            </a:xfrm>
            <a:custGeom>
              <a:avLst/>
              <a:gdLst/>
              <a:ahLst/>
              <a:cxnLst/>
              <a:rect l="l" t="t" r="r" b="b"/>
              <a:pathLst>
                <a:path w="2026" h="2025" extrusionOk="0">
                  <a:moveTo>
                    <a:pt x="1025" y="0"/>
                  </a:moveTo>
                  <a:cubicBezTo>
                    <a:pt x="453" y="0"/>
                    <a:pt x="1" y="477"/>
                    <a:pt x="1" y="1024"/>
                  </a:cubicBezTo>
                  <a:cubicBezTo>
                    <a:pt x="1" y="1572"/>
                    <a:pt x="453" y="2024"/>
                    <a:pt x="1025" y="2024"/>
                  </a:cubicBezTo>
                  <a:cubicBezTo>
                    <a:pt x="1573" y="2024"/>
                    <a:pt x="2025" y="1572"/>
                    <a:pt x="2025" y="1024"/>
                  </a:cubicBezTo>
                  <a:cubicBezTo>
                    <a:pt x="2025" y="477"/>
                    <a:pt x="1573" y="0"/>
                    <a:pt x="102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7"/>
            <p:cNvSpPr/>
            <p:nvPr/>
          </p:nvSpPr>
          <p:spPr>
            <a:xfrm>
              <a:off x="3920019" y="3041244"/>
              <a:ext cx="60375" cy="60375"/>
            </a:xfrm>
            <a:custGeom>
              <a:avLst/>
              <a:gdLst/>
              <a:ahLst/>
              <a:cxnLst/>
              <a:rect l="l" t="t" r="r" b="b"/>
              <a:pathLst>
                <a:path w="2025" h="2025" extrusionOk="0">
                  <a:moveTo>
                    <a:pt x="1001" y="0"/>
                  </a:moveTo>
                  <a:cubicBezTo>
                    <a:pt x="453" y="0"/>
                    <a:pt x="1" y="453"/>
                    <a:pt x="1" y="1024"/>
                  </a:cubicBezTo>
                  <a:cubicBezTo>
                    <a:pt x="1" y="1572"/>
                    <a:pt x="453" y="2025"/>
                    <a:pt x="1001" y="2025"/>
                  </a:cubicBezTo>
                  <a:cubicBezTo>
                    <a:pt x="1548" y="2025"/>
                    <a:pt x="2025" y="1572"/>
                    <a:pt x="2025" y="1024"/>
                  </a:cubicBezTo>
                  <a:cubicBezTo>
                    <a:pt x="2025" y="453"/>
                    <a:pt x="1548" y="0"/>
                    <a:pt x="100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7"/>
            <p:cNvSpPr/>
            <p:nvPr/>
          </p:nvSpPr>
          <p:spPr>
            <a:xfrm>
              <a:off x="3825594" y="3002186"/>
              <a:ext cx="55396" cy="58974"/>
            </a:xfrm>
            <a:custGeom>
              <a:avLst/>
              <a:gdLst/>
              <a:ahLst/>
              <a:cxnLst/>
              <a:rect l="l" t="t" r="r" b="b"/>
              <a:pathLst>
                <a:path w="1858" h="1978" extrusionOk="0">
                  <a:moveTo>
                    <a:pt x="1215" y="1"/>
                  </a:moveTo>
                  <a:lnTo>
                    <a:pt x="1215" y="1"/>
                  </a:lnTo>
                  <a:cubicBezTo>
                    <a:pt x="1334" y="191"/>
                    <a:pt x="1429" y="405"/>
                    <a:pt x="1429" y="644"/>
                  </a:cubicBezTo>
                  <a:cubicBezTo>
                    <a:pt x="1429" y="1239"/>
                    <a:pt x="977" y="1668"/>
                    <a:pt x="429" y="1668"/>
                  </a:cubicBezTo>
                  <a:cubicBezTo>
                    <a:pt x="262" y="1668"/>
                    <a:pt x="119" y="1644"/>
                    <a:pt x="0" y="1596"/>
                  </a:cubicBezTo>
                  <a:lnTo>
                    <a:pt x="0" y="1596"/>
                  </a:lnTo>
                  <a:cubicBezTo>
                    <a:pt x="191" y="1834"/>
                    <a:pt x="477" y="1977"/>
                    <a:pt x="810" y="1977"/>
                  </a:cubicBezTo>
                  <a:cubicBezTo>
                    <a:pt x="1405" y="1977"/>
                    <a:pt x="1858" y="1525"/>
                    <a:pt x="1858" y="953"/>
                  </a:cubicBezTo>
                  <a:cubicBezTo>
                    <a:pt x="1858" y="548"/>
                    <a:pt x="1572" y="191"/>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7"/>
            <p:cNvSpPr/>
            <p:nvPr/>
          </p:nvSpPr>
          <p:spPr>
            <a:xfrm>
              <a:off x="3825594" y="3285491"/>
              <a:ext cx="55396" cy="58974"/>
            </a:xfrm>
            <a:custGeom>
              <a:avLst/>
              <a:gdLst/>
              <a:ahLst/>
              <a:cxnLst/>
              <a:rect l="l" t="t" r="r" b="b"/>
              <a:pathLst>
                <a:path w="1858" h="1978" extrusionOk="0">
                  <a:moveTo>
                    <a:pt x="1215" y="1"/>
                  </a:moveTo>
                  <a:lnTo>
                    <a:pt x="1215" y="1"/>
                  </a:lnTo>
                  <a:cubicBezTo>
                    <a:pt x="1334" y="191"/>
                    <a:pt x="1429" y="382"/>
                    <a:pt x="1429" y="620"/>
                  </a:cubicBezTo>
                  <a:cubicBezTo>
                    <a:pt x="1429" y="1215"/>
                    <a:pt x="977" y="1668"/>
                    <a:pt x="429" y="1668"/>
                  </a:cubicBezTo>
                  <a:cubicBezTo>
                    <a:pt x="262" y="1668"/>
                    <a:pt x="119" y="1644"/>
                    <a:pt x="0" y="1572"/>
                  </a:cubicBezTo>
                  <a:lnTo>
                    <a:pt x="0" y="1572"/>
                  </a:lnTo>
                  <a:cubicBezTo>
                    <a:pt x="191" y="1810"/>
                    <a:pt x="477" y="1977"/>
                    <a:pt x="810" y="1977"/>
                  </a:cubicBezTo>
                  <a:cubicBezTo>
                    <a:pt x="1405" y="1977"/>
                    <a:pt x="1858" y="1501"/>
                    <a:pt x="1858" y="929"/>
                  </a:cubicBezTo>
                  <a:cubicBezTo>
                    <a:pt x="1858" y="501"/>
                    <a:pt x="1572" y="120"/>
                    <a:pt x="121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7"/>
            <p:cNvSpPr/>
            <p:nvPr/>
          </p:nvSpPr>
          <p:spPr>
            <a:xfrm>
              <a:off x="3684984" y="3145627"/>
              <a:ext cx="54711" cy="57543"/>
            </a:xfrm>
            <a:custGeom>
              <a:avLst/>
              <a:gdLst/>
              <a:ahLst/>
              <a:cxnLst/>
              <a:rect l="l" t="t" r="r" b="b"/>
              <a:pathLst>
                <a:path w="1835" h="1930" extrusionOk="0">
                  <a:moveTo>
                    <a:pt x="1263" y="0"/>
                  </a:moveTo>
                  <a:cubicBezTo>
                    <a:pt x="1382" y="167"/>
                    <a:pt x="1477" y="381"/>
                    <a:pt x="1477" y="619"/>
                  </a:cubicBezTo>
                  <a:cubicBezTo>
                    <a:pt x="1477" y="1191"/>
                    <a:pt x="1001" y="1620"/>
                    <a:pt x="430" y="1620"/>
                  </a:cubicBezTo>
                  <a:cubicBezTo>
                    <a:pt x="287" y="1620"/>
                    <a:pt x="144" y="1596"/>
                    <a:pt x="1" y="1548"/>
                  </a:cubicBezTo>
                  <a:lnTo>
                    <a:pt x="1" y="1548"/>
                  </a:lnTo>
                  <a:cubicBezTo>
                    <a:pt x="191" y="1786"/>
                    <a:pt x="501" y="1929"/>
                    <a:pt x="811" y="1929"/>
                  </a:cubicBezTo>
                  <a:cubicBezTo>
                    <a:pt x="1382" y="1929"/>
                    <a:pt x="1835" y="1453"/>
                    <a:pt x="1835" y="881"/>
                  </a:cubicBezTo>
                  <a:cubicBezTo>
                    <a:pt x="1835" y="476"/>
                    <a:pt x="1573" y="119"/>
                    <a:pt x="126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7"/>
            <p:cNvSpPr/>
            <p:nvPr/>
          </p:nvSpPr>
          <p:spPr>
            <a:xfrm>
              <a:off x="3967604" y="3145627"/>
              <a:ext cx="53965" cy="57543"/>
            </a:xfrm>
            <a:custGeom>
              <a:avLst/>
              <a:gdLst/>
              <a:ahLst/>
              <a:cxnLst/>
              <a:rect l="l" t="t" r="r" b="b"/>
              <a:pathLst>
                <a:path w="1810" h="1930" extrusionOk="0">
                  <a:moveTo>
                    <a:pt x="1215" y="0"/>
                  </a:moveTo>
                  <a:lnTo>
                    <a:pt x="1215" y="0"/>
                  </a:lnTo>
                  <a:cubicBezTo>
                    <a:pt x="1334" y="167"/>
                    <a:pt x="1429" y="381"/>
                    <a:pt x="1429" y="619"/>
                  </a:cubicBezTo>
                  <a:cubicBezTo>
                    <a:pt x="1429" y="1191"/>
                    <a:pt x="977" y="1620"/>
                    <a:pt x="429" y="1620"/>
                  </a:cubicBezTo>
                  <a:cubicBezTo>
                    <a:pt x="262" y="1620"/>
                    <a:pt x="119" y="1596"/>
                    <a:pt x="0" y="1548"/>
                  </a:cubicBezTo>
                  <a:lnTo>
                    <a:pt x="0" y="1548"/>
                  </a:lnTo>
                  <a:cubicBezTo>
                    <a:pt x="191" y="1786"/>
                    <a:pt x="476" y="1929"/>
                    <a:pt x="810" y="1929"/>
                  </a:cubicBezTo>
                  <a:cubicBezTo>
                    <a:pt x="1381" y="1929"/>
                    <a:pt x="1810" y="1453"/>
                    <a:pt x="1810" y="881"/>
                  </a:cubicBezTo>
                  <a:cubicBezTo>
                    <a:pt x="1810" y="476"/>
                    <a:pt x="1548" y="119"/>
                    <a:pt x="1215"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7"/>
            <p:cNvSpPr/>
            <p:nvPr/>
          </p:nvSpPr>
          <p:spPr>
            <a:xfrm>
              <a:off x="3725474" y="3044792"/>
              <a:ext cx="58259" cy="57543"/>
            </a:xfrm>
            <a:custGeom>
              <a:avLst/>
              <a:gdLst/>
              <a:ahLst/>
              <a:cxnLst/>
              <a:rect l="l" t="t" r="r" b="b"/>
              <a:pathLst>
                <a:path w="1954" h="1930" extrusionOk="0">
                  <a:moveTo>
                    <a:pt x="1215" y="0"/>
                  </a:moveTo>
                  <a:lnTo>
                    <a:pt x="1215" y="0"/>
                  </a:lnTo>
                  <a:cubicBezTo>
                    <a:pt x="1525" y="405"/>
                    <a:pt x="1477" y="1001"/>
                    <a:pt x="1120" y="1358"/>
                  </a:cubicBezTo>
                  <a:cubicBezTo>
                    <a:pt x="935" y="1542"/>
                    <a:pt x="681" y="1648"/>
                    <a:pt x="422"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53" y="1239"/>
                    <a:pt x="1953" y="572"/>
                    <a:pt x="1525"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7"/>
            <p:cNvSpPr/>
            <p:nvPr/>
          </p:nvSpPr>
          <p:spPr>
            <a:xfrm>
              <a:off x="3924998" y="3245032"/>
              <a:ext cx="58944" cy="57364"/>
            </a:xfrm>
            <a:custGeom>
              <a:avLst/>
              <a:gdLst/>
              <a:ahLst/>
              <a:cxnLst/>
              <a:rect l="l" t="t" r="r" b="b"/>
              <a:pathLst>
                <a:path w="1977" h="1924" extrusionOk="0">
                  <a:moveTo>
                    <a:pt x="1215" y="0"/>
                  </a:moveTo>
                  <a:cubicBezTo>
                    <a:pt x="1524" y="381"/>
                    <a:pt x="1501" y="977"/>
                    <a:pt x="1143" y="1334"/>
                  </a:cubicBezTo>
                  <a:cubicBezTo>
                    <a:pt x="937" y="1524"/>
                    <a:pt x="667" y="1630"/>
                    <a:pt x="397"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77" y="1215"/>
                    <a:pt x="1977" y="548"/>
                    <a:pt x="1524"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7"/>
            <p:cNvSpPr/>
            <p:nvPr/>
          </p:nvSpPr>
          <p:spPr>
            <a:xfrm>
              <a:off x="3725474" y="3245032"/>
              <a:ext cx="58259" cy="57364"/>
            </a:xfrm>
            <a:custGeom>
              <a:avLst/>
              <a:gdLst/>
              <a:ahLst/>
              <a:cxnLst/>
              <a:rect l="l" t="t" r="r" b="b"/>
              <a:pathLst>
                <a:path w="1954" h="1924" extrusionOk="0">
                  <a:moveTo>
                    <a:pt x="1215" y="0"/>
                  </a:moveTo>
                  <a:lnTo>
                    <a:pt x="1215" y="0"/>
                  </a:lnTo>
                  <a:cubicBezTo>
                    <a:pt x="1525" y="381"/>
                    <a:pt x="1477" y="977"/>
                    <a:pt x="1120" y="1334"/>
                  </a:cubicBezTo>
                  <a:cubicBezTo>
                    <a:pt x="929" y="1524"/>
                    <a:pt x="665" y="1630"/>
                    <a:pt x="396"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53" y="1215"/>
                    <a:pt x="1953" y="548"/>
                    <a:pt x="1525" y="191"/>
                  </a:cubicBezTo>
                  <a:cubicBezTo>
                    <a:pt x="1429" y="119"/>
                    <a:pt x="1334" y="48"/>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7"/>
            <p:cNvSpPr/>
            <p:nvPr/>
          </p:nvSpPr>
          <p:spPr>
            <a:xfrm>
              <a:off x="3924998" y="3044792"/>
              <a:ext cx="58944" cy="57543"/>
            </a:xfrm>
            <a:custGeom>
              <a:avLst/>
              <a:gdLst/>
              <a:ahLst/>
              <a:cxnLst/>
              <a:rect l="l" t="t" r="r" b="b"/>
              <a:pathLst>
                <a:path w="1977" h="1930" extrusionOk="0">
                  <a:moveTo>
                    <a:pt x="1215" y="0"/>
                  </a:moveTo>
                  <a:lnTo>
                    <a:pt x="1215" y="0"/>
                  </a:lnTo>
                  <a:cubicBezTo>
                    <a:pt x="1524" y="405"/>
                    <a:pt x="1501" y="1001"/>
                    <a:pt x="1143" y="1358"/>
                  </a:cubicBezTo>
                  <a:cubicBezTo>
                    <a:pt x="943" y="1542"/>
                    <a:pt x="684" y="1648"/>
                    <a:pt x="423"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77" y="1239"/>
                    <a:pt x="1977" y="572"/>
                    <a:pt x="1524" y="215"/>
                  </a:cubicBezTo>
                  <a:cubicBezTo>
                    <a:pt x="1429" y="120"/>
                    <a:pt x="1334" y="72"/>
                    <a:pt x="1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7"/>
            <p:cNvSpPr/>
            <p:nvPr/>
          </p:nvSpPr>
          <p:spPr>
            <a:xfrm>
              <a:off x="3780155" y="3103021"/>
              <a:ext cx="138461" cy="138491"/>
            </a:xfrm>
            <a:custGeom>
              <a:avLst/>
              <a:gdLst/>
              <a:ahLst/>
              <a:cxnLst/>
              <a:rect l="l" t="t" r="r" b="b"/>
              <a:pathLst>
                <a:path w="4644" h="4645" extrusionOk="0">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7"/>
            <p:cNvSpPr/>
            <p:nvPr/>
          </p:nvSpPr>
          <p:spPr>
            <a:xfrm>
              <a:off x="3814950" y="3105854"/>
              <a:ext cx="105098" cy="135658"/>
            </a:xfrm>
            <a:custGeom>
              <a:avLst/>
              <a:gdLst/>
              <a:ahLst/>
              <a:cxnLst/>
              <a:rect l="l" t="t" r="r" b="b"/>
              <a:pathLst>
                <a:path w="3525" h="4550" extrusionOk="0">
                  <a:moveTo>
                    <a:pt x="1977" y="1"/>
                  </a:moveTo>
                  <a:lnTo>
                    <a:pt x="1977" y="1"/>
                  </a:lnTo>
                  <a:cubicBezTo>
                    <a:pt x="2643" y="405"/>
                    <a:pt x="3096" y="1144"/>
                    <a:pt x="3096" y="2001"/>
                  </a:cubicBezTo>
                  <a:cubicBezTo>
                    <a:pt x="3096" y="3287"/>
                    <a:pt x="2048" y="4335"/>
                    <a:pt x="786" y="4335"/>
                  </a:cubicBezTo>
                  <a:cubicBezTo>
                    <a:pt x="500" y="4335"/>
                    <a:pt x="238" y="4287"/>
                    <a:pt x="0" y="4216"/>
                  </a:cubicBezTo>
                  <a:lnTo>
                    <a:pt x="0" y="4216"/>
                  </a:lnTo>
                  <a:cubicBezTo>
                    <a:pt x="357" y="4430"/>
                    <a:pt x="738" y="4549"/>
                    <a:pt x="1191" y="4549"/>
                  </a:cubicBezTo>
                  <a:cubicBezTo>
                    <a:pt x="2477" y="4549"/>
                    <a:pt x="3525" y="3501"/>
                    <a:pt x="3525" y="2215"/>
                  </a:cubicBezTo>
                  <a:cubicBezTo>
                    <a:pt x="3525" y="1167"/>
                    <a:pt x="2858" y="310"/>
                    <a:pt x="19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7"/>
            <p:cNvSpPr/>
            <p:nvPr/>
          </p:nvSpPr>
          <p:spPr>
            <a:xfrm>
              <a:off x="3820614" y="3156271"/>
              <a:ext cx="60375" cy="10674"/>
            </a:xfrm>
            <a:custGeom>
              <a:avLst/>
              <a:gdLst/>
              <a:ahLst/>
              <a:cxnLst/>
              <a:rect l="l" t="t" r="r" b="b"/>
              <a:pathLst>
                <a:path w="2025" h="358" extrusionOk="0">
                  <a:moveTo>
                    <a:pt x="191" y="0"/>
                  </a:moveTo>
                  <a:cubicBezTo>
                    <a:pt x="120" y="0"/>
                    <a:pt x="48" y="48"/>
                    <a:pt x="24" y="143"/>
                  </a:cubicBezTo>
                  <a:cubicBezTo>
                    <a:pt x="1" y="262"/>
                    <a:pt x="72" y="358"/>
                    <a:pt x="191" y="358"/>
                  </a:cubicBezTo>
                  <a:lnTo>
                    <a:pt x="1810" y="358"/>
                  </a:lnTo>
                  <a:cubicBezTo>
                    <a:pt x="1929" y="358"/>
                    <a:pt x="2025" y="262"/>
                    <a:pt x="1977" y="143"/>
                  </a:cubicBezTo>
                  <a:cubicBezTo>
                    <a:pt x="1929" y="48"/>
                    <a:pt x="1858"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7"/>
            <p:cNvSpPr/>
            <p:nvPr/>
          </p:nvSpPr>
          <p:spPr>
            <a:xfrm>
              <a:off x="3831974" y="3177560"/>
              <a:ext cx="35539" cy="10674"/>
            </a:xfrm>
            <a:custGeom>
              <a:avLst/>
              <a:gdLst/>
              <a:ahLst/>
              <a:cxnLst/>
              <a:rect l="l" t="t" r="r" b="b"/>
              <a:pathLst>
                <a:path w="1192" h="358" extrusionOk="0">
                  <a:moveTo>
                    <a:pt x="215" y="1"/>
                  </a:moveTo>
                  <a:cubicBezTo>
                    <a:pt x="96" y="1"/>
                    <a:pt x="1" y="72"/>
                    <a:pt x="24" y="191"/>
                  </a:cubicBezTo>
                  <a:cubicBezTo>
                    <a:pt x="48" y="287"/>
                    <a:pt x="120" y="358"/>
                    <a:pt x="215" y="358"/>
                  </a:cubicBezTo>
                  <a:lnTo>
                    <a:pt x="977" y="358"/>
                  </a:lnTo>
                  <a:cubicBezTo>
                    <a:pt x="1072" y="358"/>
                    <a:pt x="1120" y="287"/>
                    <a:pt x="1167" y="191"/>
                  </a:cubicBezTo>
                  <a:cubicBezTo>
                    <a:pt x="1191" y="72"/>
                    <a:pt x="1096"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7"/>
            <p:cNvSpPr/>
            <p:nvPr/>
          </p:nvSpPr>
          <p:spPr>
            <a:xfrm>
              <a:off x="3658717" y="2992943"/>
              <a:ext cx="368543" cy="354351"/>
            </a:xfrm>
            <a:custGeom>
              <a:avLst/>
              <a:gdLst/>
              <a:ahLst/>
              <a:cxnLst/>
              <a:rect l="l" t="t" r="r" b="b"/>
              <a:pathLst>
                <a:path w="12361" h="11885" extrusionOk="0">
                  <a:moveTo>
                    <a:pt x="6431" y="406"/>
                  </a:moveTo>
                  <a:cubicBezTo>
                    <a:pt x="6907" y="406"/>
                    <a:pt x="7288" y="787"/>
                    <a:pt x="7288" y="1263"/>
                  </a:cubicBezTo>
                  <a:cubicBezTo>
                    <a:pt x="7288" y="1739"/>
                    <a:pt x="6907" y="2144"/>
                    <a:pt x="6431" y="2144"/>
                  </a:cubicBezTo>
                  <a:cubicBezTo>
                    <a:pt x="5954" y="2144"/>
                    <a:pt x="5573" y="1739"/>
                    <a:pt x="5573" y="1263"/>
                  </a:cubicBezTo>
                  <a:cubicBezTo>
                    <a:pt x="5573" y="787"/>
                    <a:pt x="5954" y="406"/>
                    <a:pt x="6431" y="406"/>
                  </a:cubicBezTo>
                  <a:close/>
                  <a:moveTo>
                    <a:pt x="9741" y="1811"/>
                  </a:moveTo>
                  <a:cubicBezTo>
                    <a:pt x="9955" y="1811"/>
                    <a:pt x="10193" y="1906"/>
                    <a:pt x="10336" y="2049"/>
                  </a:cubicBezTo>
                  <a:cubicBezTo>
                    <a:pt x="10479" y="2192"/>
                    <a:pt x="10574" y="2430"/>
                    <a:pt x="10574" y="2644"/>
                  </a:cubicBezTo>
                  <a:cubicBezTo>
                    <a:pt x="10574" y="2859"/>
                    <a:pt x="10479" y="3097"/>
                    <a:pt x="10336" y="3240"/>
                  </a:cubicBezTo>
                  <a:cubicBezTo>
                    <a:pt x="10170" y="3407"/>
                    <a:pt x="9955" y="3490"/>
                    <a:pt x="9738" y="3490"/>
                  </a:cubicBezTo>
                  <a:cubicBezTo>
                    <a:pt x="9521" y="3490"/>
                    <a:pt x="9300" y="3407"/>
                    <a:pt x="9122" y="3240"/>
                  </a:cubicBezTo>
                  <a:cubicBezTo>
                    <a:pt x="8955" y="3097"/>
                    <a:pt x="8884" y="2859"/>
                    <a:pt x="8884" y="2644"/>
                  </a:cubicBezTo>
                  <a:cubicBezTo>
                    <a:pt x="8884" y="2430"/>
                    <a:pt x="9003" y="2192"/>
                    <a:pt x="9146" y="2049"/>
                  </a:cubicBezTo>
                  <a:cubicBezTo>
                    <a:pt x="9312" y="1859"/>
                    <a:pt x="9527" y="1811"/>
                    <a:pt x="9741" y="1811"/>
                  </a:cubicBezTo>
                  <a:close/>
                  <a:moveTo>
                    <a:pt x="3049" y="1835"/>
                  </a:moveTo>
                  <a:cubicBezTo>
                    <a:pt x="3240" y="1835"/>
                    <a:pt x="3478" y="1930"/>
                    <a:pt x="3644" y="2073"/>
                  </a:cubicBezTo>
                  <a:cubicBezTo>
                    <a:pt x="3787" y="2216"/>
                    <a:pt x="3883" y="2454"/>
                    <a:pt x="3883" y="2668"/>
                  </a:cubicBezTo>
                  <a:cubicBezTo>
                    <a:pt x="3883" y="2883"/>
                    <a:pt x="3835" y="3097"/>
                    <a:pt x="3668" y="3264"/>
                  </a:cubicBezTo>
                  <a:cubicBezTo>
                    <a:pt x="3502" y="3430"/>
                    <a:pt x="3287" y="3514"/>
                    <a:pt x="3070" y="3514"/>
                  </a:cubicBezTo>
                  <a:cubicBezTo>
                    <a:pt x="2853" y="3514"/>
                    <a:pt x="2632" y="3430"/>
                    <a:pt x="2454" y="3264"/>
                  </a:cubicBezTo>
                  <a:cubicBezTo>
                    <a:pt x="2287" y="3121"/>
                    <a:pt x="2216" y="2883"/>
                    <a:pt x="2216" y="2668"/>
                  </a:cubicBezTo>
                  <a:cubicBezTo>
                    <a:pt x="2216" y="2454"/>
                    <a:pt x="2287" y="2216"/>
                    <a:pt x="2454" y="2073"/>
                  </a:cubicBezTo>
                  <a:cubicBezTo>
                    <a:pt x="2620" y="1906"/>
                    <a:pt x="2835" y="1835"/>
                    <a:pt x="3049" y="1835"/>
                  </a:cubicBezTo>
                  <a:close/>
                  <a:moveTo>
                    <a:pt x="1668" y="5121"/>
                  </a:moveTo>
                  <a:cubicBezTo>
                    <a:pt x="2144" y="5121"/>
                    <a:pt x="2525" y="5502"/>
                    <a:pt x="2525" y="5978"/>
                  </a:cubicBezTo>
                  <a:cubicBezTo>
                    <a:pt x="2525" y="6479"/>
                    <a:pt x="2144" y="6836"/>
                    <a:pt x="1668" y="6836"/>
                  </a:cubicBezTo>
                  <a:cubicBezTo>
                    <a:pt x="1192" y="6836"/>
                    <a:pt x="811" y="6455"/>
                    <a:pt x="811" y="5978"/>
                  </a:cubicBezTo>
                  <a:cubicBezTo>
                    <a:pt x="811" y="5502"/>
                    <a:pt x="1192" y="5121"/>
                    <a:pt x="1668" y="5121"/>
                  </a:cubicBezTo>
                  <a:close/>
                  <a:moveTo>
                    <a:pt x="11146" y="5121"/>
                  </a:moveTo>
                  <a:cubicBezTo>
                    <a:pt x="11622" y="5121"/>
                    <a:pt x="12003" y="5502"/>
                    <a:pt x="12003" y="5978"/>
                  </a:cubicBezTo>
                  <a:cubicBezTo>
                    <a:pt x="12003" y="6455"/>
                    <a:pt x="11622" y="6836"/>
                    <a:pt x="11146" y="6836"/>
                  </a:cubicBezTo>
                  <a:cubicBezTo>
                    <a:pt x="10670" y="6836"/>
                    <a:pt x="10265" y="6455"/>
                    <a:pt x="10265" y="5978"/>
                  </a:cubicBezTo>
                  <a:cubicBezTo>
                    <a:pt x="10265" y="5502"/>
                    <a:pt x="10670" y="5121"/>
                    <a:pt x="11146" y="5121"/>
                  </a:cubicBezTo>
                  <a:close/>
                  <a:moveTo>
                    <a:pt x="3049" y="8503"/>
                  </a:moveTo>
                  <a:cubicBezTo>
                    <a:pt x="3240" y="8503"/>
                    <a:pt x="3478" y="8598"/>
                    <a:pt x="3644" y="8741"/>
                  </a:cubicBezTo>
                  <a:cubicBezTo>
                    <a:pt x="3787" y="8884"/>
                    <a:pt x="3883" y="9122"/>
                    <a:pt x="3883" y="9336"/>
                  </a:cubicBezTo>
                  <a:cubicBezTo>
                    <a:pt x="3883" y="9551"/>
                    <a:pt x="3835" y="9789"/>
                    <a:pt x="3668" y="9932"/>
                  </a:cubicBezTo>
                  <a:cubicBezTo>
                    <a:pt x="3502" y="10098"/>
                    <a:pt x="3287" y="10182"/>
                    <a:pt x="3070" y="10182"/>
                  </a:cubicBezTo>
                  <a:cubicBezTo>
                    <a:pt x="2853" y="10182"/>
                    <a:pt x="2632" y="10098"/>
                    <a:pt x="2454" y="9932"/>
                  </a:cubicBezTo>
                  <a:cubicBezTo>
                    <a:pt x="2287" y="9789"/>
                    <a:pt x="2216" y="9551"/>
                    <a:pt x="2216" y="9336"/>
                  </a:cubicBezTo>
                  <a:cubicBezTo>
                    <a:pt x="2216" y="9122"/>
                    <a:pt x="2287" y="8884"/>
                    <a:pt x="2454" y="8741"/>
                  </a:cubicBezTo>
                  <a:cubicBezTo>
                    <a:pt x="2620" y="8574"/>
                    <a:pt x="2835" y="8503"/>
                    <a:pt x="3049" y="8503"/>
                  </a:cubicBezTo>
                  <a:close/>
                  <a:moveTo>
                    <a:pt x="6407" y="9884"/>
                  </a:moveTo>
                  <a:cubicBezTo>
                    <a:pt x="6883" y="9884"/>
                    <a:pt x="7264" y="10265"/>
                    <a:pt x="7264" y="10741"/>
                  </a:cubicBezTo>
                  <a:cubicBezTo>
                    <a:pt x="7264" y="11218"/>
                    <a:pt x="6883" y="11599"/>
                    <a:pt x="6407" y="11599"/>
                  </a:cubicBezTo>
                  <a:cubicBezTo>
                    <a:pt x="5931" y="11599"/>
                    <a:pt x="5550" y="11218"/>
                    <a:pt x="5550" y="10741"/>
                  </a:cubicBezTo>
                  <a:cubicBezTo>
                    <a:pt x="5550" y="10265"/>
                    <a:pt x="5931" y="9884"/>
                    <a:pt x="6407" y="9884"/>
                  </a:cubicBezTo>
                  <a:close/>
                  <a:moveTo>
                    <a:pt x="6346" y="0"/>
                  </a:moveTo>
                  <a:cubicBezTo>
                    <a:pt x="5680" y="0"/>
                    <a:pt x="5145" y="543"/>
                    <a:pt x="5145" y="1216"/>
                  </a:cubicBezTo>
                  <a:cubicBezTo>
                    <a:pt x="5145" y="1811"/>
                    <a:pt x="5597" y="2311"/>
                    <a:pt x="6193" y="2406"/>
                  </a:cubicBezTo>
                  <a:lnTo>
                    <a:pt x="6193" y="3430"/>
                  </a:lnTo>
                  <a:cubicBezTo>
                    <a:pt x="5669" y="3478"/>
                    <a:pt x="5121" y="3716"/>
                    <a:pt x="4740" y="4026"/>
                  </a:cubicBezTo>
                  <a:lnTo>
                    <a:pt x="4002" y="3287"/>
                  </a:lnTo>
                  <a:cubicBezTo>
                    <a:pt x="4240" y="2954"/>
                    <a:pt x="4287" y="2549"/>
                    <a:pt x="4145" y="2121"/>
                  </a:cubicBezTo>
                  <a:cubicBezTo>
                    <a:pt x="3920" y="1629"/>
                    <a:pt x="3472" y="1386"/>
                    <a:pt x="3026" y="1386"/>
                  </a:cubicBezTo>
                  <a:cubicBezTo>
                    <a:pt x="2714" y="1386"/>
                    <a:pt x="2403" y="1505"/>
                    <a:pt x="2168" y="1739"/>
                  </a:cubicBezTo>
                  <a:cubicBezTo>
                    <a:pt x="1858" y="2073"/>
                    <a:pt x="1739" y="2573"/>
                    <a:pt x="1906" y="3049"/>
                  </a:cubicBezTo>
                  <a:cubicBezTo>
                    <a:pt x="2120" y="3549"/>
                    <a:pt x="2573" y="3788"/>
                    <a:pt x="3049" y="3788"/>
                  </a:cubicBezTo>
                  <a:cubicBezTo>
                    <a:pt x="3287" y="3788"/>
                    <a:pt x="3549" y="3716"/>
                    <a:pt x="3764" y="3549"/>
                  </a:cubicBezTo>
                  <a:lnTo>
                    <a:pt x="4502" y="4311"/>
                  </a:lnTo>
                  <a:cubicBezTo>
                    <a:pt x="4407" y="4383"/>
                    <a:pt x="4311" y="4502"/>
                    <a:pt x="4264" y="4621"/>
                  </a:cubicBezTo>
                  <a:cubicBezTo>
                    <a:pt x="4278" y="4752"/>
                    <a:pt x="4363" y="4811"/>
                    <a:pt x="4449" y="4811"/>
                  </a:cubicBezTo>
                  <a:cubicBezTo>
                    <a:pt x="4504" y="4811"/>
                    <a:pt x="4560" y="4787"/>
                    <a:pt x="4597" y="4740"/>
                  </a:cubicBezTo>
                  <a:cubicBezTo>
                    <a:pt x="4668" y="4621"/>
                    <a:pt x="4764" y="4502"/>
                    <a:pt x="4859" y="4431"/>
                  </a:cubicBezTo>
                  <a:cubicBezTo>
                    <a:pt x="5240" y="4026"/>
                    <a:pt x="5812" y="3788"/>
                    <a:pt x="6383" y="3788"/>
                  </a:cubicBezTo>
                  <a:cubicBezTo>
                    <a:pt x="8074" y="3788"/>
                    <a:pt x="9312" y="5764"/>
                    <a:pt x="7979" y="7526"/>
                  </a:cubicBezTo>
                  <a:lnTo>
                    <a:pt x="7955" y="7550"/>
                  </a:lnTo>
                  <a:cubicBezTo>
                    <a:pt x="7436" y="7943"/>
                    <a:pt x="6900" y="8113"/>
                    <a:pt x="6402" y="8113"/>
                  </a:cubicBezTo>
                  <a:cubicBezTo>
                    <a:pt x="5211" y="8113"/>
                    <a:pt x="4240" y="7140"/>
                    <a:pt x="4240" y="5931"/>
                  </a:cubicBezTo>
                  <a:cubicBezTo>
                    <a:pt x="4240" y="5764"/>
                    <a:pt x="4264" y="5550"/>
                    <a:pt x="4287" y="5383"/>
                  </a:cubicBezTo>
                  <a:cubicBezTo>
                    <a:pt x="4232" y="5283"/>
                    <a:pt x="4155" y="5240"/>
                    <a:pt x="4086" y="5240"/>
                  </a:cubicBezTo>
                  <a:cubicBezTo>
                    <a:pt x="4009" y="5240"/>
                    <a:pt x="3943" y="5295"/>
                    <a:pt x="3930" y="5383"/>
                  </a:cubicBezTo>
                  <a:cubicBezTo>
                    <a:pt x="3906" y="5502"/>
                    <a:pt x="3883" y="5645"/>
                    <a:pt x="3883" y="5764"/>
                  </a:cubicBezTo>
                  <a:lnTo>
                    <a:pt x="2835" y="5764"/>
                  </a:lnTo>
                  <a:cubicBezTo>
                    <a:pt x="2739" y="5169"/>
                    <a:pt x="2239" y="4716"/>
                    <a:pt x="1644" y="4716"/>
                  </a:cubicBezTo>
                  <a:cubicBezTo>
                    <a:pt x="691" y="4716"/>
                    <a:pt x="1" y="5788"/>
                    <a:pt x="739" y="6764"/>
                  </a:cubicBezTo>
                  <a:lnTo>
                    <a:pt x="787" y="6812"/>
                  </a:lnTo>
                  <a:cubicBezTo>
                    <a:pt x="1069" y="7020"/>
                    <a:pt x="1362" y="7110"/>
                    <a:pt x="1636" y="7110"/>
                  </a:cubicBezTo>
                  <a:cubicBezTo>
                    <a:pt x="2242" y="7110"/>
                    <a:pt x="2753" y="6671"/>
                    <a:pt x="2835" y="6098"/>
                  </a:cubicBezTo>
                  <a:lnTo>
                    <a:pt x="3883" y="6098"/>
                  </a:lnTo>
                  <a:cubicBezTo>
                    <a:pt x="3883" y="6098"/>
                    <a:pt x="4145" y="7169"/>
                    <a:pt x="4502" y="7574"/>
                  </a:cubicBezTo>
                  <a:lnTo>
                    <a:pt x="3764" y="8312"/>
                  </a:lnTo>
                  <a:cubicBezTo>
                    <a:pt x="3551" y="8153"/>
                    <a:pt x="3300" y="8074"/>
                    <a:pt x="3047" y="8074"/>
                  </a:cubicBezTo>
                  <a:cubicBezTo>
                    <a:pt x="2734" y="8074"/>
                    <a:pt x="2418" y="8194"/>
                    <a:pt x="2168" y="8431"/>
                  </a:cubicBezTo>
                  <a:cubicBezTo>
                    <a:pt x="1930" y="8669"/>
                    <a:pt x="1811" y="8979"/>
                    <a:pt x="1811" y="9312"/>
                  </a:cubicBezTo>
                  <a:cubicBezTo>
                    <a:pt x="1811" y="9622"/>
                    <a:pt x="1930" y="9932"/>
                    <a:pt x="2168" y="10170"/>
                  </a:cubicBezTo>
                  <a:cubicBezTo>
                    <a:pt x="2406" y="10408"/>
                    <a:pt x="2716" y="10527"/>
                    <a:pt x="3049" y="10527"/>
                  </a:cubicBezTo>
                  <a:cubicBezTo>
                    <a:pt x="3335" y="10527"/>
                    <a:pt x="3668" y="10408"/>
                    <a:pt x="3906" y="10170"/>
                  </a:cubicBezTo>
                  <a:cubicBezTo>
                    <a:pt x="4145" y="9932"/>
                    <a:pt x="4264" y="9622"/>
                    <a:pt x="4264" y="9312"/>
                  </a:cubicBezTo>
                  <a:cubicBezTo>
                    <a:pt x="4264" y="9027"/>
                    <a:pt x="4168" y="8789"/>
                    <a:pt x="4025" y="8598"/>
                  </a:cubicBezTo>
                  <a:lnTo>
                    <a:pt x="4764" y="7836"/>
                  </a:lnTo>
                  <a:cubicBezTo>
                    <a:pt x="5145" y="8193"/>
                    <a:pt x="5692" y="8408"/>
                    <a:pt x="6264" y="8479"/>
                  </a:cubicBezTo>
                  <a:lnTo>
                    <a:pt x="6264" y="9503"/>
                  </a:lnTo>
                  <a:cubicBezTo>
                    <a:pt x="5669" y="9598"/>
                    <a:pt x="5216" y="10098"/>
                    <a:pt x="5216" y="10694"/>
                  </a:cubicBezTo>
                  <a:cubicBezTo>
                    <a:pt x="5216" y="11360"/>
                    <a:pt x="5740" y="11884"/>
                    <a:pt x="6407" y="11884"/>
                  </a:cubicBezTo>
                  <a:cubicBezTo>
                    <a:pt x="7050" y="11884"/>
                    <a:pt x="7598" y="11360"/>
                    <a:pt x="7598" y="10694"/>
                  </a:cubicBezTo>
                  <a:cubicBezTo>
                    <a:pt x="7598" y="10098"/>
                    <a:pt x="7145" y="9598"/>
                    <a:pt x="6574" y="9503"/>
                  </a:cubicBezTo>
                  <a:lnTo>
                    <a:pt x="6574" y="8479"/>
                  </a:lnTo>
                  <a:cubicBezTo>
                    <a:pt x="7145" y="8431"/>
                    <a:pt x="7645" y="8193"/>
                    <a:pt x="8050" y="7836"/>
                  </a:cubicBezTo>
                  <a:lnTo>
                    <a:pt x="8788" y="8598"/>
                  </a:lnTo>
                  <a:cubicBezTo>
                    <a:pt x="8645" y="8789"/>
                    <a:pt x="8550" y="9027"/>
                    <a:pt x="8550" y="9312"/>
                  </a:cubicBezTo>
                  <a:cubicBezTo>
                    <a:pt x="8550" y="9622"/>
                    <a:pt x="8669" y="9932"/>
                    <a:pt x="8907" y="10170"/>
                  </a:cubicBezTo>
                  <a:cubicBezTo>
                    <a:pt x="9122" y="10384"/>
                    <a:pt x="9408" y="10503"/>
                    <a:pt x="9717" y="10527"/>
                  </a:cubicBezTo>
                  <a:lnTo>
                    <a:pt x="9765" y="10527"/>
                  </a:lnTo>
                  <a:cubicBezTo>
                    <a:pt x="10027" y="10527"/>
                    <a:pt x="10336" y="10432"/>
                    <a:pt x="10551" y="10265"/>
                  </a:cubicBezTo>
                  <a:cubicBezTo>
                    <a:pt x="10598" y="10194"/>
                    <a:pt x="10622" y="10075"/>
                    <a:pt x="10574" y="10027"/>
                  </a:cubicBezTo>
                  <a:cubicBezTo>
                    <a:pt x="10528" y="9981"/>
                    <a:pt x="10462" y="9954"/>
                    <a:pt x="10409" y="9954"/>
                  </a:cubicBezTo>
                  <a:cubicBezTo>
                    <a:pt x="10379" y="9954"/>
                    <a:pt x="10353" y="9962"/>
                    <a:pt x="10336" y="9979"/>
                  </a:cubicBezTo>
                  <a:cubicBezTo>
                    <a:pt x="10179" y="10125"/>
                    <a:pt x="9984" y="10197"/>
                    <a:pt x="9788" y="10197"/>
                  </a:cubicBezTo>
                  <a:cubicBezTo>
                    <a:pt x="9568" y="10197"/>
                    <a:pt x="9345" y="10108"/>
                    <a:pt x="9169" y="9932"/>
                  </a:cubicBezTo>
                  <a:cubicBezTo>
                    <a:pt x="9027" y="9789"/>
                    <a:pt x="8931" y="9551"/>
                    <a:pt x="8931" y="9336"/>
                  </a:cubicBezTo>
                  <a:cubicBezTo>
                    <a:pt x="8931" y="9122"/>
                    <a:pt x="9027" y="8884"/>
                    <a:pt x="9169" y="8741"/>
                  </a:cubicBezTo>
                  <a:cubicBezTo>
                    <a:pt x="9336" y="8574"/>
                    <a:pt x="9550" y="8491"/>
                    <a:pt x="9768" y="8491"/>
                  </a:cubicBezTo>
                  <a:cubicBezTo>
                    <a:pt x="9985" y="8491"/>
                    <a:pt x="10205" y="8574"/>
                    <a:pt x="10384" y="8741"/>
                  </a:cubicBezTo>
                  <a:cubicBezTo>
                    <a:pt x="10574" y="8908"/>
                    <a:pt x="10670" y="9193"/>
                    <a:pt x="10622" y="9432"/>
                  </a:cubicBezTo>
                  <a:cubicBezTo>
                    <a:pt x="10622" y="9503"/>
                    <a:pt x="10694" y="9598"/>
                    <a:pt x="10789" y="9598"/>
                  </a:cubicBezTo>
                  <a:cubicBezTo>
                    <a:pt x="10860" y="9598"/>
                    <a:pt x="10955" y="9551"/>
                    <a:pt x="10955" y="9455"/>
                  </a:cubicBezTo>
                  <a:cubicBezTo>
                    <a:pt x="10979" y="9098"/>
                    <a:pt x="10860" y="8741"/>
                    <a:pt x="10598" y="8479"/>
                  </a:cubicBezTo>
                  <a:cubicBezTo>
                    <a:pt x="10374" y="8242"/>
                    <a:pt x="10063" y="8121"/>
                    <a:pt x="9749" y="8121"/>
                  </a:cubicBezTo>
                  <a:cubicBezTo>
                    <a:pt x="9495" y="8121"/>
                    <a:pt x="9239" y="8200"/>
                    <a:pt x="9027" y="8360"/>
                  </a:cubicBezTo>
                  <a:lnTo>
                    <a:pt x="8288" y="7598"/>
                  </a:lnTo>
                  <a:cubicBezTo>
                    <a:pt x="8645" y="7217"/>
                    <a:pt x="8836" y="6693"/>
                    <a:pt x="8907" y="6121"/>
                  </a:cubicBezTo>
                  <a:lnTo>
                    <a:pt x="9955" y="6121"/>
                  </a:lnTo>
                  <a:cubicBezTo>
                    <a:pt x="10027" y="6717"/>
                    <a:pt x="10551" y="7169"/>
                    <a:pt x="11146" y="7169"/>
                  </a:cubicBezTo>
                  <a:cubicBezTo>
                    <a:pt x="11789" y="7169"/>
                    <a:pt x="12337" y="6621"/>
                    <a:pt x="12337" y="5978"/>
                  </a:cubicBezTo>
                  <a:cubicBezTo>
                    <a:pt x="12361" y="5312"/>
                    <a:pt x="11813" y="4788"/>
                    <a:pt x="11146" y="4788"/>
                  </a:cubicBezTo>
                  <a:cubicBezTo>
                    <a:pt x="10551" y="4788"/>
                    <a:pt x="9955" y="5836"/>
                    <a:pt x="9955" y="5836"/>
                  </a:cubicBezTo>
                  <a:lnTo>
                    <a:pt x="8907" y="5836"/>
                  </a:lnTo>
                  <a:cubicBezTo>
                    <a:pt x="8884" y="5264"/>
                    <a:pt x="8645" y="4764"/>
                    <a:pt x="8288" y="4335"/>
                  </a:cubicBezTo>
                  <a:lnTo>
                    <a:pt x="9027" y="3597"/>
                  </a:lnTo>
                  <a:cubicBezTo>
                    <a:pt x="9241" y="3740"/>
                    <a:pt x="9503" y="3835"/>
                    <a:pt x="9741" y="3835"/>
                  </a:cubicBezTo>
                  <a:cubicBezTo>
                    <a:pt x="10027" y="3835"/>
                    <a:pt x="10360" y="3716"/>
                    <a:pt x="10598" y="3478"/>
                  </a:cubicBezTo>
                  <a:cubicBezTo>
                    <a:pt x="10860" y="3192"/>
                    <a:pt x="10979" y="2811"/>
                    <a:pt x="10932" y="2430"/>
                  </a:cubicBezTo>
                  <a:cubicBezTo>
                    <a:pt x="10908" y="2240"/>
                    <a:pt x="10836" y="2073"/>
                    <a:pt x="10717" y="1930"/>
                  </a:cubicBezTo>
                  <a:cubicBezTo>
                    <a:pt x="10472" y="1582"/>
                    <a:pt x="10108" y="1415"/>
                    <a:pt x="9743" y="1415"/>
                  </a:cubicBezTo>
                  <a:cubicBezTo>
                    <a:pt x="9434" y="1415"/>
                    <a:pt x="9124" y="1534"/>
                    <a:pt x="8884" y="1763"/>
                  </a:cubicBezTo>
                  <a:cubicBezTo>
                    <a:pt x="8645" y="2001"/>
                    <a:pt x="8526" y="2311"/>
                    <a:pt x="8526" y="2644"/>
                  </a:cubicBezTo>
                  <a:cubicBezTo>
                    <a:pt x="8526" y="2906"/>
                    <a:pt x="8598" y="3145"/>
                    <a:pt x="8765" y="3359"/>
                  </a:cubicBezTo>
                  <a:lnTo>
                    <a:pt x="8002" y="4097"/>
                  </a:lnTo>
                  <a:cubicBezTo>
                    <a:pt x="7621" y="3740"/>
                    <a:pt x="7098" y="3526"/>
                    <a:pt x="6526" y="3478"/>
                  </a:cubicBezTo>
                  <a:lnTo>
                    <a:pt x="6526" y="2406"/>
                  </a:lnTo>
                  <a:cubicBezTo>
                    <a:pt x="7359" y="2287"/>
                    <a:pt x="7931" y="1263"/>
                    <a:pt x="7240" y="334"/>
                  </a:cubicBezTo>
                  <a:lnTo>
                    <a:pt x="7217" y="311"/>
                  </a:lnTo>
                  <a:cubicBezTo>
                    <a:pt x="6923" y="94"/>
                    <a:pt x="6623" y="0"/>
                    <a:pt x="63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77"/>
          <p:cNvGrpSpPr/>
          <p:nvPr/>
        </p:nvGrpSpPr>
        <p:grpSpPr>
          <a:xfrm>
            <a:off x="4022564" y="2995090"/>
            <a:ext cx="353606" cy="351489"/>
            <a:chOff x="4365452" y="2995090"/>
            <a:chExt cx="353606" cy="351489"/>
          </a:xfrm>
        </p:grpSpPr>
        <p:sp>
          <p:nvSpPr>
            <p:cNvPr id="13787" name="Google Shape;13787;p77"/>
            <p:cNvSpPr/>
            <p:nvPr/>
          </p:nvSpPr>
          <p:spPr>
            <a:xfrm>
              <a:off x="4371117" y="3172610"/>
              <a:ext cx="171854" cy="170423"/>
            </a:xfrm>
            <a:custGeom>
              <a:avLst/>
              <a:gdLst/>
              <a:ahLst/>
              <a:cxnLst/>
              <a:rect l="l" t="t" r="r" b="b"/>
              <a:pathLst>
                <a:path w="5764" h="5716" extrusionOk="0">
                  <a:moveTo>
                    <a:pt x="1" y="0"/>
                  </a:moveTo>
                  <a:lnTo>
                    <a:pt x="1" y="5287"/>
                  </a:lnTo>
                  <a:cubicBezTo>
                    <a:pt x="1" y="5549"/>
                    <a:pt x="215" y="5716"/>
                    <a:pt x="453" y="5716"/>
                  </a:cubicBezTo>
                  <a:lnTo>
                    <a:pt x="5764" y="5716"/>
                  </a:lnTo>
                  <a:lnTo>
                    <a:pt x="5764" y="4025"/>
                  </a:lnTo>
                  <a:lnTo>
                    <a:pt x="5764" y="2834"/>
                  </a:lnTo>
                  <a:lnTo>
                    <a:pt x="5764" y="453"/>
                  </a:lnTo>
                  <a:cubicBezTo>
                    <a:pt x="5764" y="191"/>
                    <a:pt x="5549" y="0"/>
                    <a:pt x="531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7"/>
            <p:cNvSpPr/>
            <p:nvPr/>
          </p:nvSpPr>
          <p:spPr>
            <a:xfrm>
              <a:off x="4370401" y="3001470"/>
              <a:ext cx="171854" cy="193529"/>
            </a:xfrm>
            <a:custGeom>
              <a:avLst/>
              <a:gdLst/>
              <a:ahLst/>
              <a:cxnLst/>
              <a:rect l="l" t="t" r="r" b="b"/>
              <a:pathLst>
                <a:path w="5764" h="6491" extrusionOk="0">
                  <a:moveTo>
                    <a:pt x="477" y="1"/>
                  </a:moveTo>
                  <a:cubicBezTo>
                    <a:pt x="215" y="1"/>
                    <a:pt x="1" y="215"/>
                    <a:pt x="1" y="453"/>
                  </a:cubicBezTo>
                  <a:lnTo>
                    <a:pt x="1" y="5716"/>
                  </a:lnTo>
                  <a:lnTo>
                    <a:pt x="1739" y="5716"/>
                  </a:lnTo>
                  <a:lnTo>
                    <a:pt x="2263" y="6455"/>
                  </a:lnTo>
                  <a:cubicBezTo>
                    <a:pt x="2275" y="6478"/>
                    <a:pt x="2299" y="6490"/>
                    <a:pt x="2323" y="6490"/>
                  </a:cubicBezTo>
                  <a:cubicBezTo>
                    <a:pt x="2347" y="6490"/>
                    <a:pt x="2370" y="6478"/>
                    <a:pt x="2382" y="6455"/>
                  </a:cubicBezTo>
                  <a:lnTo>
                    <a:pt x="2930" y="5716"/>
                  </a:lnTo>
                  <a:lnTo>
                    <a:pt x="5335" y="5716"/>
                  </a:lnTo>
                  <a:cubicBezTo>
                    <a:pt x="5597" y="5716"/>
                    <a:pt x="5764" y="5502"/>
                    <a:pt x="5764" y="5264"/>
                  </a:cubicBezTo>
                  <a:lnTo>
                    <a:pt x="576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7"/>
            <p:cNvSpPr/>
            <p:nvPr/>
          </p:nvSpPr>
          <p:spPr>
            <a:xfrm>
              <a:off x="4518822" y="3001470"/>
              <a:ext cx="195258" cy="170452"/>
            </a:xfrm>
            <a:custGeom>
              <a:avLst/>
              <a:gdLst/>
              <a:ahLst/>
              <a:cxnLst/>
              <a:rect l="l" t="t" r="r" b="b"/>
              <a:pathLst>
                <a:path w="6549" h="5717" extrusionOk="0">
                  <a:moveTo>
                    <a:pt x="762" y="1"/>
                  </a:moveTo>
                  <a:lnTo>
                    <a:pt x="762" y="1692"/>
                  </a:lnTo>
                  <a:lnTo>
                    <a:pt x="24" y="2239"/>
                  </a:lnTo>
                  <a:cubicBezTo>
                    <a:pt x="0" y="2263"/>
                    <a:pt x="0" y="2335"/>
                    <a:pt x="24" y="2358"/>
                  </a:cubicBezTo>
                  <a:lnTo>
                    <a:pt x="762" y="2882"/>
                  </a:lnTo>
                  <a:lnTo>
                    <a:pt x="762" y="5264"/>
                  </a:lnTo>
                  <a:cubicBezTo>
                    <a:pt x="762" y="5550"/>
                    <a:pt x="976" y="5716"/>
                    <a:pt x="1215" y="5716"/>
                  </a:cubicBezTo>
                  <a:lnTo>
                    <a:pt x="6525" y="5716"/>
                  </a:lnTo>
                  <a:lnTo>
                    <a:pt x="6525" y="453"/>
                  </a:lnTo>
                  <a:cubicBezTo>
                    <a:pt x="6549" y="215"/>
                    <a:pt x="6335" y="1"/>
                    <a:pt x="607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7"/>
            <p:cNvSpPr/>
            <p:nvPr/>
          </p:nvSpPr>
          <p:spPr>
            <a:xfrm>
              <a:off x="4685669" y="3001470"/>
              <a:ext cx="28414" cy="170452"/>
            </a:xfrm>
            <a:custGeom>
              <a:avLst/>
              <a:gdLst/>
              <a:ahLst/>
              <a:cxnLst/>
              <a:rect l="l" t="t" r="r" b="b"/>
              <a:pathLst>
                <a:path w="953" h="5717" extrusionOk="0">
                  <a:moveTo>
                    <a:pt x="0" y="1"/>
                  </a:moveTo>
                  <a:cubicBezTo>
                    <a:pt x="262" y="1"/>
                    <a:pt x="477" y="191"/>
                    <a:pt x="477" y="453"/>
                  </a:cubicBezTo>
                  <a:lnTo>
                    <a:pt x="477" y="5716"/>
                  </a:lnTo>
                  <a:lnTo>
                    <a:pt x="953" y="5716"/>
                  </a:lnTo>
                  <a:lnTo>
                    <a:pt x="953" y="453"/>
                  </a:lnTo>
                  <a:cubicBezTo>
                    <a:pt x="953" y="215"/>
                    <a:pt x="739"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7"/>
            <p:cNvSpPr/>
            <p:nvPr/>
          </p:nvSpPr>
          <p:spPr>
            <a:xfrm>
              <a:off x="4540826" y="3149354"/>
              <a:ext cx="171138" cy="192963"/>
            </a:xfrm>
            <a:custGeom>
              <a:avLst/>
              <a:gdLst/>
              <a:ahLst/>
              <a:cxnLst/>
              <a:rect l="l" t="t" r="r" b="b"/>
              <a:pathLst>
                <a:path w="5740" h="6472" extrusionOk="0">
                  <a:moveTo>
                    <a:pt x="3456" y="0"/>
                  </a:moveTo>
                  <a:cubicBezTo>
                    <a:pt x="3436" y="0"/>
                    <a:pt x="3418" y="6"/>
                    <a:pt x="3406" y="18"/>
                  </a:cubicBezTo>
                  <a:lnTo>
                    <a:pt x="2858" y="756"/>
                  </a:lnTo>
                  <a:lnTo>
                    <a:pt x="453" y="756"/>
                  </a:lnTo>
                  <a:cubicBezTo>
                    <a:pt x="191" y="756"/>
                    <a:pt x="0" y="971"/>
                    <a:pt x="0" y="1209"/>
                  </a:cubicBezTo>
                  <a:lnTo>
                    <a:pt x="0" y="6472"/>
                  </a:lnTo>
                  <a:lnTo>
                    <a:pt x="5311" y="6472"/>
                  </a:lnTo>
                  <a:cubicBezTo>
                    <a:pt x="5573" y="6472"/>
                    <a:pt x="5740" y="6257"/>
                    <a:pt x="5740" y="6019"/>
                  </a:cubicBezTo>
                  <a:lnTo>
                    <a:pt x="5740" y="756"/>
                  </a:lnTo>
                  <a:lnTo>
                    <a:pt x="4049" y="756"/>
                  </a:lnTo>
                  <a:lnTo>
                    <a:pt x="3525" y="18"/>
                  </a:lnTo>
                  <a:cubicBezTo>
                    <a:pt x="3501" y="6"/>
                    <a:pt x="3477" y="0"/>
                    <a:pt x="345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7"/>
            <p:cNvSpPr/>
            <p:nvPr/>
          </p:nvSpPr>
          <p:spPr>
            <a:xfrm>
              <a:off x="4686384" y="3171895"/>
              <a:ext cx="27698" cy="170423"/>
            </a:xfrm>
            <a:custGeom>
              <a:avLst/>
              <a:gdLst/>
              <a:ahLst/>
              <a:cxnLst/>
              <a:rect l="l" t="t" r="r" b="b"/>
              <a:pathLst>
                <a:path w="929" h="5716" extrusionOk="0">
                  <a:moveTo>
                    <a:pt x="477" y="0"/>
                  </a:moveTo>
                  <a:lnTo>
                    <a:pt x="477" y="5263"/>
                  </a:lnTo>
                  <a:cubicBezTo>
                    <a:pt x="477" y="5501"/>
                    <a:pt x="262" y="5716"/>
                    <a:pt x="0" y="5716"/>
                  </a:cubicBezTo>
                  <a:lnTo>
                    <a:pt x="477" y="5716"/>
                  </a:lnTo>
                  <a:cubicBezTo>
                    <a:pt x="715" y="5716"/>
                    <a:pt x="929" y="5549"/>
                    <a:pt x="929" y="5263"/>
                  </a:cubicBezTo>
                  <a:lnTo>
                    <a:pt x="929"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7"/>
            <p:cNvSpPr/>
            <p:nvPr/>
          </p:nvSpPr>
          <p:spPr>
            <a:xfrm>
              <a:off x="4541541" y="3256391"/>
              <a:ext cx="23435" cy="35510"/>
            </a:xfrm>
            <a:custGeom>
              <a:avLst/>
              <a:gdLst/>
              <a:ahLst/>
              <a:cxnLst/>
              <a:rect l="l" t="t" r="r" b="b"/>
              <a:pathLst>
                <a:path w="786" h="1191" extrusionOk="0">
                  <a:moveTo>
                    <a:pt x="0" y="0"/>
                  </a:moveTo>
                  <a:lnTo>
                    <a:pt x="0" y="1191"/>
                  </a:lnTo>
                  <a:lnTo>
                    <a:pt x="762" y="643"/>
                  </a:lnTo>
                  <a:cubicBezTo>
                    <a:pt x="786" y="619"/>
                    <a:pt x="786" y="572"/>
                    <a:pt x="762" y="524"/>
                  </a:cubicBezTo>
                  <a:lnTo>
                    <a:pt x="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4488261" y="3118645"/>
              <a:ext cx="106559" cy="106529"/>
            </a:xfrm>
            <a:custGeom>
              <a:avLst/>
              <a:gdLst/>
              <a:ahLst/>
              <a:cxnLst/>
              <a:rect l="l" t="t" r="r" b="b"/>
              <a:pathLst>
                <a:path w="3574" h="3573" extrusionOk="0">
                  <a:moveTo>
                    <a:pt x="1787" y="0"/>
                  </a:moveTo>
                  <a:cubicBezTo>
                    <a:pt x="811" y="0"/>
                    <a:pt x="1" y="810"/>
                    <a:pt x="1" y="1786"/>
                  </a:cubicBezTo>
                  <a:cubicBezTo>
                    <a:pt x="1" y="2763"/>
                    <a:pt x="811" y="3572"/>
                    <a:pt x="1787" y="3572"/>
                  </a:cubicBezTo>
                  <a:cubicBezTo>
                    <a:pt x="2787" y="3572"/>
                    <a:pt x="3573" y="2763"/>
                    <a:pt x="3573" y="1786"/>
                  </a:cubicBezTo>
                  <a:cubicBezTo>
                    <a:pt x="3573" y="810"/>
                    <a:pt x="2787" y="0"/>
                    <a:pt x="1787"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7"/>
            <p:cNvSpPr/>
            <p:nvPr/>
          </p:nvSpPr>
          <p:spPr>
            <a:xfrm>
              <a:off x="4505316" y="3125025"/>
              <a:ext cx="89505" cy="100149"/>
            </a:xfrm>
            <a:custGeom>
              <a:avLst/>
              <a:gdLst/>
              <a:ahLst/>
              <a:cxnLst/>
              <a:rect l="l" t="t" r="r" b="b"/>
              <a:pathLst>
                <a:path w="3002" h="3359" extrusionOk="0">
                  <a:moveTo>
                    <a:pt x="2049" y="1"/>
                  </a:moveTo>
                  <a:lnTo>
                    <a:pt x="2049" y="1"/>
                  </a:lnTo>
                  <a:cubicBezTo>
                    <a:pt x="2406" y="334"/>
                    <a:pt x="2620" y="810"/>
                    <a:pt x="2620" y="1310"/>
                  </a:cubicBezTo>
                  <a:cubicBezTo>
                    <a:pt x="2620" y="2287"/>
                    <a:pt x="1810" y="3096"/>
                    <a:pt x="834" y="3096"/>
                  </a:cubicBezTo>
                  <a:cubicBezTo>
                    <a:pt x="548" y="3096"/>
                    <a:pt x="239" y="3001"/>
                    <a:pt x="1" y="2882"/>
                  </a:cubicBezTo>
                  <a:lnTo>
                    <a:pt x="1" y="2882"/>
                  </a:lnTo>
                  <a:cubicBezTo>
                    <a:pt x="334" y="3192"/>
                    <a:pt x="739" y="3358"/>
                    <a:pt x="1215" y="3358"/>
                  </a:cubicBezTo>
                  <a:cubicBezTo>
                    <a:pt x="2215" y="3358"/>
                    <a:pt x="3001" y="2549"/>
                    <a:pt x="3001" y="1572"/>
                  </a:cubicBezTo>
                  <a:cubicBezTo>
                    <a:pt x="3001" y="882"/>
                    <a:pt x="2620" y="262"/>
                    <a:pt x="2049"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7"/>
            <p:cNvSpPr/>
            <p:nvPr/>
          </p:nvSpPr>
          <p:spPr>
            <a:xfrm>
              <a:off x="4365452" y="2995090"/>
              <a:ext cx="353606" cy="351489"/>
            </a:xfrm>
            <a:custGeom>
              <a:avLst/>
              <a:gdLst/>
              <a:ahLst/>
              <a:cxnLst/>
              <a:rect l="l" t="t" r="r" b="b"/>
              <a:pathLst>
                <a:path w="11860" h="11789" extrusionOk="0">
                  <a:moveTo>
                    <a:pt x="11217" y="358"/>
                  </a:moveTo>
                  <a:cubicBezTo>
                    <a:pt x="11360" y="358"/>
                    <a:pt x="11502" y="477"/>
                    <a:pt x="11502" y="667"/>
                  </a:cubicBezTo>
                  <a:lnTo>
                    <a:pt x="11502" y="5764"/>
                  </a:lnTo>
                  <a:lnTo>
                    <a:pt x="10026" y="5764"/>
                  </a:lnTo>
                  <a:lnTo>
                    <a:pt x="9550" y="5073"/>
                  </a:lnTo>
                  <a:cubicBezTo>
                    <a:pt x="9478" y="5002"/>
                    <a:pt x="9431" y="4978"/>
                    <a:pt x="9335" y="4978"/>
                  </a:cubicBezTo>
                  <a:cubicBezTo>
                    <a:pt x="9240" y="4978"/>
                    <a:pt x="9192" y="5002"/>
                    <a:pt x="9121" y="5073"/>
                  </a:cubicBezTo>
                  <a:lnTo>
                    <a:pt x="8645" y="5764"/>
                  </a:lnTo>
                  <a:lnTo>
                    <a:pt x="7859" y="5764"/>
                  </a:lnTo>
                  <a:cubicBezTo>
                    <a:pt x="7764" y="4787"/>
                    <a:pt x="7025" y="4049"/>
                    <a:pt x="6073" y="3977"/>
                  </a:cubicBezTo>
                  <a:lnTo>
                    <a:pt x="6073" y="3073"/>
                  </a:lnTo>
                  <a:cubicBezTo>
                    <a:pt x="6073" y="3001"/>
                    <a:pt x="6025" y="2953"/>
                    <a:pt x="6001" y="2930"/>
                  </a:cubicBezTo>
                  <a:lnTo>
                    <a:pt x="5382" y="2477"/>
                  </a:lnTo>
                  <a:lnTo>
                    <a:pt x="6001" y="2025"/>
                  </a:lnTo>
                  <a:cubicBezTo>
                    <a:pt x="6073" y="2001"/>
                    <a:pt x="6073" y="1953"/>
                    <a:pt x="6073" y="1882"/>
                  </a:cubicBezTo>
                  <a:lnTo>
                    <a:pt x="6073" y="358"/>
                  </a:lnTo>
                  <a:close/>
                  <a:moveTo>
                    <a:pt x="5739" y="358"/>
                  </a:moveTo>
                  <a:lnTo>
                    <a:pt x="5739" y="1787"/>
                  </a:lnTo>
                  <a:lnTo>
                    <a:pt x="5049" y="2263"/>
                  </a:lnTo>
                  <a:cubicBezTo>
                    <a:pt x="5001" y="2334"/>
                    <a:pt x="4953" y="2382"/>
                    <a:pt x="4953" y="2477"/>
                  </a:cubicBezTo>
                  <a:cubicBezTo>
                    <a:pt x="4953" y="2572"/>
                    <a:pt x="5001" y="2620"/>
                    <a:pt x="5049" y="2692"/>
                  </a:cubicBezTo>
                  <a:lnTo>
                    <a:pt x="5739" y="3168"/>
                  </a:lnTo>
                  <a:lnTo>
                    <a:pt x="5739" y="3977"/>
                  </a:lnTo>
                  <a:cubicBezTo>
                    <a:pt x="5430" y="4001"/>
                    <a:pt x="5168" y="4097"/>
                    <a:pt x="4930" y="4239"/>
                  </a:cubicBezTo>
                  <a:cubicBezTo>
                    <a:pt x="4882" y="4263"/>
                    <a:pt x="4811" y="4359"/>
                    <a:pt x="4834" y="4454"/>
                  </a:cubicBezTo>
                  <a:cubicBezTo>
                    <a:pt x="4864" y="4528"/>
                    <a:pt x="4922" y="4565"/>
                    <a:pt x="4990" y="4565"/>
                  </a:cubicBezTo>
                  <a:cubicBezTo>
                    <a:pt x="5031" y="4565"/>
                    <a:pt x="5076" y="4552"/>
                    <a:pt x="5120" y="4525"/>
                  </a:cubicBezTo>
                  <a:cubicBezTo>
                    <a:pt x="5358" y="4382"/>
                    <a:pt x="5644" y="4335"/>
                    <a:pt x="5906" y="4335"/>
                  </a:cubicBezTo>
                  <a:cubicBezTo>
                    <a:pt x="6811" y="4335"/>
                    <a:pt x="7525" y="5049"/>
                    <a:pt x="7525" y="5930"/>
                  </a:cubicBezTo>
                  <a:cubicBezTo>
                    <a:pt x="7549" y="6788"/>
                    <a:pt x="6811" y="7550"/>
                    <a:pt x="5906" y="7550"/>
                  </a:cubicBezTo>
                  <a:cubicBezTo>
                    <a:pt x="5025" y="7550"/>
                    <a:pt x="4311" y="6835"/>
                    <a:pt x="4311" y="5930"/>
                  </a:cubicBezTo>
                  <a:cubicBezTo>
                    <a:pt x="4311" y="5597"/>
                    <a:pt x="4406" y="5311"/>
                    <a:pt x="4572" y="5049"/>
                  </a:cubicBezTo>
                  <a:cubicBezTo>
                    <a:pt x="4644" y="4978"/>
                    <a:pt x="4596" y="4859"/>
                    <a:pt x="4549" y="4811"/>
                  </a:cubicBezTo>
                  <a:cubicBezTo>
                    <a:pt x="4504" y="4778"/>
                    <a:pt x="4455" y="4760"/>
                    <a:pt x="4410" y="4760"/>
                  </a:cubicBezTo>
                  <a:cubicBezTo>
                    <a:pt x="4358" y="4760"/>
                    <a:pt x="4312" y="4784"/>
                    <a:pt x="4287" y="4835"/>
                  </a:cubicBezTo>
                  <a:cubicBezTo>
                    <a:pt x="4096" y="5097"/>
                    <a:pt x="3977" y="5430"/>
                    <a:pt x="3953" y="5764"/>
                  </a:cubicBezTo>
                  <a:lnTo>
                    <a:pt x="3048" y="5764"/>
                  </a:lnTo>
                  <a:cubicBezTo>
                    <a:pt x="3001" y="5764"/>
                    <a:pt x="2929" y="5787"/>
                    <a:pt x="2905" y="5811"/>
                  </a:cubicBezTo>
                  <a:lnTo>
                    <a:pt x="2453" y="6430"/>
                  </a:lnTo>
                  <a:lnTo>
                    <a:pt x="2024" y="5811"/>
                  </a:lnTo>
                  <a:cubicBezTo>
                    <a:pt x="1977" y="5764"/>
                    <a:pt x="1929" y="5764"/>
                    <a:pt x="1858" y="5764"/>
                  </a:cubicBezTo>
                  <a:lnTo>
                    <a:pt x="286" y="5764"/>
                  </a:lnTo>
                  <a:lnTo>
                    <a:pt x="286" y="667"/>
                  </a:lnTo>
                  <a:cubicBezTo>
                    <a:pt x="286" y="524"/>
                    <a:pt x="405" y="358"/>
                    <a:pt x="595" y="358"/>
                  </a:cubicBezTo>
                  <a:close/>
                  <a:moveTo>
                    <a:pt x="3977" y="6073"/>
                  </a:moveTo>
                  <a:cubicBezTo>
                    <a:pt x="4072" y="7026"/>
                    <a:pt x="4811" y="7788"/>
                    <a:pt x="5763" y="7859"/>
                  </a:cubicBezTo>
                  <a:lnTo>
                    <a:pt x="5763" y="8764"/>
                  </a:lnTo>
                  <a:cubicBezTo>
                    <a:pt x="5763" y="8812"/>
                    <a:pt x="5787" y="8883"/>
                    <a:pt x="5835" y="8907"/>
                  </a:cubicBezTo>
                  <a:lnTo>
                    <a:pt x="6454" y="9360"/>
                  </a:lnTo>
                  <a:lnTo>
                    <a:pt x="5835" y="9812"/>
                  </a:lnTo>
                  <a:cubicBezTo>
                    <a:pt x="5763" y="9836"/>
                    <a:pt x="5763" y="9883"/>
                    <a:pt x="5763" y="9955"/>
                  </a:cubicBezTo>
                  <a:lnTo>
                    <a:pt x="5763" y="11479"/>
                  </a:lnTo>
                  <a:lnTo>
                    <a:pt x="619" y="11479"/>
                  </a:lnTo>
                  <a:cubicBezTo>
                    <a:pt x="476" y="11479"/>
                    <a:pt x="310" y="11360"/>
                    <a:pt x="310" y="11169"/>
                  </a:cubicBezTo>
                  <a:lnTo>
                    <a:pt x="310" y="6073"/>
                  </a:lnTo>
                  <a:lnTo>
                    <a:pt x="1810" y="6073"/>
                  </a:lnTo>
                  <a:lnTo>
                    <a:pt x="2286" y="6764"/>
                  </a:lnTo>
                  <a:cubicBezTo>
                    <a:pt x="2334" y="6835"/>
                    <a:pt x="2405" y="6859"/>
                    <a:pt x="2501" y="6859"/>
                  </a:cubicBezTo>
                  <a:cubicBezTo>
                    <a:pt x="2572" y="6859"/>
                    <a:pt x="2643" y="6811"/>
                    <a:pt x="2691" y="6764"/>
                  </a:cubicBezTo>
                  <a:lnTo>
                    <a:pt x="3167" y="6073"/>
                  </a:lnTo>
                  <a:close/>
                  <a:moveTo>
                    <a:pt x="619" y="0"/>
                  </a:moveTo>
                  <a:cubicBezTo>
                    <a:pt x="262" y="0"/>
                    <a:pt x="0" y="310"/>
                    <a:pt x="0" y="643"/>
                  </a:cubicBezTo>
                  <a:lnTo>
                    <a:pt x="0" y="11622"/>
                  </a:lnTo>
                  <a:cubicBezTo>
                    <a:pt x="0" y="11717"/>
                    <a:pt x="72" y="11789"/>
                    <a:pt x="167" y="11789"/>
                  </a:cubicBezTo>
                  <a:lnTo>
                    <a:pt x="9312" y="11789"/>
                  </a:lnTo>
                  <a:cubicBezTo>
                    <a:pt x="9454" y="11646"/>
                    <a:pt x="9359" y="11479"/>
                    <a:pt x="9216" y="11479"/>
                  </a:cubicBezTo>
                  <a:lnTo>
                    <a:pt x="6097" y="11479"/>
                  </a:lnTo>
                  <a:lnTo>
                    <a:pt x="6097" y="10050"/>
                  </a:lnTo>
                  <a:lnTo>
                    <a:pt x="6787" y="9574"/>
                  </a:lnTo>
                  <a:cubicBezTo>
                    <a:pt x="6835" y="9502"/>
                    <a:pt x="6859" y="9455"/>
                    <a:pt x="6859" y="9360"/>
                  </a:cubicBezTo>
                  <a:cubicBezTo>
                    <a:pt x="6859" y="9264"/>
                    <a:pt x="6835" y="9217"/>
                    <a:pt x="6787" y="9145"/>
                  </a:cubicBezTo>
                  <a:lnTo>
                    <a:pt x="6097" y="8669"/>
                  </a:lnTo>
                  <a:lnTo>
                    <a:pt x="6097" y="7859"/>
                  </a:lnTo>
                  <a:cubicBezTo>
                    <a:pt x="7049" y="7764"/>
                    <a:pt x="7787" y="7026"/>
                    <a:pt x="7883" y="6073"/>
                  </a:cubicBezTo>
                  <a:lnTo>
                    <a:pt x="8764" y="6073"/>
                  </a:lnTo>
                  <a:cubicBezTo>
                    <a:pt x="8835" y="6073"/>
                    <a:pt x="8883" y="6049"/>
                    <a:pt x="8931" y="6026"/>
                  </a:cubicBezTo>
                  <a:lnTo>
                    <a:pt x="9359" y="5383"/>
                  </a:lnTo>
                  <a:lnTo>
                    <a:pt x="9812" y="6026"/>
                  </a:lnTo>
                  <a:cubicBezTo>
                    <a:pt x="9835" y="6073"/>
                    <a:pt x="9907" y="6073"/>
                    <a:pt x="9955" y="6073"/>
                  </a:cubicBezTo>
                  <a:lnTo>
                    <a:pt x="11550" y="6073"/>
                  </a:lnTo>
                  <a:lnTo>
                    <a:pt x="11550" y="11265"/>
                  </a:lnTo>
                  <a:cubicBezTo>
                    <a:pt x="11550" y="11336"/>
                    <a:pt x="11455" y="11431"/>
                    <a:pt x="11360" y="11431"/>
                  </a:cubicBezTo>
                  <a:lnTo>
                    <a:pt x="10026" y="11431"/>
                  </a:lnTo>
                  <a:cubicBezTo>
                    <a:pt x="10002" y="11431"/>
                    <a:pt x="9955" y="11431"/>
                    <a:pt x="9931" y="11455"/>
                  </a:cubicBezTo>
                  <a:cubicBezTo>
                    <a:pt x="9812" y="11622"/>
                    <a:pt x="9931" y="11765"/>
                    <a:pt x="10050" y="11765"/>
                  </a:cubicBezTo>
                  <a:lnTo>
                    <a:pt x="11241" y="11765"/>
                  </a:lnTo>
                  <a:cubicBezTo>
                    <a:pt x="11598" y="11765"/>
                    <a:pt x="11860" y="11455"/>
                    <a:pt x="11860" y="11146"/>
                  </a:cubicBezTo>
                  <a:lnTo>
                    <a:pt x="11860" y="596"/>
                  </a:lnTo>
                  <a:cubicBezTo>
                    <a:pt x="11836" y="310"/>
                    <a:pt x="11574" y="0"/>
                    <a:pt x="112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4512412" y="3156271"/>
              <a:ext cx="59690" cy="10674"/>
            </a:xfrm>
            <a:custGeom>
              <a:avLst/>
              <a:gdLst/>
              <a:ahLst/>
              <a:cxnLst/>
              <a:rect l="l" t="t" r="r" b="b"/>
              <a:pathLst>
                <a:path w="2002" h="358" extrusionOk="0">
                  <a:moveTo>
                    <a:pt x="215" y="0"/>
                  </a:moveTo>
                  <a:cubicBezTo>
                    <a:pt x="120" y="0"/>
                    <a:pt x="72" y="48"/>
                    <a:pt x="24" y="143"/>
                  </a:cubicBezTo>
                  <a:cubicBezTo>
                    <a:pt x="1" y="262"/>
                    <a:pt x="96" y="358"/>
                    <a:pt x="215" y="358"/>
                  </a:cubicBezTo>
                  <a:lnTo>
                    <a:pt x="1787" y="358"/>
                  </a:lnTo>
                  <a:cubicBezTo>
                    <a:pt x="1882" y="358"/>
                    <a:pt x="1930" y="286"/>
                    <a:pt x="1953" y="191"/>
                  </a:cubicBezTo>
                  <a:cubicBezTo>
                    <a:pt x="2001" y="72"/>
                    <a:pt x="1906" y="0"/>
                    <a:pt x="1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7"/>
            <p:cNvSpPr/>
            <p:nvPr/>
          </p:nvSpPr>
          <p:spPr>
            <a:xfrm>
              <a:off x="4525203" y="3177560"/>
              <a:ext cx="34108" cy="10674"/>
            </a:xfrm>
            <a:custGeom>
              <a:avLst/>
              <a:gdLst/>
              <a:ahLst/>
              <a:cxnLst/>
              <a:rect l="l" t="t" r="r" b="b"/>
              <a:pathLst>
                <a:path w="1144" h="358" extrusionOk="0">
                  <a:moveTo>
                    <a:pt x="191" y="1"/>
                  </a:moveTo>
                  <a:cubicBezTo>
                    <a:pt x="119" y="1"/>
                    <a:pt x="48" y="48"/>
                    <a:pt x="24" y="144"/>
                  </a:cubicBezTo>
                  <a:cubicBezTo>
                    <a:pt x="0" y="263"/>
                    <a:pt x="72" y="358"/>
                    <a:pt x="191" y="358"/>
                  </a:cubicBezTo>
                  <a:lnTo>
                    <a:pt x="977" y="358"/>
                  </a:lnTo>
                  <a:cubicBezTo>
                    <a:pt x="1072" y="358"/>
                    <a:pt x="1120" y="287"/>
                    <a:pt x="1143" y="191"/>
                  </a:cubicBezTo>
                  <a:cubicBezTo>
                    <a:pt x="1143" y="72"/>
                    <a:pt x="1072" y="1"/>
                    <a:pt x="9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7"/>
            <p:cNvSpPr/>
            <p:nvPr/>
          </p:nvSpPr>
          <p:spPr>
            <a:xfrm>
              <a:off x="4410175" y="3229409"/>
              <a:ext cx="90190" cy="10674"/>
            </a:xfrm>
            <a:custGeom>
              <a:avLst/>
              <a:gdLst/>
              <a:ahLst/>
              <a:cxnLst/>
              <a:rect l="l" t="t" r="r" b="b"/>
              <a:pathLst>
                <a:path w="3025" h="358" extrusionOk="0">
                  <a:moveTo>
                    <a:pt x="215" y="0"/>
                  </a:moveTo>
                  <a:cubicBezTo>
                    <a:pt x="119" y="0"/>
                    <a:pt x="72" y="72"/>
                    <a:pt x="48" y="167"/>
                  </a:cubicBezTo>
                  <a:cubicBezTo>
                    <a:pt x="0" y="286"/>
                    <a:pt x="96" y="357"/>
                    <a:pt x="215" y="357"/>
                  </a:cubicBezTo>
                  <a:lnTo>
                    <a:pt x="2834" y="357"/>
                  </a:lnTo>
                  <a:cubicBezTo>
                    <a:pt x="2930" y="357"/>
                    <a:pt x="2977" y="310"/>
                    <a:pt x="3001" y="215"/>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4410175" y="3252128"/>
              <a:ext cx="90190" cy="10674"/>
            </a:xfrm>
            <a:custGeom>
              <a:avLst/>
              <a:gdLst/>
              <a:ahLst/>
              <a:cxnLst/>
              <a:rect l="l" t="t" r="r" b="b"/>
              <a:pathLst>
                <a:path w="3025" h="358" extrusionOk="0">
                  <a:moveTo>
                    <a:pt x="215" y="0"/>
                  </a:moveTo>
                  <a:cubicBezTo>
                    <a:pt x="119" y="0"/>
                    <a:pt x="72" y="48"/>
                    <a:pt x="48" y="143"/>
                  </a:cubicBezTo>
                  <a:cubicBezTo>
                    <a:pt x="0" y="262"/>
                    <a:pt x="96" y="358"/>
                    <a:pt x="215" y="358"/>
                  </a:cubicBezTo>
                  <a:lnTo>
                    <a:pt x="2834" y="358"/>
                  </a:lnTo>
                  <a:cubicBezTo>
                    <a:pt x="2930" y="358"/>
                    <a:pt x="2977" y="286"/>
                    <a:pt x="3001" y="191"/>
                  </a:cubicBezTo>
                  <a:cubicBezTo>
                    <a:pt x="3025" y="119"/>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7"/>
            <p:cNvSpPr/>
            <p:nvPr/>
          </p:nvSpPr>
          <p:spPr>
            <a:xfrm>
              <a:off x="4430062" y="3274132"/>
              <a:ext cx="50417" cy="10674"/>
            </a:xfrm>
            <a:custGeom>
              <a:avLst/>
              <a:gdLst/>
              <a:ahLst/>
              <a:cxnLst/>
              <a:rect l="l" t="t" r="r" b="b"/>
              <a:pathLst>
                <a:path w="1691" h="358" extrusionOk="0">
                  <a:moveTo>
                    <a:pt x="215" y="1"/>
                  </a:moveTo>
                  <a:cubicBezTo>
                    <a:pt x="119" y="1"/>
                    <a:pt x="48" y="48"/>
                    <a:pt x="24" y="143"/>
                  </a:cubicBezTo>
                  <a:cubicBezTo>
                    <a:pt x="0" y="262"/>
                    <a:pt x="95" y="358"/>
                    <a:pt x="215" y="358"/>
                  </a:cubicBezTo>
                  <a:lnTo>
                    <a:pt x="1524" y="358"/>
                  </a:lnTo>
                  <a:cubicBezTo>
                    <a:pt x="1596" y="358"/>
                    <a:pt x="1667" y="286"/>
                    <a:pt x="1691" y="215"/>
                  </a:cubicBezTo>
                  <a:cubicBezTo>
                    <a:pt x="1691" y="96"/>
                    <a:pt x="1596"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7"/>
            <p:cNvSpPr/>
            <p:nvPr/>
          </p:nvSpPr>
          <p:spPr>
            <a:xfrm>
              <a:off x="4583432" y="3229409"/>
              <a:ext cx="90190" cy="10674"/>
            </a:xfrm>
            <a:custGeom>
              <a:avLst/>
              <a:gdLst/>
              <a:ahLst/>
              <a:cxnLst/>
              <a:rect l="l" t="t" r="r" b="b"/>
              <a:pathLst>
                <a:path w="3025" h="358" extrusionOk="0">
                  <a:moveTo>
                    <a:pt x="214" y="0"/>
                  </a:moveTo>
                  <a:cubicBezTo>
                    <a:pt x="119" y="0"/>
                    <a:pt x="72" y="72"/>
                    <a:pt x="24" y="167"/>
                  </a:cubicBezTo>
                  <a:cubicBezTo>
                    <a:pt x="0" y="286"/>
                    <a:pt x="95" y="357"/>
                    <a:pt x="214" y="357"/>
                  </a:cubicBezTo>
                  <a:lnTo>
                    <a:pt x="2834" y="357"/>
                  </a:lnTo>
                  <a:cubicBezTo>
                    <a:pt x="2929" y="357"/>
                    <a:pt x="2977" y="310"/>
                    <a:pt x="3001" y="215"/>
                  </a:cubicBezTo>
                  <a:cubicBezTo>
                    <a:pt x="3025" y="95"/>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4583432" y="3252128"/>
              <a:ext cx="90190" cy="10674"/>
            </a:xfrm>
            <a:custGeom>
              <a:avLst/>
              <a:gdLst/>
              <a:ahLst/>
              <a:cxnLst/>
              <a:rect l="l" t="t" r="r" b="b"/>
              <a:pathLst>
                <a:path w="3025" h="358" extrusionOk="0">
                  <a:moveTo>
                    <a:pt x="214" y="0"/>
                  </a:moveTo>
                  <a:cubicBezTo>
                    <a:pt x="119" y="0"/>
                    <a:pt x="72" y="48"/>
                    <a:pt x="24" y="143"/>
                  </a:cubicBezTo>
                  <a:cubicBezTo>
                    <a:pt x="0" y="262"/>
                    <a:pt x="95" y="358"/>
                    <a:pt x="214" y="358"/>
                  </a:cubicBezTo>
                  <a:lnTo>
                    <a:pt x="2834" y="358"/>
                  </a:lnTo>
                  <a:cubicBezTo>
                    <a:pt x="2929" y="358"/>
                    <a:pt x="2977" y="286"/>
                    <a:pt x="3001" y="191"/>
                  </a:cubicBezTo>
                  <a:cubicBezTo>
                    <a:pt x="3025" y="72"/>
                    <a:pt x="2953"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7"/>
            <p:cNvSpPr/>
            <p:nvPr/>
          </p:nvSpPr>
          <p:spPr>
            <a:xfrm>
              <a:off x="4603289" y="3274132"/>
              <a:ext cx="50447" cy="10674"/>
            </a:xfrm>
            <a:custGeom>
              <a:avLst/>
              <a:gdLst/>
              <a:ahLst/>
              <a:cxnLst/>
              <a:rect l="l" t="t" r="r" b="b"/>
              <a:pathLst>
                <a:path w="1692" h="358" extrusionOk="0">
                  <a:moveTo>
                    <a:pt x="191" y="1"/>
                  </a:moveTo>
                  <a:cubicBezTo>
                    <a:pt x="120" y="1"/>
                    <a:pt x="49" y="48"/>
                    <a:pt x="25" y="143"/>
                  </a:cubicBezTo>
                  <a:cubicBezTo>
                    <a:pt x="1" y="262"/>
                    <a:pt x="72" y="358"/>
                    <a:pt x="191" y="358"/>
                  </a:cubicBezTo>
                  <a:lnTo>
                    <a:pt x="1501" y="358"/>
                  </a:lnTo>
                  <a:cubicBezTo>
                    <a:pt x="1597" y="358"/>
                    <a:pt x="1668" y="286"/>
                    <a:pt x="1692" y="215"/>
                  </a:cubicBezTo>
                  <a:cubicBezTo>
                    <a:pt x="1692" y="96"/>
                    <a:pt x="1597" y="1"/>
                    <a:pt x="15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7"/>
            <p:cNvSpPr/>
            <p:nvPr/>
          </p:nvSpPr>
          <p:spPr>
            <a:xfrm>
              <a:off x="4583432" y="3058984"/>
              <a:ext cx="89475" cy="10674"/>
            </a:xfrm>
            <a:custGeom>
              <a:avLst/>
              <a:gdLst/>
              <a:ahLst/>
              <a:cxnLst/>
              <a:rect l="l" t="t" r="r" b="b"/>
              <a:pathLst>
                <a:path w="3001" h="358" extrusionOk="0">
                  <a:moveTo>
                    <a:pt x="214" y="1"/>
                  </a:moveTo>
                  <a:cubicBezTo>
                    <a:pt x="119" y="1"/>
                    <a:pt x="72" y="72"/>
                    <a:pt x="24" y="167"/>
                  </a:cubicBezTo>
                  <a:cubicBezTo>
                    <a:pt x="0" y="287"/>
                    <a:pt x="95" y="358"/>
                    <a:pt x="214" y="358"/>
                  </a:cubicBezTo>
                  <a:lnTo>
                    <a:pt x="2834" y="358"/>
                  </a:lnTo>
                  <a:cubicBezTo>
                    <a:pt x="2929" y="358"/>
                    <a:pt x="2977" y="310"/>
                    <a:pt x="3001" y="215"/>
                  </a:cubicBezTo>
                  <a:cubicBezTo>
                    <a:pt x="3001" y="96"/>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7"/>
            <p:cNvSpPr/>
            <p:nvPr/>
          </p:nvSpPr>
          <p:spPr>
            <a:xfrm>
              <a:off x="4583432" y="3081703"/>
              <a:ext cx="89475" cy="10704"/>
            </a:xfrm>
            <a:custGeom>
              <a:avLst/>
              <a:gdLst/>
              <a:ahLst/>
              <a:cxnLst/>
              <a:rect l="l" t="t" r="r" b="b"/>
              <a:pathLst>
                <a:path w="3001" h="359" extrusionOk="0">
                  <a:moveTo>
                    <a:pt x="214" y="1"/>
                  </a:moveTo>
                  <a:cubicBezTo>
                    <a:pt x="119" y="1"/>
                    <a:pt x="72" y="48"/>
                    <a:pt x="24" y="144"/>
                  </a:cubicBezTo>
                  <a:cubicBezTo>
                    <a:pt x="0" y="263"/>
                    <a:pt x="95" y="358"/>
                    <a:pt x="214" y="358"/>
                  </a:cubicBezTo>
                  <a:lnTo>
                    <a:pt x="2834" y="358"/>
                  </a:lnTo>
                  <a:cubicBezTo>
                    <a:pt x="2929" y="358"/>
                    <a:pt x="2977" y="287"/>
                    <a:pt x="3001" y="191"/>
                  </a:cubicBezTo>
                  <a:cubicBezTo>
                    <a:pt x="3001" y="72"/>
                    <a:pt x="2929"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4603289" y="3103737"/>
              <a:ext cx="50447" cy="10674"/>
            </a:xfrm>
            <a:custGeom>
              <a:avLst/>
              <a:gdLst/>
              <a:ahLst/>
              <a:cxnLst/>
              <a:rect l="l" t="t" r="r" b="b"/>
              <a:pathLst>
                <a:path w="1692" h="358" extrusionOk="0">
                  <a:moveTo>
                    <a:pt x="191" y="0"/>
                  </a:moveTo>
                  <a:cubicBezTo>
                    <a:pt x="120" y="0"/>
                    <a:pt x="49" y="48"/>
                    <a:pt x="25" y="143"/>
                  </a:cubicBezTo>
                  <a:cubicBezTo>
                    <a:pt x="1" y="262"/>
                    <a:pt x="72" y="357"/>
                    <a:pt x="191" y="357"/>
                  </a:cubicBezTo>
                  <a:lnTo>
                    <a:pt x="1501" y="357"/>
                  </a:lnTo>
                  <a:cubicBezTo>
                    <a:pt x="1597" y="357"/>
                    <a:pt x="1668" y="286"/>
                    <a:pt x="1692" y="214"/>
                  </a:cubicBezTo>
                  <a:cubicBezTo>
                    <a:pt x="1692" y="95"/>
                    <a:pt x="1597"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7"/>
            <p:cNvSpPr/>
            <p:nvPr/>
          </p:nvSpPr>
          <p:spPr>
            <a:xfrm>
              <a:off x="4412292" y="3058984"/>
              <a:ext cx="89505" cy="10674"/>
            </a:xfrm>
            <a:custGeom>
              <a:avLst/>
              <a:gdLst/>
              <a:ahLst/>
              <a:cxnLst/>
              <a:rect l="l" t="t" r="r" b="b"/>
              <a:pathLst>
                <a:path w="3002" h="358" extrusionOk="0">
                  <a:moveTo>
                    <a:pt x="215" y="1"/>
                  </a:moveTo>
                  <a:cubicBezTo>
                    <a:pt x="120" y="1"/>
                    <a:pt x="48" y="72"/>
                    <a:pt x="25" y="167"/>
                  </a:cubicBezTo>
                  <a:cubicBezTo>
                    <a:pt x="1" y="287"/>
                    <a:pt x="96" y="358"/>
                    <a:pt x="215" y="358"/>
                  </a:cubicBezTo>
                  <a:lnTo>
                    <a:pt x="2835" y="358"/>
                  </a:lnTo>
                  <a:cubicBezTo>
                    <a:pt x="2906" y="358"/>
                    <a:pt x="2978" y="310"/>
                    <a:pt x="3001" y="215"/>
                  </a:cubicBezTo>
                  <a:cubicBezTo>
                    <a:pt x="3001" y="96"/>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7"/>
            <p:cNvSpPr/>
            <p:nvPr/>
          </p:nvSpPr>
          <p:spPr>
            <a:xfrm>
              <a:off x="4412292" y="3081703"/>
              <a:ext cx="89505" cy="10704"/>
            </a:xfrm>
            <a:custGeom>
              <a:avLst/>
              <a:gdLst/>
              <a:ahLst/>
              <a:cxnLst/>
              <a:rect l="l" t="t" r="r" b="b"/>
              <a:pathLst>
                <a:path w="3002" h="359" extrusionOk="0">
                  <a:moveTo>
                    <a:pt x="215" y="1"/>
                  </a:moveTo>
                  <a:cubicBezTo>
                    <a:pt x="120" y="1"/>
                    <a:pt x="48" y="48"/>
                    <a:pt x="25" y="144"/>
                  </a:cubicBezTo>
                  <a:cubicBezTo>
                    <a:pt x="1" y="263"/>
                    <a:pt x="96" y="358"/>
                    <a:pt x="215" y="358"/>
                  </a:cubicBezTo>
                  <a:lnTo>
                    <a:pt x="2835" y="358"/>
                  </a:lnTo>
                  <a:cubicBezTo>
                    <a:pt x="2906" y="358"/>
                    <a:pt x="2978" y="287"/>
                    <a:pt x="3001" y="191"/>
                  </a:cubicBezTo>
                  <a:cubicBezTo>
                    <a:pt x="3001" y="72"/>
                    <a:pt x="2906" y="1"/>
                    <a:pt x="2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4431463" y="3103737"/>
              <a:ext cx="51163" cy="10674"/>
            </a:xfrm>
            <a:custGeom>
              <a:avLst/>
              <a:gdLst/>
              <a:ahLst/>
              <a:cxnLst/>
              <a:rect l="l" t="t" r="r" b="b"/>
              <a:pathLst>
                <a:path w="1716" h="358" extrusionOk="0">
                  <a:moveTo>
                    <a:pt x="215" y="0"/>
                  </a:moveTo>
                  <a:cubicBezTo>
                    <a:pt x="120" y="0"/>
                    <a:pt x="72" y="48"/>
                    <a:pt x="48" y="143"/>
                  </a:cubicBezTo>
                  <a:cubicBezTo>
                    <a:pt x="1" y="262"/>
                    <a:pt x="96" y="357"/>
                    <a:pt x="215" y="357"/>
                  </a:cubicBezTo>
                  <a:lnTo>
                    <a:pt x="1525" y="357"/>
                  </a:lnTo>
                  <a:cubicBezTo>
                    <a:pt x="1620" y="357"/>
                    <a:pt x="1668" y="286"/>
                    <a:pt x="1692" y="214"/>
                  </a:cubicBezTo>
                  <a:cubicBezTo>
                    <a:pt x="1715" y="95"/>
                    <a:pt x="1620" y="0"/>
                    <a:pt x="15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77"/>
          <p:cNvGrpSpPr/>
          <p:nvPr/>
        </p:nvGrpSpPr>
        <p:grpSpPr>
          <a:xfrm>
            <a:off x="4769244" y="2994285"/>
            <a:ext cx="352920" cy="354441"/>
            <a:chOff x="4959731" y="2994285"/>
            <a:chExt cx="352920" cy="354441"/>
          </a:xfrm>
        </p:grpSpPr>
        <p:sp>
          <p:nvSpPr>
            <p:cNvPr id="13812" name="Google Shape;13812;p77"/>
            <p:cNvSpPr/>
            <p:nvPr/>
          </p:nvSpPr>
          <p:spPr>
            <a:xfrm>
              <a:off x="4963995" y="3319570"/>
              <a:ext cx="343678" cy="23464"/>
            </a:xfrm>
            <a:custGeom>
              <a:avLst/>
              <a:gdLst/>
              <a:ahLst/>
              <a:cxnLst/>
              <a:rect l="l" t="t" r="r" b="b"/>
              <a:pathLst>
                <a:path w="11527" h="787" extrusionOk="0">
                  <a:moveTo>
                    <a:pt x="120" y="1"/>
                  </a:moveTo>
                  <a:cubicBezTo>
                    <a:pt x="72" y="1"/>
                    <a:pt x="1" y="48"/>
                    <a:pt x="1" y="120"/>
                  </a:cubicBezTo>
                  <a:lnTo>
                    <a:pt x="1" y="667"/>
                  </a:lnTo>
                  <a:cubicBezTo>
                    <a:pt x="1" y="739"/>
                    <a:pt x="72" y="787"/>
                    <a:pt x="120" y="787"/>
                  </a:cubicBezTo>
                  <a:lnTo>
                    <a:pt x="11408" y="787"/>
                  </a:lnTo>
                  <a:cubicBezTo>
                    <a:pt x="11479" y="787"/>
                    <a:pt x="11527" y="739"/>
                    <a:pt x="11527" y="667"/>
                  </a:cubicBezTo>
                  <a:lnTo>
                    <a:pt x="11527" y="120"/>
                  </a:lnTo>
                  <a:cubicBezTo>
                    <a:pt x="11527" y="48"/>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7"/>
            <p:cNvSpPr/>
            <p:nvPr/>
          </p:nvSpPr>
          <p:spPr>
            <a:xfrm>
              <a:off x="5289907" y="3318169"/>
              <a:ext cx="17770" cy="24150"/>
            </a:xfrm>
            <a:custGeom>
              <a:avLst/>
              <a:gdLst/>
              <a:ahLst/>
              <a:cxnLst/>
              <a:rect l="l" t="t" r="r" b="b"/>
              <a:pathLst>
                <a:path w="596" h="810" extrusionOk="0">
                  <a:moveTo>
                    <a:pt x="1" y="0"/>
                  </a:moveTo>
                  <a:cubicBezTo>
                    <a:pt x="72" y="0"/>
                    <a:pt x="120" y="71"/>
                    <a:pt x="120" y="119"/>
                  </a:cubicBezTo>
                  <a:lnTo>
                    <a:pt x="120" y="691"/>
                  </a:lnTo>
                  <a:cubicBezTo>
                    <a:pt x="120" y="738"/>
                    <a:pt x="72" y="810"/>
                    <a:pt x="1" y="810"/>
                  </a:cubicBezTo>
                  <a:lnTo>
                    <a:pt x="477" y="810"/>
                  </a:lnTo>
                  <a:cubicBezTo>
                    <a:pt x="548" y="810"/>
                    <a:pt x="596" y="762"/>
                    <a:pt x="596" y="691"/>
                  </a:cubicBezTo>
                  <a:lnTo>
                    <a:pt x="596" y="119"/>
                  </a:lnTo>
                  <a:cubicBezTo>
                    <a:pt x="596" y="71"/>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7"/>
            <p:cNvSpPr/>
            <p:nvPr/>
          </p:nvSpPr>
          <p:spPr>
            <a:xfrm>
              <a:off x="5009434" y="3028453"/>
              <a:ext cx="68187" cy="289742"/>
            </a:xfrm>
            <a:custGeom>
              <a:avLst/>
              <a:gdLst/>
              <a:ahLst/>
              <a:cxnLst/>
              <a:rect l="l" t="t" r="r" b="b"/>
              <a:pathLst>
                <a:path w="2287" h="9718" extrusionOk="0">
                  <a:moveTo>
                    <a:pt x="72" y="1"/>
                  </a:moveTo>
                  <a:cubicBezTo>
                    <a:pt x="25" y="1"/>
                    <a:pt x="1" y="25"/>
                    <a:pt x="1" y="48"/>
                  </a:cubicBezTo>
                  <a:lnTo>
                    <a:pt x="1" y="9717"/>
                  </a:lnTo>
                  <a:lnTo>
                    <a:pt x="2287" y="9717"/>
                  </a:lnTo>
                  <a:lnTo>
                    <a:pt x="2287" y="48"/>
                  </a:lnTo>
                  <a:cubicBezTo>
                    <a:pt x="2287" y="25"/>
                    <a:pt x="2263" y="1"/>
                    <a:pt x="223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5112386" y="3139933"/>
              <a:ext cx="68217" cy="178264"/>
            </a:xfrm>
            <a:custGeom>
              <a:avLst/>
              <a:gdLst/>
              <a:ahLst/>
              <a:cxnLst/>
              <a:rect l="l" t="t" r="r" b="b"/>
              <a:pathLst>
                <a:path w="2288" h="5979" extrusionOk="0">
                  <a:moveTo>
                    <a:pt x="72" y="1"/>
                  </a:moveTo>
                  <a:cubicBezTo>
                    <a:pt x="25" y="1"/>
                    <a:pt x="1" y="24"/>
                    <a:pt x="1" y="72"/>
                  </a:cubicBezTo>
                  <a:lnTo>
                    <a:pt x="1" y="5978"/>
                  </a:lnTo>
                  <a:lnTo>
                    <a:pt x="2287" y="5978"/>
                  </a:lnTo>
                  <a:lnTo>
                    <a:pt x="2287" y="72"/>
                  </a:lnTo>
                  <a:cubicBezTo>
                    <a:pt x="2287" y="24"/>
                    <a:pt x="2263" y="1"/>
                    <a:pt x="2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5216054" y="3215187"/>
              <a:ext cx="68902" cy="103011"/>
            </a:xfrm>
            <a:custGeom>
              <a:avLst/>
              <a:gdLst/>
              <a:ahLst/>
              <a:cxnLst/>
              <a:rect l="l" t="t" r="r" b="b"/>
              <a:pathLst>
                <a:path w="2311" h="3455" extrusionOk="0">
                  <a:moveTo>
                    <a:pt x="72" y="1"/>
                  </a:moveTo>
                  <a:cubicBezTo>
                    <a:pt x="48" y="1"/>
                    <a:pt x="1" y="49"/>
                    <a:pt x="1" y="72"/>
                  </a:cubicBezTo>
                  <a:lnTo>
                    <a:pt x="1" y="3454"/>
                  </a:lnTo>
                  <a:lnTo>
                    <a:pt x="2311" y="3454"/>
                  </a:lnTo>
                  <a:lnTo>
                    <a:pt x="2311" y="72"/>
                  </a:lnTo>
                  <a:cubicBezTo>
                    <a:pt x="2311" y="49"/>
                    <a:pt x="2263" y="1"/>
                    <a:pt x="22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7"/>
            <p:cNvSpPr/>
            <p:nvPr/>
          </p:nvSpPr>
          <p:spPr>
            <a:xfrm>
              <a:off x="5061998" y="3028900"/>
              <a:ext cx="15623" cy="290696"/>
            </a:xfrm>
            <a:custGeom>
              <a:avLst/>
              <a:gdLst/>
              <a:ahLst/>
              <a:cxnLst/>
              <a:rect l="l" t="t" r="r" b="b"/>
              <a:pathLst>
                <a:path w="524" h="9750" extrusionOk="0">
                  <a:moveTo>
                    <a:pt x="495" y="0"/>
                  </a:moveTo>
                  <a:cubicBezTo>
                    <a:pt x="489" y="0"/>
                    <a:pt x="483" y="3"/>
                    <a:pt x="476" y="10"/>
                  </a:cubicBezTo>
                  <a:lnTo>
                    <a:pt x="0" y="10"/>
                  </a:lnTo>
                  <a:cubicBezTo>
                    <a:pt x="24" y="10"/>
                    <a:pt x="48" y="33"/>
                    <a:pt x="48" y="57"/>
                  </a:cubicBezTo>
                  <a:lnTo>
                    <a:pt x="48" y="9750"/>
                  </a:lnTo>
                  <a:lnTo>
                    <a:pt x="524" y="9750"/>
                  </a:lnTo>
                  <a:lnTo>
                    <a:pt x="524" y="57"/>
                  </a:lnTo>
                  <a:cubicBezTo>
                    <a:pt x="524" y="22"/>
                    <a:pt x="511" y="0"/>
                    <a:pt x="49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7"/>
            <p:cNvSpPr/>
            <p:nvPr/>
          </p:nvSpPr>
          <p:spPr>
            <a:xfrm>
              <a:off x="5164950" y="3140648"/>
              <a:ext cx="15653" cy="178950"/>
            </a:xfrm>
            <a:custGeom>
              <a:avLst/>
              <a:gdLst/>
              <a:ahLst/>
              <a:cxnLst/>
              <a:rect l="l" t="t" r="r" b="b"/>
              <a:pathLst>
                <a:path w="525" h="6002" extrusionOk="0">
                  <a:moveTo>
                    <a:pt x="0" y="0"/>
                  </a:moveTo>
                  <a:cubicBezTo>
                    <a:pt x="24" y="0"/>
                    <a:pt x="48" y="48"/>
                    <a:pt x="48" y="72"/>
                  </a:cubicBezTo>
                  <a:lnTo>
                    <a:pt x="48" y="6002"/>
                  </a:lnTo>
                  <a:lnTo>
                    <a:pt x="524" y="6002"/>
                  </a:lnTo>
                  <a:lnTo>
                    <a:pt x="524" y="72"/>
                  </a:lnTo>
                  <a:cubicBezTo>
                    <a:pt x="524" y="48"/>
                    <a:pt x="500" y="0"/>
                    <a:pt x="47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5267903" y="3215187"/>
              <a:ext cx="15653" cy="103011"/>
            </a:xfrm>
            <a:custGeom>
              <a:avLst/>
              <a:gdLst/>
              <a:ahLst/>
              <a:cxnLst/>
              <a:rect l="l" t="t" r="r" b="b"/>
              <a:pathLst>
                <a:path w="525" h="3455" extrusionOk="0">
                  <a:moveTo>
                    <a:pt x="0" y="1"/>
                  </a:moveTo>
                  <a:cubicBezTo>
                    <a:pt x="24" y="1"/>
                    <a:pt x="48" y="49"/>
                    <a:pt x="48" y="72"/>
                  </a:cubicBezTo>
                  <a:lnTo>
                    <a:pt x="48" y="3454"/>
                  </a:lnTo>
                  <a:lnTo>
                    <a:pt x="524" y="3454"/>
                  </a:lnTo>
                  <a:lnTo>
                    <a:pt x="524" y="72"/>
                  </a:lnTo>
                  <a:cubicBezTo>
                    <a:pt x="524" y="49"/>
                    <a:pt x="500" y="1"/>
                    <a:pt x="47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5091813" y="2999443"/>
              <a:ext cx="193142" cy="156857"/>
            </a:xfrm>
            <a:custGeom>
              <a:avLst/>
              <a:gdLst/>
              <a:ahLst/>
              <a:cxnLst/>
              <a:rect l="l" t="t" r="r" b="b"/>
              <a:pathLst>
                <a:path w="6478" h="5261" extrusionOk="0">
                  <a:moveTo>
                    <a:pt x="474" y="1"/>
                  </a:moveTo>
                  <a:cubicBezTo>
                    <a:pt x="361" y="1"/>
                    <a:pt x="249" y="55"/>
                    <a:pt x="167" y="164"/>
                  </a:cubicBezTo>
                  <a:cubicBezTo>
                    <a:pt x="0" y="331"/>
                    <a:pt x="48" y="569"/>
                    <a:pt x="215" y="736"/>
                  </a:cubicBezTo>
                  <a:lnTo>
                    <a:pt x="4811" y="4332"/>
                  </a:lnTo>
                  <a:cubicBezTo>
                    <a:pt x="4644" y="4355"/>
                    <a:pt x="4501" y="4498"/>
                    <a:pt x="4501" y="4665"/>
                  </a:cubicBezTo>
                  <a:cubicBezTo>
                    <a:pt x="4477" y="4856"/>
                    <a:pt x="4620" y="5070"/>
                    <a:pt x="4858" y="5094"/>
                  </a:cubicBezTo>
                  <a:lnTo>
                    <a:pt x="6002" y="5260"/>
                  </a:lnTo>
                  <a:lnTo>
                    <a:pt x="6049" y="5260"/>
                  </a:lnTo>
                  <a:cubicBezTo>
                    <a:pt x="6168" y="5260"/>
                    <a:pt x="6264" y="5189"/>
                    <a:pt x="6359" y="5141"/>
                  </a:cubicBezTo>
                  <a:cubicBezTo>
                    <a:pt x="6430" y="5070"/>
                    <a:pt x="6478" y="4951"/>
                    <a:pt x="6430" y="4808"/>
                  </a:cubicBezTo>
                  <a:lnTo>
                    <a:pt x="6192" y="3665"/>
                  </a:lnTo>
                  <a:cubicBezTo>
                    <a:pt x="6152" y="3505"/>
                    <a:pt x="5995" y="3362"/>
                    <a:pt x="5819" y="3362"/>
                  </a:cubicBezTo>
                  <a:cubicBezTo>
                    <a:pt x="5785" y="3362"/>
                    <a:pt x="5750" y="3367"/>
                    <a:pt x="5716" y="3379"/>
                  </a:cubicBezTo>
                  <a:cubicBezTo>
                    <a:pt x="5525" y="3403"/>
                    <a:pt x="5406" y="3593"/>
                    <a:pt x="5406" y="3784"/>
                  </a:cubicBezTo>
                  <a:lnTo>
                    <a:pt x="715" y="93"/>
                  </a:lnTo>
                  <a:cubicBezTo>
                    <a:pt x="643" y="31"/>
                    <a:pt x="559" y="1"/>
                    <a:pt x="474"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5094646" y="2999443"/>
              <a:ext cx="153398" cy="118216"/>
            </a:xfrm>
            <a:custGeom>
              <a:avLst/>
              <a:gdLst/>
              <a:ahLst/>
              <a:cxnLst/>
              <a:rect l="l" t="t" r="r" b="b"/>
              <a:pathLst>
                <a:path w="5145" h="3965" extrusionOk="0">
                  <a:moveTo>
                    <a:pt x="379" y="1"/>
                  </a:moveTo>
                  <a:cubicBezTo>
                    <a:pt x="266" y="1"/>
                    <a:pt x="154" y="55"/>
                    <a:pt x="72" y="164"/>
                  </a:cubicBezTo>
                  <a:cubicBezTo>
                    <a:pt x="24" y="188"/>
                    <a:pt x="1" y="212"/>
                    <a:pt x="1" y="283"/>
                  </a:cubicBezTo>
                  <a:cubicBezTo>
                    <a:pt x="96" y="283"/>
                    <a:pt x="167" y="307"/>
                    <a:pt x="263" y="378"/>
                  </a:cubicBezTo>
                  <a:lnTo>
                    <a:pt x="4835" y="3951"/>
                  </a:lnTo>
                  <a:cubicBezTo>
                    <a:pt x="4852" y="3959"/>
                    <a:pt x="4873" y="3965"/>
                    <a:pt x="4893" y="3965"/>
                  </a:cubicBezTo>
                  <a:cubicBezTo>
                    <a:pt x="4928" y="3965"/>
                    <a:pt x="4963" y="3948"/>
                    <a:pt x="4978" y="3903"/>
                  </a:cubicBezTo>
                  <a:cubicBezTo>
                    <a:pt x="5002" y="3831"/>
                    <a:pt x="5073" y="3736"/>
                    <a:pt x="5144" y="3665"/>
                  </a:cubicBezTo>
                  <a:lnTo>
                    <a:pt x="620" y="93"/>
                  </a:lnTo>
                  <a:cubicBezTo>
                    <a:pt x="548" y="31"/>
                    <a:pt x="464" y="1"/>
                    <a:pt x="37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5253711" y="3099682"/>
              <a:ext cx="31246" cy="58736"/>
            </a:xfrm>
            <a:custGeom>
              <a:avLst/>
              <a:gdLst/>
              <a:ahLst/>
              <a:cxnLst/>
              <a:rect l="l" t="t" r="r" b="b"/>
              <a:pathLst>
                <a:path w="1048" h="1970" extrusionOk="0">
                  <a:moveTo>
                    <a:pt x="389" y="0"/>
                  </a:moveTo>
                  <a:cubicBezTo>
                    <a:pt x="355" y="0"/>
                    <a:pt x="320" y="5"/>
                    <a:pt x="286" y="17"/>
                  </a:cubicBezTo>
                  <a:cubicBezTo>
                    <a:pt x="143" y="41"/>
                    <a:pt x="48" y="136"/>
                    <a:pt x="0" y="279"/>
                  </a:cubicBezTo>
                  <a:cubicBezTo>
                    <a:pt x="214" y="279"/>
                    <a:pt x="381" y="398"/>
                    <a:pt x="405" y="612"/>
                  </a:cubicBezTo>
                  <a:lnTo>
                    <a:pt x="643" y="1732"/>
                  </a:lnTo>
                  <a:cubicBezTo>
                    <a:pt x="691" y="1827"/>
                    <a:pt x="643" y="1898"/>
                    <a:pt x="643" y="1970"/>
                  </a:cubicBezTo>
                  <a:cubicBezTo>
                    <a:pt x="762" y="1970"/>
                    <a:pt x="857" y="1922"/>
                    <a:pt x="929" y="1851"/>
                  </a:cubicBezTo>
                  <a:cubicBezTo>
                    <a:pt x="1000" y="1708"/>
                    <a:pt x="1048" y="1589"/>
                    <a:pt x="1000" y="1446"/>
                  </a:cubicBezTo>
                  <a:lnTo>
                    <a:pt x="762" y="303"/>
                  </a:lnTo>
                  <a:cubicBezTo>
                    <a:pt x="722" y="143"/>
                    <a:pt x="565" y="0"/>
                    <a:pt x="389"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7"/>
            <p:cNvSpPr/>
            <p:nvPr/>
          </p:nvSpPr>
          <p:spPr>
            <a:xfrm>
              <a:off x="4959731" y="2994285"/>
              <a:ext cx="352920" cy="354441"/>
            </a:xfrm>
            <a:custGeom>
              <a:avLst/>
              <a:gdLst/>
              <a:ahLst/>
              <a:cxnLst/>
              <a:rect l="l" t="t" r="r" b="b"/>
              <a:pathLst>
                <a:path w="11837" h="11888" extrusionOk="0">
                  <a:moveTo>
                    <a:pt x="3763" y="1337"/>
                  </a:moveTo>
                  <a:lnTo>
                    <a:pt x="3763" y="10720"/>
                  </a:lnTo>
                  <a:lnTo>
                    <a:pt x="1787" y="10720"/>
                  </a:lnTo>
                  <a:lnTo>
                    <a:pt x="1787" y="1337"/>
                  </a:lnTo>
                  <a:close/>
                  <a:moveTo>
                    <a:pt x="7240" y="5100"/>
                  </a:moveTo>
                  <a:lnTo>
                    <a:pt x="7240" y="10720"/>
                  </a:lnTo>
                  <a:lnTo>
                    <a:pt x="5264" y="10720"/>
                  </a:lnTo>
                  <a:lnTo>
                    <a:pt x="5264" y="5100"/>
                  </a:lnTo>
                  <a:close/>
                  <a:moveTo>
                    <a:pt x="10717" y="7600"/>
                  </a:moveTo>
                  <a:lnTo>
                    <a:pt x="10717" y="10720"/>
                  </a:lnTo>
                  <a:lnTo>
                    <a:pt x="8765" y="10720"/>
                  </a:lnTo>
                  <a:lnTo>
                    <a:pt x="8765" y="7600"/>
                  </a:lnTo>
                  <a:close/>
                  <a:moveTo>
                    <a:pt x="917" y="0"/>
                  </a:moveTo>
                  <a:cubicBezTo>
                    <a:pt x="815" y="0"/>
                    <a:pt x="739" y="88"/>
                    <a:pt x="739" y="194"/>
                  </a:cubicBezTo>
                  <a:lnTo>
                    <a:pt x="739" y="980"/>
                  </a:lnTo>
                  <a:lnTo>
                    <a:pt x="572" y="980"/>
                  </a:lnTo>
                  <a:cubicBezTo>
                    <a:pt x="477" y="980"/>
                    <a:pt x="382" y="1075"/>
                    <a:pt x="382" y="1171"/>
                  </a:cubicBezTo>
                  <a:cubicBezTo>
                    <a:pt x="382" y="1266"/>
                    <a:pt x="477" y="1313"/>
                    <a:pt x="549" y="1313"/>
                  </a:cubicBezTo>
                  <a:lnTo>
                    <a:pt x="739" y="1313"/>
                  </a:lnTo>
                  <a:lnTo>
                    <a:pt x="739" y="2218"/>
                  </a:lnTo>
                  <a:lnTo>
                    <a:pt x="549" y="2218"/>
                  </a:lnTo>
                  <a:cubicBezTo>
                    <a:pt x="453" y="2218"/>
                    <a:pt x="358" y="2266"/>
                    <a:pt x="358" y="2361"/>
                  </a:cubicBezTo>
                  <a:cubicBezTo>
                    <a:pt x="358" y="2480"/>
                    <a:pt x="429" y="2576"/>
                    <a:pt x="549" y="2576"/>
                  </a:cubicBezTo>
                  <a:lnTo>
                    <a:pt x="739" y="2576"/>
                  </a:lnTo>
                  <a:lnTo>
                    <a:pt x="739" y="3457"/>
                  </a:lnTo>
                  <a:lnTo>
                    <a:pt x="549" y="3457"/>
                  </a:lnTo>
                  <a:cubicBezTo>
                    <a:pt x="453" y="3457"/>
                    <a:pt x="358" y="3528"/>
                    <a:pt x="358" y="3600"/>
                  </a:cubicBezTo>
                  <a:cubicBezTo>
                    <a:pt x="358" y="3719"/>
                    <a:pt x="429" y="3814"/>
                    <a:pt x="549" y="3814"/>
                  </a:cubicBezTo>
                  <a:lnTo>
                    <a:pt x="739" y="3814"/>
                  </a:lnTo>
                  <a:lnTo>
                    <a:pt x="739" y="4719"/>
                  </a:lnTo>
                  <a:lnTo>
                    <a:pt x="549" y="4719"/>
                  </a:lnTo>
                  <a:cubicBezTo>
                    <a:pt x="453" y="4719"/>
                    <a:pt x="358" y="4767"/>
                    <a:pt x="358" y="4862"/>
                  </a:cubicBezTo>
                  <a:cubicBezTo>
                    <a:pt x="358" y="4981"/>
                    <a:pt x="429" y="5076"/>
                    <a:pt x="549" y="5076"/>
                  </a:cubicBezTo>
                  <a:lnTo>
                    <a:pt x="739" y="5076"/>
                  </a:lnTo>
                  <a:lnTo>
                    <a:pt x="739" y="5957"/>
                  </a:lnTo>
                  <a:lnTo>
                    <a:pt x="549" y="5957"/>
                  </a:lnTo>
                  <a:cubicBezTo>
                    <a:pt x="453" y="5957"/>
                    <a:pt x="358" y="6029"/>
                    <a:pt x="358" y="6100"/>
                  </a:cubicBezTo>
                  <a:cubicBezTo>
                    <a:pt x="358" y="6219"/>
                    <a:pt x="429" y="6314"/>
                    <a:pt x="549" y="6314"/>
                  </a:cubicBezTo>
                  <a:lnTo>
                    <a:pt x="739" y="6314"/>
                  </a:lnTo>
                  <a:lnTo>
                    <a:pt x="739" y="7219"/>
                  </a:lnTo>
                  <a:lnTo>
                    <a:pt x="549" y="7219"/>
                  </a:lnTo>
                  <a:cubicBezTo>
                    <a:pt x="453" y="7219"/>
                    <a:pt x="358" y="7267"/>
                    <a:pt x="358" y="7362"/>
                  </a:cubicBezTo>
                  <a:cubicBezTo>
                    <a:pt x="358" y="7481"/>
                    <a:pt x="429" y="7577"/>
                    <a:pt x="549" y="7577"/>
                  </a:cubicBezTo>
                  <a:lnTo>
                    <a:pt x="739" y="7577"/>
                  </a:lnTo>
                  <a:lnTo>
                    <a:pt x="739" y="8458"/>
                  </a:lnTo>
                  <a:lnTo>
                    <a:pt x="549" y="8458"/>
                  </a:lnTo>
                  <a:cubicBezTo>
                    <a:pt x="453" y="8458"/>
                    <a:pt x="358" y="8529"/>
                    <a:pt x="358" y="8601"/>
                  </a:cubicBezTo>
                  <a:cubicBezTo>
                    <a:pt x="358" y="8720"/>
                    <a:pt x="429" y="8815"/>
                    <a:pt x="549" y="8815"/>
                  </a:cubicBezTo>
                  <a:lnTo>
                    <a:pt x="739" y="8815"/>
                  </a:lnTo>
                  <a:lnTo>
                    <a:pt x="739" y="9720"/>
                  </a:lnTo>
                  <a:lnTo>
                    <a:pt x="549" y="9720"/>
                  </a:lnTo>
                  <a:cubicBezTo>
                    <a:pt x="453" y="9720"/>
                    <a:pt x="358" y="9768"/>
                    <a:pt x="358" y="9863"/>
                  </a:cubicBezTo>
                  <a:cubicBezTo>
                    <a:pt x="358" y="9982"/>
                    <a:pt x="429" y="10077"/>
                    <a:pt x="549" y="10077"/>
                  </a:cubicBezTo>
                  <a:lnTo>
                    <a:pt x="715" y="10077"/>
                  </a:lnTo>
                  <a:lnTo>
                    <a:pt x="715" y="10696"/>
                  </a:lnTo>
                  <a:lnTo>
                    <a:pt x="310" y="10696"/>
                  </a:lnTo>
                  <a:cubicBezTo>
                    <a:pt x="144" y="10696"/>
                    <a:pt x="1" y="10815"/>
                    <a:pt x="1" y="10982"/>
                  </a:cubicBezTo>
                  <a:lnTo>
                    <a:pt x="1" y="11673"/>
                  </a:lnTo>
                  <a:cubicBezTo>
                    <a:pt x="1" y="11768"/>
                    <a:pt x="96" y="11863"/>
                    <a:pt x="191" y="11863"/>
                  </a:cubicBezTo>
                  <a:lnTo>
                    <a:pt x="2001" y="11863"/>
                  </a:lnTo>
                  <a:cubicBezTo>
                    <a:pt x="2025" y="11863"/>
                    <a:pt x="2049" y="11863"/>
                    <a:pt x="2096" y="11816"/>
                  </a:cubicBezTo>
                  <a:cubicBezTo>
                    <a:pt x="2216" y="11673"/>
                    <a:pt x="2120" y="11530"/>
                    <a:pt x="1977" y="11530"/>
                  </a:cubicBezTo>
                  <a:lnTo>
                    <a:pt x="334" y="11530"/>
                  </a:lnTo>
                  <a:lnTo>
                    <a:pt x="334" y="11054"/>
                  </a:lnTo>
                  <a:lnTo>
                    <a:pt x="11503" y="11054"/>
                  </a:lnTo>
                  <a:lnTo>
                    <a:pt x="11503" y="11530"/>
                  </a:lnTo>
                  <a:lnTo>
                    <a:pt x="2739" y="11530"/>
                  </a:lnTo>
                  <a:cubicBezTo>
                    <a:pt x="2644" y="11530"/>
                    <a:pt x="2573" y="11577"/>
                    <a:pt x="2573" y="11673"/>
                  </a:cubicBezTo>
                  <a:cubicBezTo>
                    <a:pt x="2573" y="11792"/>
                    <a:pt x="2620" y="11887"/>
                    <a:pt x="2739" y="11887"/>
                  </a:cubicBezTo>
                  <a:lnTo>
                    <a:pt x="11551" y="11887"/>
                  </a:lnTo>
                  <a:cubicBezTo>
                    <a:pt x="11694" y="11887"/>
                    <a:pt x="11837" y="11768"/>
                    <a:pt x="11837" y="11577"/>
                  </a:cubicBezTo>
                  <a:lnTo>
                    <a:pt x="11837" y="11030"/>
                  </a:lnTo>
                  <a:cubicBezTo>
                    <a:pt x="11813" y="10839"/>
                    <a:pt x="11694" y="10720"/>
                    <a:pt x="11551" y="10720"/>
                  </a:cubicBezTo>
                  <a:lnTo>
                    <a:pt x="11075" y="10720"/>
                  </a:lnTo>
                  <a:lnTo>
                    <a:pt x="11075" y="7481"/>
                  </a:lnTo>
                  <a:cubicBezTo>
                    <a:pt x="11075" y="7338"/>
                    <a:pt x="10955" y="7243"/>
                    <a:pt x="10836" y="7243"/>
                  </a:cubicBezTo>
                  <a:lnTo>
                    <a:pt x="8669" y="7243"/>
                  </a:lnTo>
                  <a:cubicBezTo>
                    <a:pt x="8526" y="7243"/>
                    <a:pt x="8431" y="7362"/>
                    <a:pt x="8431" y="7481"/>
                  </a:cubicBezTo>
                  <a:lnTo>
                    <a:pt x="8431" y="10720"/>
                  </a:lnTo>
                  <a:lnTo>
                    <a:pt x="7621" y="10720"/>
                  </a:lnTo>
                  <a:lnTo>
                    <a:pt x="7621" y="4981"/>
                  </a:lnTo>
                  <a:cubicBezTo>
                    <a:pt x="7621" y="4838"/>
                    <a:pt x="7502" y="4743"/>
                    <a:pt x="7383" y="4743"/>
                  </a:cubicBezTo>
                  <a:lnTo>
                    <a:pt x="5216" y="4743"/>
                  </a:lnTo>
                  <a:cubicBezTo>
                    <a:pt x="5073" y="4743"/>
                    <a:pt x="4978" y="4862"/>
                    <a:pt x="4978" y="4981"/>
                  </a:cubicBezTo>
                  <a:lnTo>
                    <a:pt x="4978" y="10720"/>
                  </a:lnTo>
                  <a:lnTo>
                    <a:pt x="4192" y="10720"/>
                  </a:lnTo>
                  <a:lnTo>
                    <a:pt x="4192" y="1218"/>
                  </a:lnTo>
                  <a:cubicBezTo>
                    <a:pt x="4192" y="1075"/>
                    <a:pt x="4073" y="980"/>
                    <a:pt x="3954" y="980"/>
                  </a:cubicBezTo>
                  <a:lnTo>
                    <a:pt x="1763" y="980"/>
                  </a:lnTo>
                  <a:cubicBezTo>
                    <a:pt x="1620" y="980"/>
                    <a:pt x="1525" y="1099"/>
                    <a:pt x="1525" y="1218"/>
                  </a:cubicBezTo>
                  <a:lnTo>
                    <a:pt x="1525" y="10720"/>
                  </a:lnTo>
                  <a:lnTo>
                    <a:pt x="1072" y="10720"/>
                  </a:lnTo>
                  <a:lnTo>
                    <a:pt x="1072" y="194"/>
                  </a:lnTo>
                  <a:cubicBezTo>
                    <a:pt x="1072" y="99"/>
                    <a:pt x="1025" y="27"/>
                    <a:pt x="953" y="4"/>
                  </a:cubicBezTo>
                  <a:cubicBezTo>
                    <a:pt x="941" y="1"/>
                    <a:pt x="929" y="0"/>
                    <a:pt x="9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7"/>
            <p:cNvSpPr/>
            <p:nvPr/>
          </p:nvSpPr>
          <p:spPr>
            <a:xfrm>
              <a:off x="5088265" y="2995149"/>
              <a:ext cx="201669" cy="166129"/>
            </a:xfrm>
            <a:custGeom>
              <a:avLst/>
              <a:gdLst/>
              <a:ahLst/>
              <a:cxnLst/>
              <a:rect l="l" t="t" r="r" b="b"/>
              <a:pathLst>
                <a:path w="6764" h="5572" extrusionOk="0">
                  <a:moveTo>
                    <a:pt x="606" y="0"/>
                  </a:moveTo>
                  <a:cubicBezTo>
                    <a:pt x="434" y="0"/>
                    <a:pt x="264" y="74"/>
                    <a:pt x="167" y="213"/>
                  </a:cubicBezTo>
                  <a:cubicBezTo>
                    <a:pt x="72" y="332"/>
                    <a:pt x="0" y="475"/>
                    <a:pt x="48" y="641"/>
                  </a:cubicBezTo>
                  <a:cubicBezTo>
                    <a:pt x="48" y="784"/>
                    <a:pt x="119" y="927"/>
                    <a:pt x="238" y="1023"/>
                  </a:cubicBezTo>
                  <a:lnTo>
                    <a:pt x="4620" y="4476"/>
                  </a:lnTo>
                  <a:cubicBezTo>
                    <a:pt x="4525" y="4571"/>
                    <a:pt x="4477" y="4690"/>
                    <a:pt x="4454" y="4809"/>
                  </a:cubicBezTo>
                  <a:cubicBezTo>
                    <a:pt x="4406" y="4952"/>
                    <a:pt x="4477" y="5095"/>
                    <a:pt x="4573" y="5214"/>
                  </a:cubicBezTo>
                  <a:cubicBezTo>
                    <a:pt x="4644" y="5333"/>
                    <a:pt x="4811" y="5428"/>
                    <a:pt x="4954" y="5428"/>
                  </a:cubicBezTo>
                  <a:lnTo>
                    <a:pt x="6073" y="5571"/>
                  </a:lnTo>
                  <a:cubicBezTo>
                    <a:pt x="6192" y="5571"/>
                    <a:pt x="6287" y="5571"/>
                    <a:pt x="6383" y="5523"/>
                  </a:cubicBezTo>
                  <a:cubicBezTo>
                    <a:pt x="6430" y="5476"/>
                    <a:pt x="6525" y="5428"/>
                    <a:pt x="6597" y="5357"/>
                  </a:cubicBezTo>
                  <a:cubicBezTo>
                    <a:pt x="6716" y="5214"/>
                    <a:pt x="6764" y="5047"/>
                    <a:pt x="6740" y="4857"/>
                  </a:cubicBezTo>
                  <a:lnTo>
                    <a:pt x="6502" y="3737"/>
                  </a:lnTo>
                  <a:cubicBezTo>
                    <a:pt x="6439" y="3468"/>
                    <a:pt x="6197" y="3271"/>
                    <a:pt x="5932" y="3271"/>
                  </a:cubicBezTo>
                  <a:cubicBezTo>
                    <a:pt x="5892" y="3271"/>
                    <a:pt x="5851" y="3276"/>
                    <a:pt x="5811" y="3285"/>
                  </a:cubicBezTo>
                  <a:cubicBezTo>
                    <a:pt x="5644" y="3309"/>
                    <a:pt x="5525" y="3428"/>
                    <a:pt x="5430" y="3547"/>
                  </a:cubicBezTo>
                  <a:lnTo>
                    <a:pt x="3168" y="1761"/>
                  </a:lnTo>
                  <a:cubicBezTo>
                    <a:pt x="3125" y="1739"/>
                    <a:pt x="3082" y="1728"/>
                    <a:pt x="3043" y="1728"/>
                  </a:cubicBezTo>
                  <a:cubicBezTo>
                    <a:pt x="2996" y="1728"/>
                    <a:pt x="2956" y="1745"/>
                    <a:pt x="2929" y="1785"/>
                  </a:cubicBezTo>
                  <a:cubicBezTo>
                    <a:pt x="2858" y="1880"/>
                    <a:pt x="2858" y="1975"/>
                    <a:pt x="2953" y="2023"/>
                  </a:cubicBezTo>
                  <a:lnTo>
                    <a:pt x="5430" y="3999"/>
                  </a:lnTo>
                  <a:cubicBezTo>
                    <a:pt x="5464" y="4016"/>
                    <a:pt x="5509" y="4033"/>
                    <a:pt x="5550" y="4033"/>
                  </a:cubicBezTo>
                  <a:cubicBezTo>
                    <a:pt x="5567" y="4033"/>
                    <a:pt x="5583" y="4030"/>
                    <a:pt x="5597" y="4023"/>
                  </a:cubicBezTo>
                  <a:cubicBezTo>
                    <a:pt x="5668" y="3999"/>
                    <a:pt x="5692" y="3928"/>
                    <a:pt x="5692" y="3880"/>
                  </a:cubicBezTo>
                  <a:cubicBezTo>
                    <a:pt x="5692" y="3761"/>
                    <a:pt x="5763" y="3666"/>
                    <a:pt x="5882" y="3642"/>
                  </a:cubicBezTo>
                  <a:cubicBezTo>
                    <a:pt x="5898" y="3639"/>
                    <a:pt x="5913" y="3638"/>
                    <a:pt x="5928" y="3638"/>
                  </a:cubicBezTo>
                  <a:cubicBezTo>
                    <a:pt x="6031" y="3638"/>
                    <a:pt x="6124" y="3705"/>
                    <a:pt x="6144" y="3809"/>
                  </a:cubicBezTo>
                  <a:lnTo>
                    <a:pt x="6383" y="4952"/>
                  </a:lnTo>
                  <a:cubicBezTo>
                    <a:pt x="6406" y="5000"/>
                    <a:pt x="6383" y="5095"/>
                    <a:pt x="6311" y="5166"/>
                  </a:cubicBezTo>
                  <a:cubicBezTo>
                    <a:pt x="6276" y="5201"/>
                    <a:pt x="6229" y="5223"/>
                    <a:pt x="6178" y="5223"/>
                  </a:cubicBezTo>
                  <a:cubicBezTo>
                    <a:pt x="6159" y="5223"/>
                    <a:pt x="6140" y="5220"/>
                    <a:pt x="6121" y="5214"/>
                  </a:cubicBezTo>
                  <a:lnTo>
                    <a:pt x="4977" y="5071"/>
                  </a:lnTo>
                  <a:cubicBezTo>
                    <a:pt x="4930" y="5071"/>
                    <a:pt x="4858" y="5047"/>
                    <a:pt x="4835" y="4976"/>
                  </a:cubicBezTo>
                  <a:cubicBezTo>
                    <a:pt x="4811" y="4928"/>
                    <a:pt x="4763" y="4857"/>
                    <a:pt x="4763" y="4809"/>
                  </a:cubicBezTo>
                  <a:cubicBezTo>
                    <a:pt x="4763" y="4714"/>
                    <a:pt x="4858" y="4618"/>
                    <a:pt x="4954" y="4595"/>
                  </a:cubicBezTo>
                  <a:cubicBezTo>
                    <a:pt x="5001" y="4571"/>
                    <a:pt x="5073" y="4523"/>
                    <a:pt x="5073" y="4476"/>
                  </a:cubicBezTo>
                  <a:cubicBezTo>
                    <a:pt x="5073" y="4404"/>
                    <a:pt x="5073" y="4357"/>
                    <a:pt x="5001" y="4285"/>
                  </a:cubicBezTo>
                  <a:lnTo>
                    <a:pt x="453" y="761"/>
                  </a:lnTo>
                  <a:cubicBezTo>
                    <a:pt x="405" y="713"/>
                    <a:pt x="357" y="665"/>
                    <a:pt x="357" y="594"/>
                  </a:cubicBezTo>
                  <a:cubicBezTo>
                    <a:pt x="357" y="546"/>
                    <a:pt x="357" y="475"/>
                    <a:pt x="429" y="427"/>
                  </a:cubicBezTo>
                  <a:cubicBezTo>
                    <a:pt x="453" y="356"/>
                    <a:pt x="524" y="332"/>
                    <a:pt x="572" y="332"/>
                  </a:cubicBezTo>
                  <a:cubicBezTo>
                    <a:pt x="643" y="332"/>
                    <a:pt x="691" y="332"/>
                    <a:pt x="762" y="403"/>
                  </a:cubicBezTo>
                  <a:lnTo>
                    <a:pt x="2310" y="1618"/>
                  </a:lnTo>
                  <a:cubicBezTo>
                    <a:pt x="2342" y="1639"/>
                    <a:pt x="2379" y="1651"/>
                    <a:pt x="2417" y="1651"/>
                  </a:cubicBezTo>
                  <a:cubicBezTo>
                    <a:pt x="2463" y="1651"/>
                    <a:pt x="2509" y="1633"/>
                    <a:pt x="2548" y="1594"/>
                  </a:cubicBezTo>
                  <a:cubicBezTo>
                    <a:pt x="2596" y="1499"/>
                    <a:pt x="2596" y="1404"/>
                    <a:pt x="2501" y="1356"/>
                  </a:cubicBezTo>
                  <a:lnTo>
                    <a:pt x="953" y="118"/>
                  </a:lnTo>
                  <a:cubicBezTo>
                    <a:pt x="853" y="38"/>
                    <a:pt x="729" y="0"/>
                    <a:pt x="6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77"/>
          <p:cNvGrpSpPr/>
          <p:nvPr/>
        </p:nvGrpSpPr>
        <p:grpSpPr>
          <a:xfrm>
            <a:off x="5510974" y="3002186"/>
            <a:ext cx="354351" cy="336582"/>
            <a:chOff x="5549061" y="3002186"/>
            <a:chExt cx="354351" cy="336582"/>
          </a:xfrm>
        </p:grpSpPr>
        <p:sp>
          <p:nvSpPr>
            <p:cNvPr id="13826" name="Google Shape;13826;p77"/>
            <p:cNvSpPr/>
            <p:nvPr/>
          </p:nvSpPr>
          <p:spPr>
            <a:xfrm>
              <a:off x="5624345" y="3007880"/>
              <a:ext cx="202384" cy="202384"/>
            </a:xfrm>
            <a:custGeom>
              <a:avLst/>
              <a:gdLst/>
              <a:ahLst/>
              <a:cxnLst/>
              <a:rect l="l" t="t" r="r" b="b"/>
              <a:pathLst>
                <a:path w="6788" h="6788" extrusionOk="0">
                  <a:moveTo>
                    <a:pt x="3406" y="0"/>
                  </a:moveTo>
                  <a:cubicBezTo>
                    <a:pt x="1524" y="0"/>
                    <a:pt x="0" y="1524"/>
                    <a:pt x="0" y="3382"/>
                  </a:cubicBezTo>
                  <a:cubicBezTo>
                    <a:pt x="0" y="5263"/>
                    <a:pt x="1524" y="6787"/>
                    <a:pt x="3406" y="6787"/>
                  </a:cubicBezTo>
                  <a:cubicBezTo>
                    <a:pt x="5263" y="6787"/>
                    <a:pt x="6787" y="5263"/>
                    <a:pt x="6787" y="3382"/>
                  </a:cubicBezTo>
                  <a:cubicBezTo>
                    <a:pt x="6787" y="1524"/>
                    <a:pt x="5263" y="0"/>
                    <a:pt x="340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7"/>
            <p:cNvSpPr/>
            <p:nvPr/>
          </p:nvSpPr>
          <p:spPr>
            <a:xfrm>
              <a:off x="5669784" y="3016378"/>
              <a:ext cx="156946" cy="193887"/>
            </a:xfrm>
            <a:custGeom>
              <a:avLst/>
              <a:gdLst/>
              <a:ahLst/>
              <a:cxnLst/>
              <a:rect l="l" t="t" r="r" b="b"/>
              <a:pathLst>
                <a:path w="5264" h="6503" extrusionOk="0">
                  <a:moveTo>
                    <a:pt x="3311" y="1"/>
                  </a:moveTo>
                  <a:lnTo>
                    <a:pt x="3311" y="1"/>
                  </a:lnTo>
                  <a:cubicBezTo>
                    <a:pt x="4239" y="596"/>
                    <a:pt x="4835" y="1644"/>
                    <a:pt x="4835" y="2835"/>
                  </a:cubicBezTo>
                  <a:cubicBezTo>
                    <a:pt x="4835" y="4716"/>
                    <a:pt x="3311" y="6240"/>
                    <a:pt x="1429" y="6240"/>
                  </a:cubicBezTo>
                  <a:cubicBezTo>
                    <a:pt x="929" y="6240"/>
                    <a:pt x="453" y="6145"/>
                    <a:pt x="0" y="5931"/>
                  </a:cubicBezTo>
                  <a:lnTo>
                    <a:pt x="0" y="5931"/>
                  </a:lnTo>
                  <a:cubicBezTo>
                    <a:pt x="548" y="6288"/>
                    <a:pt x="1191" y="6502"/>
                    <a:pt x="1882" y="6502"/>
                  </a:cubicBezTo>
                  <a:cubicBezTo>
                    <a:pt x="3763" y="6502"/>
                    <a:pt x="5263" y="4978"/>
                    <a:pt x="5263" y="3097"/>
                  </a:cubicBezTo>
                  <a:cubicBezTo>
                    <a:pt x="5263" y="1739"/>
                    <a:pt x="4477" y="572"/>
                    <a:pt x="331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7"/>
            <p:cNvSpPr/>
            <p:nvPr/>
          </p:nvSpPr>
          <p:spPr>
            <a:xfrm>
              <a:off x="5553325" y="3132837"/>
              <a:ext cx="202384" cy="202384"/>
            </a:xfrm>
            <a:custGeom>
              <a:avLst/>
              <a:gdLst/>
              <a:ahLst/>
              <a:cxnLst/>
              <a:rect l="l" t="t" r="r" b="b"/>
              <a:pathLst>
                <a:path w="6788" h="6788" extrusionOk="0">
                  <a:moveTo>
                    <a:pt x="3406" y="0"/>
                  </a:moveTo>
                  <a:cubicBezTo>
                    <a:pt x="1525" y="0"/>
                    <a:pt x="1" y="1525"/>
                    <a:pt x="1" y="3406"/>
                  </a:cubicBezTo>
                  <a:cubicBezTo>
                    <a:pt x="1" y="5263"/>
                    <a:pt x="1525" y="6788"/>
                    <a:pt x="3406" y="6788"/>
                  </a:cubicBezTo>
                  <a:cubicBezTo>
                    <a:pt x="5264" y="6788"/>
                    <a:pt x="6788" y="5263"/>
                    <a:pt x="6788" y="3406"/>
                  </a:cubicBezTo>
                  <a:cubicBezTo>
                    <a:pt x="6788" y="1525"/>
                    <a:pt x="5264" y="0"/>
                    <a:pt x="3406"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5598764" y="3142079"/>
              <a:ext cx="156946" cy="193142"/>
            </a:xfrm>
            <a:custGeom>
              <a:avLst/>
              <a:gdLst/>
              <a:ahLst/>
              <a:cxnLst/>
              <a:rect l="l" t="t" r="r" b="b"/>
              <a:pathLst>
                <a:path w="5264" h="6478" extrusionOk="0">
                  <a:moveTo>
                    <a:pt x="3311" y="0"/>
                  </a:moveTo>
                  <a:cubicBezTo>
                    <a:pt x="4240" y="595"/>
                    <a:pt x="4835" y="1619"/>
                    <a:pt x="4835" y="2810"/>
                  </a:cubicBezTo>
                  <a:cubicBezTo>
                    <a:pt x="4835" y="4691"/>
                    <a:pt x="3311" y="6216"/>
                    <a:pt x="1430" y="6216"/>
                  </a:cubicBezTo>
                  <a:cubicBezTo>
                    <a:pt x="930" y="6216"/>
                    <a:pt x="453" y="6120"/>
                    <a:pt x="1" y="5906"/>
                  </a:cubicBezTo>
                  <a:lnTo>
                    <a:pt x="1" y="5906"/>
                  </a:lnTo>
                  <a:cubicBezTo>
                    <a:pt x="549" y="6263"/>
                    <a:pt x="1192" y="6478"/>
                    <a:pt x="1882" y="6478"/>
                  </a:cubicBezTo>
                  <a:cubicBezTo>
                    <a:pt x="3764" y="6478"/>
                    <a:pt x="5264" y="4953"/>
                    <a:pt x="5264" y="3096"/>
                  </a:cubicBezTo>
                  <a:cubicBezTo>
                    <a:pt x="5264" y="1715"/>
                    <a:pt x="4478" y="524"/>
                    <a:pt x="331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7"/>
            <p:cNvSpPr/>
            <p:nvPr/>
          </p:nvSpPr>
          <p:spPr>
            <a:xfrm>
              <a:off x="5694620" y="3132837"/>
              <a:ext cx="202384" cy="202384"/>
            </a:xfrm>
            <a:custGeom>
              <a:avLst/>
              <a:gdLst/>
              <a:ahLst/>
              <a:cxnLst/>
              <a:rect l="l" t="t" r="r" b="b"/>
              <a:pathLst>
                <a:path w="6788" h="6788" extrusionOk="0">
                  <a:moveTo>
                    <a:pt x="3382" y="0"/>
                  </a:moveTo>
                  <a:cubicBezTo>
                    <a:pt x="1525" y="0"/>
                    <a:pt x="1" y="1525"/>
                    <a:pt x="1" y="3406"/>
                  </a:cubicBezTo>
                  <a:cubicBezTo>
                    <a:pt x="1" y="5263"/>
                    <a:pt x="1525" y="6788"/>
                    <a:pt x="3382" y="6788"/>
                  </a:cubicBezTo>
                  <a:cubicBezTo>
                    <a:pt x="5264" y="6788"/>
                    <a:pt x="6788" y="5263"/>
                    <a:pt x="6788" y="3406"/>
                  </a:cubicBezTo>
                  <a:cubicBezTo>
                    <a:pt x="6788" y="1525"/>
                    <a:pt x="5264" y="0"/>
                    <a:pt x="33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7"/>
            <p:cNvSpPr/>
            <p:nvPr/>
          </p:nvSpPr>
          <p:spPr>
            <a:xfrm>
              <a:off x="5740059" y="3142079"/>
              <a:ext cx="156946" cy="193142"/>
            </a:xfrm>
            <a:custGeom>
              <a:avLst/>
              <a:gdLst/>
              <a:ahLst/>
              <a:cxnLst/>
              <a:rect l="l" t="t" r="r" b="b"/>
              <a:pathLst>
                <a:path w="5264" h="6478" extrusionOk="0">
                  <a:moveTo>
                    <a:pt x="3311" y="0"/>
                  </a:moveTo>
                  <a:lnTo>
                    <a:pt x="3311" y="0"/>
                  </a:lnTo>
                  <a:cubicBezTo>
                    <a:pt x="4216" y="595"/>
                    <a:pt x="4811" y="1619"/>
                    <a:pt x="4811" y="2810"/>
                  </a:cubicBezTo>
                  <a:cubicBezTo>
                    <a:pt x="4811" y="4691"/>
                    <a:pt x="3287" y="6216"/>
                    <a:pt x="1430" y="6216"/>
                  </a:cubicBezTo>
                  <a:cubicBezTo>
                    <a:pt x="906" y="6216"/>
                    <a:pt x="453" y="6120"/>
                    <a:pt x="1" y="5906"/>
                  </a:cubicBezTo>
                  <a:lnTo>
                    <a:pt x="1" y="5906"/>
                  </a:lnTo>
                  <a:cubicBezTo>
                    <a:pt x="525" y="6263"/>
                    <a:pt x="1192" y="6478"/>
                    <a:pt x="1858" y="6478"/>
                  </a:cubicBezTo>
                  <a:cubicBezTo>
                    <a:pt x="3740" y="6478"/>
                    <a:pt x="5264" y="4953"/>
                    <a:pt x="5264" y="3096"/>
                  </a:cubicBezTo>
                  <a:cubicBezTo>
                    <a:pt x="5264" y="1715"/>
                    <a:pt x="4454" y="524"/>
                    <a:pt x="331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5698884" y="3132837"/>
              <a:ext cx="124299" cy="77430"/>
            </a:xfrm>
            <a:custGeom>
              <a:avLst/>
              <a:gdLst/>
              <a:ahLst/>
              <a:cxnLst/>
              <a:rect l="l" t="t" r="r" b="b"/>
              <a:pathLst>
                <a:path w="4169" h="2597" extrusionOk="0">
                  <a:moveTo>
                    <a:pt x="3287" y="0"/>
                  </a:moveTo>
                  <a:cubicBezTo>
                    <a:pt x="1739" y="0"/>
                    <a:pt x="406" y="1048"/>
                    <a:pt x="1" y="2477"/>
                  </a:cubicBezTo>
                  <a:cubicBezTo>
                    <a:pt x="286" y="2549"/>
                    <a:pt x="572" y="2596"/>
                    <a:pt x="906" y="2596"/>
                  </a:cubicBezTo>
                  <a:cubicBezTo>
                    <a:pt x="2454" y="2596"/>
                    <a:pt x="3787" y="1548"/>
                    <a:pt x="4168" y="120"/>
                  </a:cubicBezTo>
                  <a:cubicBezTo>
                    <a:pt x="3882" y="24"/>
                    <a:pt x="3573" y="0"/>
                    <a:pt x="3287"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7"/>
            <p:cNvSpPr/>
            <p:nvPr/>
          </p:nvSpPr>
          <p:spPr>
            <a:xfrm>
              <a:off x="5693904" y="3161251"/>
              <a:ext cx="61806" cy="145557"/>
            </a:xfrm>
            <a:custGeom>
              <a:avLst/>
              <a:gdLst/>
              <a:ahLst/>
              <a:cxnLst/>
              <a:rect l="l" t="t" r="r" b="b"/>
              <a:pathLst>
                <a:path w="2073" h="4882" extrusionOk="0">
                  <a:moveTo>
                    <a:pt x="1049" y="0"/>
                  </a:moveTo>
                  <a:cubicBezTo>
                    <a:pt x="382" y="619"/>
                    <a:pt x="1" y="1500"/>
                    <a:pt x="1" y="2453"/>
                  </a:cubicBezTo>
                  <a:cubicBezTo>
                    <a:pt x="1" y="3406"/>
                    <a:pt x="406" y="4263"/>
                    <a:pt x="1049" y="4882"/>
                  </a:cubicBezTo>
                  <a:cubicBezTo>
                    <a:pt x="1692" y="4263"/>
                    <a:pt x="2073" y="3406"/>
                    <a:pt x="2073" y="2453"/>
                  </a:cubicBezTo>
                  <a:cubicBezTo>
                    <a:pt x="2073" y="1500"/>
                    <a:pt x="1692" y="619"/>
                    <a:pt x="1049"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7"/>
            <p:cNvSpPr/>
            <p:nvPr/>
          </p:nvSpPr>
          <p:spPr>
            <a:xfrm>
              <a:off x="5627178" y="3132837"/>
              <a:ext cx="124984" cy="77430"/>
            </a:xfrm>
            <a:custGeom>
              <a:avLst/>
              <a:gdLst/>
              <a:ahLst/>
              <a:cxnLst/>
              <a:rect l="l" t="t" r="r" b="b"/>
              <a:pathLst>
                <a:path w="4192" h="2597" extrusionOk="0">
                  <a:moveTo>
                    <a:pt x="929" y="0"/>
                  </a:moveTo>
                  <a:cubicBezTo>
                    <a:pt x="596" y="0"/>
                    <a:pt x="310" y="24"/>
                    <a:pt x="0" y="120"/>
                  </a:cubicBezTo>
                  <a:cubicBezTo>
                    <a:pt x="429" y="1548"/>
                    <a:pt x="1739" y="2596"/>
                    <a:pt x="3287" y="2596"/>
                  </a:cubicBezTo>
                  <a:cubicBezTo>
                    <a:pt x="3596" y="2596"/>
                    <a:pt x="3906" y="2549"/>
                    <a:pt x="4192" y="2477"/>
                  </a:cubicBezTo>
                  <a:cubicBezTo>
                    <a:pt x="3811" y="1048"/>
                    <a:pt x="2501" y="0"/>
                    <a:pt x="929"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7"/>
            <p:cNvSpPr/>
            <p:nvPr/>
          </p:nvSpPr>
          <p:spPr>
            <a:xfrm>
              <a:off x="5698168" y="3161251"/>
              <a:ext cx="53995" cy="49284"/>
            </a:xfrm>
            <a:custGeom>
              <a:avLst/>
              <a:gdLst/>
              <a:ahLst/>
              <a:cxnLst/>
              <a:rect l="l" t="t" r="r" b="b"/>
              <a:pathLst>
                <a:path w="1811" h="1653" extrusionOk="0">
                  <a:moveTo>
                    <a:pt x="882" y="0"/>
                  </a:moveTo>
                  <a:lnTo>
                    <a:pt x="858" y="24"/>
                  </a:lnTo>
                  <a:cubicBezTo>
                    <a:pt x="811" y="119"/>
                    <a:pt x="739" y="167"/>
                    <a:pt x="691" y="238"/>
                  </a:cubicBezTo>
                  <a:cubicBezTo>
                    <a:pt x="596" y="333"/>
                    <a:pt x="501" y="476"/>
                    <a:pt x="430" y="595"/>
                  </a:cubicBezTo>
                  <a:cubicBezTo>
                    <a:pt x="263" y="857"/>
                    <a:pt x="120" y="1167"/>
                    <a:pt x="25" y="1453"/>
                  </a:cubicBezTo>
                  <a:cubicBezTo>
                    <a:pt x="1" y="1500"/>
                    <a:pt x="1" y="1500"/>
                    <a:pt x="1" y="1524"/>
                  </a:cubicBezTo>
                  <a:cubicBezTo>
                    <a:pt x="72" y="1524"/>
                    <a:pt x="96" y="1548"/>
                    <a:pt x="120" y="1548"/>
                  </a:cubicBezTo>
                  <a:cubicBezTo>
                    <a:pt x="215" y="1572"/>
                    <a:pt x="334" y="1572"/>
                    <a:pt x="453" y="1619"/>
                  </a:cubicBezTo>
                  <a:cubicBezTo>
                    <a:pt x="549" y="1643"/>
                    <a:pt x="596" y="1643"/>
                    <a:pt x="691" y="1643"/>
                  </a:cubicBezTo>
                  <a:cubicBezTo>
                    <a:pt x="763" y="1649"/>
                    <a:pt x="837" y="1652"/>
                    <a:pt x="914" y="1652"/>
                  </a:cubicBezTo>
                  <a:cubicBezTo>
                    <a:pt x="1142" y="1652"/>
                    <a:pt x="1388" y="1625"/>
                    <a:pt x="1620" y="1572"/>
                  </a:cubicBezTo>
                  <a:cubicBezTo>
                    <a:pt x="1668" y="1572"/>
                    <a:pt x="1692" y="1548"/>
                    <a:pt x="1763" y="1548"/>
                  </a:cubicBezTo>
                  <a:cubicBezTo>
                    <a:pt x="1787" y="1524"/>
                    <a:pt x="1787" y="1524"/>
                    <a:pt x="1811" y="1524"/>
                  </a:cubicBezTo>
                  <a:lnTo>
                    <a:pt x="1811" y="1429"/>
                  </a:lnTo>
                  <a:cubicBezTo>
                    <a:pt x="1763" y="1215"/>
                    <a:pt x="1668" y="1000"/>
                    <a:pt x="1549" y="810"/>
                  </a:cubicBezTo>
                  <a:cubicBezTo>
                    <a:pt x="1430" y="619"/>
                    <a:pt x="1311" y="476"/>
                    <a:pt x="1192" y="286"/>
                  </a:cubicBezTo>
                  <a:cubicBezTo>
                    <a:pt x="1120" y="262"/>
                    <a:pt x="1096" y="214"/>
                    <a:pt x="1073" y="167"/>
                  </a:cubicBezTo>
                  <a:lnTo>
                    <a:pt x="930" y="24"/>
                  </a:lnTo>
                  <a:lnTo>
                    <a:pt x="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5704578" y="3053319"/>
              <a:ext cx="43321" cy="50447"/>
            </a:xfrm>
            <a:custGeom>
              <a:avLst/>
              <a:gdLst/>
              <a:ahLst/>
              <a:cxnLst/>
              <a:rect l="l" t="t" r="r" b="b"/>
              <a:pathLst>
                <a:path w="1453" h="1692" extrusionOk="0">
                  <a:moveTo>
                    <a:pt x="715" y="596"/>
                  </a:moveTo>
                  <a:lnTo>
                    <a:pt x="858" y="1000"/>
                  </a:lnTo>
                  <a:lnTo>
                    <a:pt x="572" y="1000"/>
                  </a:lnTo>
                  <a:lnTo>
                    <a:pt x="715" y="596"/>
                  </a:lnTo>
                  <a:close/>
                  <a:moveTo>
                    <a:pt x="715" y="0"/>
                  </a:moveTo>
                  <a:cubicBezTo>
                    <a:pt x="619" y="0"/>
                    <a:pt x="572" y="48"/>
                    <a:pt x="524" y="119"/>
                  </a:cubicBezTo>
                  <a:lnTo>
                    <a:pt x="24" y="1453"/>
                  </a:lnTo>
                  <a:cubicBezTo>
                    <a:pt x="0" y="1548"/>
                    <a:pt x="24" y="1620"/>
                    <a:pt x="119" y="1667"/>
                  </a:cubicBezTo>
                  <a:cubicBezTo>
                    <a:pt x="145" y="1680"/>
                    <a:pt x="172" y="1686"/>
                    <a:pt x="199" y="1686"/>
                  </a:cubicBezTo>
                  <a:cubicBezTo>
                    <a:pt x="272" y="1686"/>
                    <a:pt x="340" y="1642"/>
                    <a:pt x="357" y="1572"/>
                  </a:cubicBezTo>
                  <a:lnTo>
                    <a:pt x="453" y="1358"/>
                  </a:lnTo>
                  <a:lnTo>
                    <a:pt x="1000" y="1358"/>
                  </a:lnTo>
                  <a:lnTo>
                    <a:pt x="1096" y="1572"/>
                  </a:lnTo>
                  <a:cubicBezTo>
                    <a:pt x="1119" y="1620"/>
                    <a:pt x="1191" y="1691"/>
                    <a:pt x="1239" y="1691"/>
                  </a:cubicBezTo>
                  <a:lnTo>
                    <a:pt x="1310" y="1691"/>
                  </a:lnTo>
                  <a:cubicBezTo>
                    <a:pt x="1405" y="1667"/>
                    <a:pt x="1453" y="1572"/>
                    <a:pt x="1405" y="1477"/>
                  </a:cubicBezTo>
                  <a:lnTo>
                    <a:pt x="881" y="119"/>
                  </a:lnTo>
                  <a:cubicBezTo>
                    <a:pt x="858" y="24"/>
                    <a:pt x="762"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7"/>
            <p:cNvSpPr/>
            <p:nvPr/>
          </p:nvSpPr>
          <p:spPr>
            <a:xfrm>
              <a:off x="5612270" y="3211639"/>
              <a:ext cx="35539" cy="51878"/>
            </a:xfrm>
            <a:custGeom>
              <a:avLst/>
              <a:gdLst/>
              <a:ahLst/>
              <a:cxnLst/>
              <a:rect l="l" t="t" r="r" b="b"/>
              <a:pathLst>
                <a:path w="1192" h="1740" extrusionOk="0">
                  <a:moveTo>
                    <a:pt x="572" y="358"/>
                  </a:moveTo>
                  <a:cubicBezTo>
                    <a:pt x="619" y="358"/>
                    <a:pt x="691" y="406"/>
                    <a:pt x="715" y="477"/>
                  </a:cubicBezTo>
                  <a:cubicBezTo>
                    <a:pt x="739" y="572"/>
                    <a:pt x="643" y="668"/>
                    <a:pt x="572" y="668"/>
                  </a:cubicBezTo>
                  <a:lnTo>
                    <a:pt x="334" y="668"/>
                  </a:lnTo>
                  <a:lnTo>
                    <a:pt x="334" y="358"/>
                  </a:lnTo>
                  <a:close/>
                  <a:moveTo>
                    <a:pt x="643" y="1001"/>
                  </a:moveTo>
                  <a:cubicBezTo>
                    <a:pt x="762" y="1001"/>
                    <a:pt x="834" y="1073"/>
                    <a:pt x="834" y="1168"/>
                  </a:cubicBezTo>
                  <a:cubicBezTo>
                    <a:pt x="834" y="1263"/>
                    <a:pt x="739" y="1382"/>
                    <a:pt x="643" y="1382"/>
                  </a:cubicBezTo>
                  <a:lnTo>
                    <a:pt x="358" y="1382"/>
                  </a:lnTo>
                  <a:lnTo>
                    <a:pt x="358" y="1001"/>
                  </a:lnTo>
                  <a:close/>
                  <a:moveTo>
                    <a:pt x="167" y="1"/>
                  </a:moveTo>
                  <a:cubicBezTo>
                    <a:pt x="96" y="1"/>
                    <a:pt x="0" y="96"/>
                    <a:pt x="0" y="191"/>
                  </a:cubicBezTo>
                  <a:lnTo>
                    <a:pt x="0" y="1549"/>
                  </a:lnTo>
                  <a:lnTo>
                    <a:pt x="0" y="1620"/>
                  </a:lnTo>
                  <a:cubicBezTo>
                    <a:pt x="24" y="1716"/>
                    <a:pt x="96" y="1739"/>
                    <a:pt x="167" y="1739"/>
                  </a:cubicBezTo>
                  <a:lnTo>
                    <a:pt x="643" y="1739"/>
                  </a:lnTo>
                  <a:cubicBezTo>
                    <a:pt x="953" y="1739"/>
                    <a:pt x="1191" y="1501"/>
                    <a:pt x="1191" y="1192"/>
                  </a:cubicBezTo>
                  <a:cubicBezTo>
                    <a:pt x="1191" y="1025"/>
                    <a:pt x="1096" y="882"/>
                    <a:pt x="977" y="787"/>
                  </a:cubicBezTo>
                  <a:cubicBezTo>
                    <a:pt x="1048" y="691"/>
                    <a:pt x="1072" y="572"/>
                    <a:pt x="1048" y="430"/>
                  </a:cubicBezTo>
                  <a:cubicBezTo>
                    <a:pt x="1001" y="191"/>
                    <a:pt x="810"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7"/>
            <p:cNvSpPr/>
            <p:nvPr/>
          </p:nvSpPr>
          <p:spPr>
            <a:xfrm>
              <a:off x="5794024" y="3211639"/>
              <a:ext cx="45468" cy="51878"/>
            </a:xfrm>
            <a:custGeom>
              <a:avLst/>
              <a:gdLst/>
              <a:ahLst/>
              <a:cxnLst/>
              <a:rect l="l" t="t" r="r" b="b"/>
              <a:pathLst>
                <a:path w="1525" h="1740" extrusionOk="0">
                  <a:moveTo>
                    <a:pt x="858" y="1"/>
                  </a:moveTo>
                  <a:cubicBezTo>
                    <a:pt x="382" y="1"/>
                    <a:pt x="1" y="382"/>
                    <a:pt x="1" y="858"/>
                  </a:cubicBezTo>
                  <a:cubicBezTo>
                    <a:pt x="1" y="1334"/>
                    <a:pt x="382" y="1739"/>
                    <a:pt x="858" y="1739"/>
                  </a:cubicBezTo>
                  <a:cubicBezTo>
                    <a:pt x="1049" y="1739"/>
                    <a:pt x="1215" y="1668"/>
                    <a:pt x="1334" y="1549"/>
                  </a:cubicBezTo>
                  <a:cubicBezTo>
                    <a:pt x="1382" y="1525"/>
                    <a:pt x="1406" y="1501"/>
                    <a:pt x="1406" y="1454"/>
                  </a:cubicBezTo>
                  <a:cubicBezTo>
                    <a:pt x="1525" y="1382"/>
                    <a:pt x="1525" y="1287"/>
                    <a:pt x="1430" y="1239"/>
                  </a:cubicBezTo>
                  <a:cubicBezTo>
                    <a:pt x="1408" y="1206"/>
                    <a:pt x="1370" y="1188"/>
                    <a:pt x="1329" y="1188"/>
                  </a:cubicBezTo>
                  <a:cubicBezTo>
                    <a:pt x="1282" y="1188"/>
                    <a:pt x="1230" y="1212"/>
                    <a:pt x="1192" y="1263"/>
                  </a:cubicBezTo>
                  <a:lnTo>
                    <a:pt x="1168" y="1287"/>
                  </a:lnTo>
                  <a:cubicBezTo>
                    <a:pt x="1096" y="1358"/>
                    <a:pt x="1025" y="1382"/>
                    <a:pt x="906" y="1382"/>
                  </a:cubicBezTo>
                  <a:cubicBezTo>
                    <a:pt x="620" y="1382"/>
                    <a:pt x="382" y="1144"/>
                    <a:pt x="382" y="882"/>
                  </a:cubicBezTo>
                  <a:cubicBezTo>
                    <a:pt x="382" y="596"/>
                    <a:pt x="620" y="358"/>
                    <a:pt x="906" y="358"/>
                  </a:cubicBezTo>
                  <a:cubicBezTo>
                    <a:pt x="977" y="358"/>
                    <a:pt x="1096" y="406"/>
                    <a:pt x="1168" y="453"/>
                  </a:cubicBezTo>
                  <a:cubicBezTo>
                    <a:pt x="1199" y="469"/>
                    <a:pt x="1229" y="477"/>
                    <a:pt x="1256" y="477"/>
                  </a:cubicBezTo>
                  <a:cubicBezTo>
                    <a:pt x="1311" y="477"/>
                    <a:pt x="1358" y="445"/>
                    <a:pt x="1406" y="382"/>
                  </a:cubicBezTo>
                  <a:cubicBezTo>
                    <a:pt x="1454" y="310"/>
                    <a:pt x="1430" y="215"/>
                    <a:pt x="1334" y="144"/>
                  </a:cubicBezTo>
                  <a:cubicBezTo>
                    <a:pt x="1192" y="72"/>
                    <a:pt x="1049" y="1"/>
                    <a:pt x="8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5549061" y="3002186"/>
              <a:ext cx="354351" cy="336582"/>
            </a:xfrm>
            <a:custGeom>
              <a:avLst/>
              <a:gdLst/>
              <a:ahLst/>
              <a:cxnLst/>
              <a:rect l="l" t="t" r="r" b="b"/>
              <a:pathLst>
                <a:path w="11885" h="11289" extrusionOk="0">
                  <a:moveTo>
                    <a:pt x="3549" y="4525"/>
                  </a:moveTo>
                  <a:cubicBezTo>
                    <a:pt x="4359" y="4525"/>
                    <a:pt x="5097" y="4835"/>
                    <a:pt x="5669" y="5335"/>
                  </a:cubicBezTo>
                  <a:cubicBezTo>
                    <a:pt x="5288" y="5716"/>
                    <a:pt x="5026" y="6169"/>
                    <a:pt x="4883" y="6645"/>
                  </a:cubicBezTo>
                  <a:cubicBezTo>
                    <a:pt x="3930" y="6311"/>
                    <a:pt x="3192" y="5573"/>
                    <a:pt x="2859" y="4621"/>
                  </a:cubicBezTo>
                  <a:cubicBezTo>
                    <a:pt x="3073" y="4549"/>
                    <a:pt x="3311" y="4525"/>
                    <a:pt x="3549" y="4525"/>
                  </a:cubicBezTo>
                  <a:close/>
                  <a:moveTo>
                    <a:pt x="8288" y="4573"/>
                  </a:moveTo>
                  <a:cubicBezTo>
                    <a:pt x="8526" y="4573"/>
                    <a:pt x="8765" y="4597"/>
                    <a:pt x="8955" y="4621"/>
                  </a:cubicBezTo>
                  <a:cubicBezTo>
                    <a:pt x="8645" y="5573"/>
                    <a:pt x="7883" y="6311"/>
                    <a:pt x="6931" y="6645"/>
                  </a:cubicBezTo>
                  <a:cubicBezTo>
                    <a:pt x="6788" y="6169"/>
                    <a:pt x="6526" y="5716"/>
                    <a:pt x="6169" y="5335"/>
                  </a:cubicBezTo>
                  <a:cubicBezTo>
                    <a:pt x="6740" y="4859"/>
                    <a:pt x="7479" y="4573"/>
                    <a:pt x="8288" y="4573"/>
                  </a:cubicBezTo>
                  <a:close/>
                  <a:moveTo>
                    <a:pt x="5931" y="5573"/>
                  </a:moveTo>
                  <a:cubicBezTo>
                    <a:pt x="6216" y="5907"/>
                    <a:pt x="6455" y="6288"/>
                    <a:pt x="6621" y="6740"/>
                  </a:cubicBezTo>
                  <a:cubicBezTo>
                    <a:pt x="6407" y="6788"/>
                    <a:pt x="6169" y="6835"/>
                    <a:pt x="5931" y="6835"/>
                  </a:cubicBezTo>
                  <a:cubicBezTo>
                    <a:pt x="5692" y="6835"/>
                    <a:pt x="5454" y="6788"/>
                    <a:pt x="5240" y="6764"/>
                  </a:cubicBezTo>
                  <a:cubicBezTo>
                    <a:pt x="5383" y="6288"/>
                    <a:pt x="5621" y="5907"/>
                    <a:pt x="5931" y="5573"/>
                  </a:cubicBezTo>
                  <a:close/>
                  <a:moveTo>
                    <a:pt x="6669" y="7073"/>
                  </a:moveTo>
                  <a:cubicBezTo>
                    <a:pt x="6693" y="7240"/>
                    <a:pt x="6717" y="7431"/>
                    <a:pt x="6717" y="7597"/>
                  </a:cubicBezTo>
                  <a:cubicBezTo>
                    <a:pt x="6764" y="8312"/>
                    <a:pt x="6550" y="9026"/>
                    <a:pt x="6169" y="9598"/>
                  </a:cubicBezTo>
                  <a:cubicBezTo>
                    <a:pt x="6121" y="9622"/>
                    <a:pt x="6121" y="9645"/>
                    <a:pt x="6097" y="9645"/>
                  </a:cubicBezTo>
                  <a:cubicBezTo>
                    <a:pt x="6143" y="9714"/>
                    <a:pt x="5949" y="9957"/>
                    <a:pt x="5932" y="9957"/>
                  </a:cubicBezTo>
                  <a:cubicBezTo>
                    <a:pt x="5931" y="9957"/>
                    <a:pt x="5931" y="9956"/>
                    <a:pt x="5931" y="9955"/>
                  </a:cubicBezTo>
                  <a:cubicBezTo>
                    <a:pt x="5454" y="9455"/>
                    <a:pt x="5121" y="8764"/>
                    <a:pt x="5073" y="8026"/>
                  </a:cubicBezTo>
                  <a:lnTo>
                    <a:pt x="5073" y="7455"/>
                  </a:lnTo>
                  <a:cubicBezTo>
                    <a:pt x="5073" y="7335"/>
                    <a:pt x="5097" y="7216"/>
                    <a:pt x="5121" y="7073"/>
                  </a:cubicBezTo>
                  <a:cubicBezTo>
                    <a:pt x="5359" y="7121"/>
                    <a:pt x="5621" y="7145"/>
                    <a:pt x="5883" y="7145"/>
                  </a:cubicBezTo>
                  <a:cubicBezTo>
                    <a:pt x="6169" y="7145"/>
                    <a:pt x="6431" y="7121"/>
                    <a:pt x="6669" y="7073"/>
                  </a:cubicBezTo>
                  <a:close/>
                  <a:moveTo>
                    <a:pt x="9288" y="4668"/>
                  </a:moveTo>
                  <a:cubicBezTo>
                    <a:pt x="10574" y="5097"/>
                    <a:pt x="11503" y="6311"/>
                    <a:pt x="11503" y="7740"/>
                  </a:cubicBezTo>
                  <a:cubicBezTo>
                    <a:pt x="11503" y="9574"/>
                    <a:pt x="10074" y="11003"/>
                    <a:pt x="8288" y="11003"/>
                  </a:cubicBezTo>
                  <a:cubicBezTo>
                    <a:pt x="7479" y="11003"/>
                    <a:pt x="6740" y="10693"/>
                    <a:pt x="6169" y="10193"/>
                  </a:cubicBezTo>
                  <a:cubicBezTo>
                    <a:pt x="6788" y="9526"/>
                    <a:pt x="7121" y="8669"/>
                    <a:pt x="7098" y="7740"/>
                  </a:cubicBezTo>
                  <a:lnTo>
                    <a:pt x="7121" y="7740"/>
                  </a:lnTo>
                  <a:cubicBezTo>
                    <a:pt x="7121" y="7478"/>
                    <a:pt x="7098" y="7216"/>
                    <a:pt x="7026" y="6931"/>
                  </a:cubicBezTo>
                  <a:cubicBezTo>
                    <a:pt x="8098" y="6573"/>
                    <a:pt x="8931" y="5740"/>
                    <a:pt x="9288" y="4668"/>
                  </a:cubicBezTo>
                  <a:close/>
                  <a:moveTo>
                    <a:pt x="5931" y="1"/>
                  </a:moveTo>
                  <a:cubicBezTo>
                    <a:pt x="3954" y="1"/>
                    <a:pt x="2358" y="1620"/>
                    <a:pt x="2358" y="3573"/>
                  </a:cubicBezTo>
                  <a:cubicBezTo>
                    <a:pt x="2358" y="3859"/>
                    <a:pt x="2382" y="4121"/>
                    <a:pt x="2454" y="4382"/>
                  </a:cubicBezTo>
                  <a:cubicBezTo>
                    <a:pt x="1025" y="4859"/>
                    <a:pt x="1" y="6192"/>
                    <a:pt x="1" y="7788"/>
                  </a:cubicBezTo>
                  <a:cubicBezTo>
                    <a:pt x="1" y="8264"/>
                    <a:pt x="96" y="8693"/>
                    <a:pt x="263" y="9122"/>
                  </a:cubicBezTo>
                  <a:cubicBezTo>
                    <a:pt x="299" y="9194"/>
                    <a:pt x="377" y="9225"/>
                    <a:pt x="444" y="9225"/>
                  </a:cubicBezTo>
                  <a:cubicBezTo>
                    <a:pt x="465" y="9225"/>
                    <a:pt x="484" y="9222"/>
                    <a:pt x="501" y="9217"/>
                  </a:cubicBezTo>
                  <a:cubicBezTo>
                    <a:pt x="596" y="9169"/>
                    <a:pt x="620" y="9050"/>
                    <a:pt x="596" y="8979"/>
                  </a:cubicBezTo>
                  <a:cubicBezTo>
                    <a:pt x="453" y="8574"/>
                    <a:pt x="358" y="8169"/>
                    <a:pt x="358" y="7740"/>
                  </a:cubicBezTo>
                  <a:cubicBezTo>
                    <a:pt x="358" y="6311"/>
                    <a:pt x="1287" y="5121"/>
                    <a:pt x="2573" y="4692"/>
                  </a:cubicBezTo>
                  <a:cubicBezTo>
                    <a:pt x="2930" y="5764"/>
                    <a:pt x="3764" y="6597"/>
                    <a:pt x="4835" y="6954"/>
                  </a:cubicBezTo>
                  <a:cubicBezTo>
                    <a:pt x="4788" y="7097"/>
                    <a:pt x="4764" y="7240"/>
                    <a:pt x="4764" y="7359"/>
                  </a:cubicBezTo>
                  <a:cubicBezTo>
                    <a:pt x="4740" y="7550"/>
                    <a:pt x="4740" y="7716"/>
                    <a:pt x="4764" y="7907"/>
                  </a:cubicBezTo>
                  <a:cubicBezTo>
                    <a:pt x="4788" y="8717"/>
                    <a:pt x="5145" y="9526"/>
                    <a:pt x="5716" y="10122"/>
                  </a:cubicBezTo>
                  <a:cubicBezTo>
                    <a:pt x="5145" y="10646"/>
                    <a:pt x="4407" y="10931"/>
                    <a:pt x="3597" y="10931"/>
                  </a:cubicBezTo>
                  <a:cubicBezTo>
                    <a:pt x="2573" y="10931"/>
                    <a:pt x="1573" y="10431"/>
                    <a:pt x="977" y="9598"/>
                  </a:cubicBezTo>
                  <a:cubicBezTo>
                    <a:pt x="952" y="9547"/>
                    <a:pt x="906" y="9523"/>
                    <a:pt x="857" y="9523"/>
                  </a:cubicBezTo>
                  <a:cubicBezTo>
                    <a:pt x="816" y="9523"/>
                    <a:pt x="772" y="9541"/>
                    <a:pt x="739" y="9574"/>
                  </a:cubicBezTo>
                  <a:cubicBezTo>
                    <a:pt x="668" y="9622"/>
                    <a:pt x="668" y="9741"/>
                    <a:pt x="715" y="9812"/>
                  </a:cubicBezTo>
                  <a:cubicBezTo>
                    <a:pt x="1406" y="10717"/>
                    <a:pt x="2478" y="11289"/>
                    <a:pt x="3597" y="11289"/>
                  </a:cubicBezTo>
                  <a:cubicBezTo>
                    <a:pt x="4502" y="11289"/>
                    <a:pt x="5335" y="10955"/>
                    <a:pt x="5954" y="10408"/>
                  </a:cubicBezTo>
                  <a:cubicBezTo>
                    <a:pt x="6574" y="10955"/>
                    <a:pt x="7407" y="11289"/>
                    <a:pt x="8312" y="11289"/>
                  </a:cubicBezTo>
                  <a:cubicBezTo>
                    <a:pt x="10265" y="11289"/>
                    <a:pt x="11884" y="9693"/>
                    <a:pt x="11884" y="7716"/>
                  </a:cubicBezTo>
                  <a:cubicBezTo>
                    <a:pt x="11860" y="6192"/>
                    <a:pt x="10813" y="4859"/>
                    <a:pt x="9408" y="4382"/>
                  </a:cubicBezTo>
                  <a:cubicBezTo>
                    <a:pt x="9479" y="4121"/>
                    <a:pt x="9503" y="3859"/>
                    <a:pt x="9503" y="3573"/>
                  </a:cubicBezTo>
                  <a:cubicBezTo>
                    <a:pt x="9503" y="2763"/>
                    <a:pt x="9241" y="2001"/>
                    <a:pt x="8717" y="1382"/>
                  </a:cubicBezTo>
                  <a:cubicBezTo>
                    <a:pt x="8691" y="1331"/>
                    <a:pt x="8645" y="1307"/>
                    <a:pt x="8597" y="1307"/>
                  </a:cubicBezTo>
                  <a:cubicBezTo>
                    <a:pt x="8555" y="1307"/>
                    <a:pt x="8512" y="1325"/>
                    <a:pt x="8479" y="1358"/>
                  </a:cubicBezTo>
                  <a:cubicBezTo>
                    <a:pt x="8407" y="1406"/>
                    <a:pt x="8407" y="1525"/>
                    <a:pt x="8455" y="1572"/>
                  </a:cubicBezTo>
                  <a:cubicBezTo>
                    <a:pt x="8907" y="2144"/>
                    <a:pt x="9146" y="2835"/>
                    <a:pt x="9146" y="3573"/>
                  </a:cubicBezTo>
                  <a:cubicBezTo>
                    <a:pt x="9146" y="3811"/>
                    <a:pt x="9122" y="4049"/>
                    <a:pt x="9050" y="4287"/>
                  </a:cubicBezTo>
                  <a:cubicBezTo>
                    <a:pt x="8812" y="4240"/>
                    <a:pt x="8550" y="4216"/>
                    <a:pt x="8288" y="4216"/>
                  </a:cubicBezTo>
                  <a:cubicBezTo>
                    <a:pt x="7383" y="4216"/>
                    <a:pt x="6550" y="4525"/>
                    <a:pt x="5931" y="5097"/>
                  </a:cubicBezTo>
                  <a:cubicBezTo>
                    <a:pt x="5311" y="4525"/>
                    <a:pt x="4478" y="4216"/>
                    <a:pt x="3573" y="4216"/>
                  </a:cubicBezTo>
                  <a:cubicBezTo>
                    <a:pt x="3311" y="4216"/>
                    <a:pt x="3049" y="4240"/>
                    <a:pt x="2811" y="4287"/>
                  </a:cubicBezTo>
                  <a:cubicBezTo>
                    <a:pt x="2739" y="4049"/>
                    <a:pt x="2716" y="3811"/>
                    <a:pt x="2716" y="3573"/>
                  </a:cubicBezTo>
                  <a:cubicBezTo>
                    <a:pt x="2716" y="1787"/>
                    <a:pt x="4168" y="358"/>
                    <a:pt x="5931" y="358"/>
                  </a:cubicBezTo>
                  <a:cubicBezTo>
                    <a:pt x="6669" y="358"/>
                    <a:pt x="7360" y="596"/>
                    <a:pt x="7931" y="1048"/>
                  </a:cubicBezTo>
                  <a:cubicBezTo>
                    <a:pt x="7964" y="1082"/>
                    <a:pt x="8002" y="1099"/>
                    <a:pt x="8041" y="1099"/>
                  </a:cubicBezTo>
                  <a:cubicBezTo>
                    <a:pt x="8086" y="1099"/>
                    <a:pt x="8131" y="1076"/>
                    <a:pt x="8169" y="1025"/>
                  </a:cubicBezTo>
                  <a:cubicBezTo>
                    <a:pt x="8217" y="929"/>
                    <a:pt x="8217" y="834"/>
                    <a:pt x="8122" y="787"/>
                  </a:cubicBezTo>
                  <a:cubicBezTo>
                    <a:pt x="7502" y="286"/>
                    <a:pt x="6740" y="1"/>
                    <a:pt x="59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77"/>
          <p:cNvGrpSpPr/>
          <p:nvPr/>
        </p:nvGrpSpPr>
        <p:grpSpPr>
          <a:xfrm>
            <a:off x="6296026" y="2994553"/>
            <a:ext cx="307482" cy="354172"/>
            <a:chOff x="6181713" y="2994553"/>
            <a:chExt cx="307482" cy="354172"/>
          </a:xfrm>
        </p:grpSpPr>
        <p:sp>
          <p:nvSpPr>
            <p:cNvPr id="13841" name="Google Shape;13841;p77"/>
            <p:cNvSpPr/>
            <p:nvPr/>
          </p:nvSpPr>
          <p:spPr>
            <a:xfrm>
              <a:off x="6186692" y="3000069"/>
              <a:ext cx="296093" cy="342962"/>
            </a:xfrm>
            <a:custGeom>
              <a:avLst/>
              <a:gdLst/>
              <a:ahLst/>
              <a:cxnLst/>
              <a:rect l="l" t="t" r="r" b="b"/>
              <a:pathLst>
                <a:path w="9931" h="11503" extrusionOk="0">
                  <a:moveTo>
                    <a:pt x="5001" y="0"/>
                  </a:moveTo>
                  <a:lnTo>
                    <a:pt x="0" y="2882"/>
                  </a:lnTo>
                  <a:lnTo>
                    <a:pt x="0" y="8621"/>
                  </a:lnTo>
                  <a:lnTo>
                    <a:pt x="4954" y="11503"/>
                  </a:lnTo>
                  <a:lnTo>
                    <a:pt x="9931" y="8621"/>
                  </a:lnTo>
                  <a:lnTo>
                    <a:pt x="9931" y="2882"/>
                  </a:lnTo>
                  <a:lnTo>
                    <a:pt x="5001"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7"/>
            <p:cNvSpPr/>
            <p:nvPr/>
          </p:nvSpPr>
          <p:spPr>
            <a:xfrm>
              <a:off x="6320176" y="3076754"/>
              <a:ext cx="163327" cy="266278"/>
            </a:xfrm>
            <a:custGeom>
              <a:avLst/>
              <a:gdLst/>
              <a:ahLst/>
              <a:cxnLst/>
              <a:rect l="l" t="t" r="r" b="b"/>
              <a:pathLst>
                <a:path w="5478" h="8931" extrusionOk="0">
                  <a:moveTo>
                    <a:pt x="5001" y="0"/>
                  </a:moveTo>
                  <a:lnTo>
                    <a:pt x="5001" y="5763"/>
                  </a:lnTo>
                  <a:lnTo>
                    <a:pt x="0" y="8645"/>
                  </a:lnTo>
                  <a:lnTo>
                    <a:pt x="477" y="8931"/>
                  </a:lnTo>
                  <a:lnTo>
                    <a:pt x="5478" y="6049"/>
                  </a:lnTo>
                  <a:lnTo>
                    <a:pt x="5478" y="310"/>
                  </a:lnTo>
                  <a:lnTo>
                    <a:pt x="5001" y="0"/>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29984" y="3049771"/>
              <a:ext cx="210911" cy="244990"/>
            </a:xfrm>
            <a:custGeom>
              <a:avLst/>
              <a:gdLst/>
              <a:ahLst/>
              <a:cxnLst/>
              <a:rect l="l" t="t" r="r" b="b"/>
              <a:pathLst>
                <a:path w="7074" h="8217" extrusionOk="0">
                  <a:moveTo>
                    <a:pt x="3549" y="0"/>
                  </a:moveTo>
                  <a:lnTo>
                    <a:pt x="1" y="2048"/>
                  </a:lnTo>
                  <a:lnTo>
                    <a:pt x="1" y="6144"/>
                  </a:lnTo>
                  <a:lnTo>
                    <a:pt x="3549" y="8216"/>
                  </a:lnTo>
                  <a:lnTo>
                    <a:pt x="7074" y="6144"/>
                  </a:lnTo>
                  <a:lnTo>
                    <a:pt x="7074" y="2048"/>
                  </a:lnTo>
                  <a:lnTo>
                    <a:pt x="3549" y="0"/>
                  </a:ln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7"/>
            <p:cNvSpPr/>
            <p:nvPr/>
          </p:nvSpPr>
          <p:spPr>
            <a:xfrm>
              <a:off x="6318745" y="3101590"/>
              <a:ext cx="122152" cy="193171"/>
            </a:xfrm>
            <a:custGeom>
              <a:avLst/>
              <a:gdLst/>
              <a:ahLst/>
              <a:cxnLst/>
              <a:rect l="l" t="t" r="r" b="b"/>
              <a:pathLst>
                <a:path w="4097" h="6479" extrusionOk="0">
                  <a:moveTo>
                    <a:pt x="3597" y="1"/>
                  </a:moveTo>
                  <a:lnTo>
                    <a:pt x="3597" y="3978"/>
                  </a:lnTo>
                  <a:cubicBezTo>
                    <a:pt x="3597" y="4025"/>
                    <a:pt x="3573" y="4049"/>
                    <a:pt x="3549" y="4097"/>
                  </a:cubicBezTo>
                  <a:lnTo>
                    <a:pt x="1" y="6145"/>
                  </a:lnTo>
                  <a:lnTo>
                    <a:pt x="572" y="6478"/>
                  </a:lnTo>
                  <a:lnTo>
                    <a:pt x="4097" y="4406"/>
                  </a:lnTo>
                  <a:lnTo>
                    <a:pt x="4097" y="310"/>
                  </a:lnTo>
                  <a:lnTo>
                    <a:pt x="3597" y="1"/>
                  </a:ln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7"/>
            <p:cNvSpPr/>
            <p:nvPr/>
          </p:nvSpPr>
          <p:spPr>
            <a:xfrm>
              <a:off x="6187408" y="3000069"/>
              <a:ext cx="148419" cy="110793"/>
            </a:xfrm>
            <a:custGeom>
              <a:avLst/>
              <a:gdLst/>
              <a:ahLst/>
              <a:cxnLst/>
              <a:rect l="l" t="t" r="r" b="b"/>
              <a:pathLst>
                <a:path w="4978" h="3716" extrusionOk="0">
                  <a:moveTo>
                    <a:pt x="4977" y="0"/>
                  </a:moveTo>
                  <a:lnTo>
                    <a:pt x="0" y="2882"/>
                  </a:lnTo>
                  <a:lnTo>
                    <a:pt x="1429" y="3715"/>
                  </a:lnTo>
                  <a:lnTo>
                    <a:pt x="4977" y="1667"/>
                  </a:lnTo>
                  <a:lnTo>
                    <a:pt x="4977"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7"/>
            <p:cNvSpPr/>
            <p:nvPr/>
          </p:nvSpPr>
          <p:spPr>
            <a:xfrm>
              <a:off x="6335799" y="3000069"/>
              <a:ext cx="147704" cy="110793"/>
            </a:xfrm>
            <a:custGeom>
              <a:avLst/>
              <a:gdLst/>
              <a:ahLst/>
              <a:cxnLst/>
              <a:rect l="l" t="t" r="r" b="b"/>
              <a:pathLst>
                <a:path w="4954" h="3716" extrusionOk="0">
                  <a:moveTo>
                    <a:pt x="0" y="0"/>
                  </a:moveTo>
                  <a:lnTo>
                    <a:pt x="0" y="1667"/>
                  </a:lnTo>
                  <a:lnTo>
                    <a:pt x="3525" y="3715"/>
                  </a:lnTo>
                  <a:lnTo>
                    <a:pt x="4954" y="2882"/>
                  </a:lnTo>
                  <a:lnTo>
                    <a:pt x="0" y="0"/>
                  </a:ln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469282" y="3078155"/>
              <a:ext cx="14222" cy="15653"/>
            </a:xfrm>
            <a:custGeom>
              <a:avLst/>
              <a:gdLst/>
              <a:ahLst/>
              <a:cxnLst/>
              <a:rect l="l" t="t" r="r" b="b"/>
              <a:pathLst>
                <a:path w="477" h="525" extrusionOk="0">
                  <a:moveTo>
                    <a:pt x="0" y="1"/>
                  </a:moveTo>
                  <a:lnTo>
                    <a:pt x="0" y="525"/>
                  </a:lnTo>
                  <a:lnTo>
                    <a:pt x="477" y="263"/>
                  </a:lnTo>
                  <a:lnTo>
                    <a:pt x="0"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187408" y="3232241"/>
              <a:ext cx="148419" cy="110793"/>
            </a:xfrm>
            <a:custGeom>
              <a:avLst/>
              <a:gdLst/>
              <a:ahLst/>
              <a:cxnLst/>
              <a:rect l="l" t="t" r="r" b="b"/>
              <a:pathLst>
                <a:path w="4978" h="3716" extrusionOk="0">
                  <a:moveTo>
                    <a:pt x="1429" y="0"/>
                  </a:moveTo>
                  <a:lnTo>
                    <a:pt x="0" y="834"/>
                  </a:lnTo>
                  <a:lnTo>
                    <a:pt x="4977" y="3716"/>
                  </a:lnTo>
                  <a:lnTo>
                    <a:pt x="4977" y="2049"/>
                  </a:lnTo>
                  <a:lnTo>
                    <a:pt x="142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335799" y="3232241"/>
              <a:ext cx="147704" cy="110793"/>
            </a:xfrm>
            <a:custGeom>
              <a:avLst/>
              <a:gdLst/>
              <a:ahLst/>
              <a:cxnLst/>
              <a:rect l="l" t="t" r="r" b="b"/>
              <a:pathLst>
                <a:path w="4954" h="3716" extrusionOk="0">
                  <a:moveTo>
                    <a:pt x="3525" y="0"/>
                  </a:moveTo>
                  <a:lnTo>
                    <a:pt x="0" y="2049"/>
                  </a:lnTo>
                  <a:lnTo>
                    <a:pt x="0" y="3716"/>
                  </a:lnTo>
                  <a:lnTo>
                    <a:pt x="4954" y="834"/>
                  </a:lnTo>
                  <a:lnTo>
                    <a:pt x="3525"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334368" y="3249295"/>
              <a:ext cx="149135" cy="93738"/>
            </a:xfrm>
            <a:custGeom>
              <a:avLst/>
              <a:gdLst/>
              <a:ahLst/>
              <a:cxnLst/>
              <a:rect l="l" t="t" r="r" b="b"/>
              <a:pathLst>
                <a:path w="5002" h="3144" extrusionOk="0">
                  <a:moveTo>
                    <a:pt x="4502" y="0"/>
                  </a:moveTo>
                  <a:lnTo>
                    <a:pt x="1" y="2596"/>
                  </a:lnTo>
                  <a:lnTo>
                    <a:pt x="1" y="3144"/>
                  </a:lnTo>
                  <a:lnTo>
                    <a:pt x="5002" y="262"/>
                  </a:lnTo>
                  <a:lnTo>
                    <a:pt x="4502"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321577" y="3326666"/>
              <a:ext cx="14252" cy="16368"/>
            </a:xfrm>
            <a:custGeom>
              <a:avLst/>
              <a:gdLst/>
              <a:ahLst/>
              <a:cxnLst/>
              <a:rect l="l" t="t" r="r" b="b"/>
              <a:pathLst>
                <a:path w="478" h="549" extrusionOk="0">
                  <a:moveTo>
                    <a:pt x="477" y="1"/>
                  </a:moveTo>
                  <a:lnTo>
                    <a:pt x="1" y="263"/>
                  </a:lnTo>
                  <a:lnTo>
                    <a:pt x="477" y="549"/>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7"/>
            <p:cNvSpPr/>
            <p:nvPr/>
          </p:nvSpPr>
          <p:spPr>
            <a:xfrm>
              <a:off x="6290360" y="3140648"/>
              <a:ext cx="89475" cy="10674"/>
            </a:xfrm>
            <a:custGeom>
              <a:avLst/>
              <a:gdLst/>
              <a:ahLst/>
              <a:cxnLst/>
              <a:rect l="l" t="t" r="r" b="b"/>
              <a:pathLst>
                <a:path w="3001" h="358" extrusionOk="0">
                  <a:moveTo>
                    <a:pt x="214" y="0"/>
                  </a:moveTo>
                  <a:cubicBezTo>
                    <a:pt x="119" y="0"/>
                    <a:pt x="48" y="72"/>
                    <a:pt x="24" y="167"/>
                  </a:cubicBezTo>
                  <a:cubicBezTo>
                    <a:pt x="0" y="286"/>
                    <a:pt x="95" y="358"/>
                    <a:pt x="214" y="358"/>
                  </a:cubicBezTo>
                  <a:lnTo>
                    <a:pt x="2834" y="358"/>
                  </a:lnTo>
                  <a:cubicBezTo>
                    <a:pt x="2906" y="358"/>
                    <a:pt x="2977" y="310"/>
                    <a:pt x="3001" y="215"/>
                  </a:cubicBezTo>
                  <a:cubicBezTo>
                    <a:pt x="3001" y="120"/>
                    <a:pt x="2906" y="0"/>
                    <a:pt x="28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7"/>
            <p:cNvSpPr/>
            <p:nvPr/>
          </p:nvSpPr>
          <p:spPr>
            <a:xfrm>
              <a:off x="6290360" y="3166916"/>
              <a:ext cx="89475" cy="10674"/>
            </a:xfrm>
            <a:custGeom>
              <a:avLst/>
              <a:gdLst/>
              <a:ahLst/>
              <a:cxnLst/>
              <a:rect l="l" t="t" r="r" b="b"/>
              <a:pathLst>
                <a:path w="3001" h="358" extrusionOk="0">
                  <a:moveTo>
                    <a:pt x="214" y="1"/>
                  </a:moveTo>
                  <a:cubicBezTo>
                    <a:pt x="119" y="1"/>
                    <a:pt x="48" y="48"/>
                    <a:pt x="24" y="143"/>
                  </a:cubicBezTo>
                  <a:cubicBezTo>
                    <a:pt x="0" y="263"/>
                    <a:pt x="95" y="358"/>
                    <a:pt x="214" y="358"/>
                  </a:cubicBezTo>
                  <a:lnTo>
                    <a:pt x="2834" y="358"/>
                  </a:lnTo>
                  <a:cubicBezTo>
                    <a:pt x="2906" y="358"/>
                    <a:pt x="2977" y="286"/>
                    <a:pt x="3001" y="191"/>
                  </a:cubicBezTo>
                  <a:cubicBezTo>
                    <a:pt x="3001" y="72"/>
                    <a:pt x="2906" y="1"/>
                    <a:pt x="2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308816" y="3191782"/>
              <a:ext cx="51848" cy="10674"/>
            </a:xfrm>
            <a:custGeom>
              <a:avLst/>
              <a:gdLst/>
              <a:ahLst/>
              <a:cxnLst/>
              <a:rect l="l" t="t" r="r" b="b"/>
              <a:pathLst>
                <a:path w="1739" h="358" extrusionOk="0">
                  <a:moveTo>
                    <a:pt x="215" y="0"/>
                  </a:moveTo>
                  <a:cubicBezTo>
                    <a:pt x="119" y="0"/>
                    <a:pt x="48" y="48"/>
                    <a:pt x="24" y="143"/>
                  </a:cubicBezTo>
                  <a:cubicBezTo>
                    <a:pt x="0" y="262"/>
                    <a:pt x="96" y="357"/>
                    <a:pt x="215" y="357"/>
                  </a:cubicBezTo>
                  <a:lnTo>
                    <a:pt x="1524" y="357"/>
                  </a:lnTo>
                  <a:cubicBezTo>
                    <a:pt x="1620" y="357"/>
                    <a:pt x="1667" y="286"/>
                    <a:pt x="1691" y="191"/>
                  </a:cubicBezTo>
                  <a:cubicBezTo>
                    <a:pt x="1739" y="72"/>
                    <a:pt x="1644" y="0"/>
                    <a:pt x="1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7"/>
            <p:cNvSpPr/>
            <p:nvPr/>
          </p:nvSpPr>
          <p:spPr>
            <a:xfrm>
              <a:off x="6181713" y="2994553"/>
              <a:ext cx="307482" cy="354172"/>
            </a:xfrm>
            <a:custGeom>
              <a:avLst/>
              <a:gdLst/>
              <a:ahLst/>
              <a:cxnLst/>
              <a:rect l="l" t="t" r="r" b="b"/>
              <a:pathLst>
                <a:path w="10313" h="11879" extrusionOk="0">
                  <a:moveTo>
                    <a:pt x="4954" y="471"/>
                  </a:moveTo>
                  <a:lnTo>
                    <a:pt x="4954" y="1733"/>
                  </a:lnTo>
                  <a:lnTo>
                    <a:pt x="1596" y="3662"/>
                  </a:lnTo>
                  <a:lnTo>
                    <a:pt x="477" y="3067"/>
                  </a:lnTo>
                  <a:lnTo>
                    <a:pt x="929" y="2805"/>
                  </a:lnTo>
                  <a:lnTo>
                    <a:pt x="4954" y="471"/>
                  </a:lnTo>
                  <a:close/>
                  <a:moveTo>
                    <a:pt x="9955" y="3353"/>
                  </a:moveTo>
                  <a:lnTo>
                    <a:pt x="9955" y="8520"/>
                  </a:lnTo>
                  <a:lnTo>
                    <a:pt x="8860" y="7877"/>
                  </a:lnTo>
                  <a:lnTo>
                    <a:pt x="8860" y="3995"/>
                  </a:lnTo>
                  <a:lnTo>
                    <a:pt x="9955" y="3353"/>
                  </a:lnTo>
                  <a:close/>
                  <a:moveTo>
                    <a:pt x="5311" y="471"/>
                  </a:moveTo>
                  <a:lnTo>
                    <a:pt x="9764" y="3067"/>
                  </a:lnTo>
                  <a:lnTo>
                    <a:pt x="8669" y="3686"/>
                  </a:lnTo>
                  <a:lnTo>
                    <a:pt x="6669" y="2519"/>
                  </a:lnTo>
                  <a:cubicBezTo>
                    <a:pt x="6645" y="2503"/>
                    <a:pt x="6618" y="2495"/>
                    <a:pt x="6591" y="2495"/>
                  </a:cubicBezTo>
                  <a:cubicBezTo>
                    <a:pt x="6536" y="2495"/>
                    <a:pt x="6478" y="2527"/>
                    <a:pt x="6430" y="2590"/>
                  </a:cubicBezTo>
                  <a:cubicBezTo>
                    <a:pt x="6383" y="2686"/>
                    <a:pt x="6407" y="2757"/>
                    <a:pt x="6502" y="2829"/>
                  </a:cubicBezTo>
                  <a:lnTo>
                    <a:pt x="8502" y="3995"/>
                  </a:lnTo>
                  <a:lnTo>
                    <a:pt x="8502" y="7877"/>
                  </a:lnTo>
                  <a:lnTo>
                    <a:pt x="5121" y="9830"/>
                  </a:lnTo>
                  <a:lnTo>
                    <a:pt x="1763" y="7877"/>
                  </a:lnTo>
                  <a:lnTo>
                    <a:pt x="1763" y="3995"/>
                  </a:lnTo>
                  <a:lnTo>
                    <a:pt x="5121" y="2043"/>
                  </a:lnTo>
                  <a:lnTo>
                    <a:pt x="5811" y="2424"/>
                  </a:lnTo>
                  <a:cubicBezTo>
                    <a:pt x="5849" y="2452"/>
                    <a:pt x="5886" y="2465"/>
                    <a:pt x="5921" y="2465"/>
                  </a:cubicBezTo>
                  <a:cubicBezTo>
                    <a:pt x="5974" y="2465"/>
                    <a:pt x="6021" y="2434"/>
                    <a:pt x="6049" y="2376"/>
                  </a:cubicBezTo>
                  <a:cubicBezTo>
                    <a:pt x="6121" y="2281"/>
                    <a:pt x="6073" y="2186"/>
                    <a:pt x="6002" y="2138"/>
                  </a:cubicBezTo>
                  <a:lnTo>
                    <a:pt x="5311" y="1757"/>
                  </a:lnTo>
                  <a:lnTo>
                    <a:pt x="5311" y="471"/>
                  </a:lnTo>
                  <a:close/>
                  <a:moveTo>
                    <a:pt x="1620" y="8211"/>
                  </a:moveTo>
                  <a:lnTo>
                    <a:pt x="4978" y="10140"/>
                  </a:lnTo>
                  <a:lnTo>
                    <a:pt x="4978" y="11402"/>
                  </a:lnTo>
                  <a:lnTo>
                    <a:pt x="2739" y="10116"/>
                  </a:lnTo>
                  <a:lnTo>
                    <a:pt x="524" y="8830"/>
                  </a:lnTo>
                  <a:lnTo>
                    <a:pt x="1620" y="8211"/>
                  </a:lnTo>
                  <a:close/>
                  <a:moveTo>
                    <a:pt x="8669" y="8211"/>
                  </a:moveTo>
                  <a:lnTo>
                    <a:pt x="9764" y="8830"/>
                  </a:lnTo>
                  <a:lnTo>
                    <a:pt x="7550" y="10116"/>
                  </a:lnTo>
                  <a:lnTo>
                    <a:pt x="5311" y="11402"/>
                  </a:lnTo>
                  <a:lnTo>
                    <a:pt x="5311" y="10140"/>
                  </a:lnTo>
                  <a:lnTo>
                    <a:pt x="8669" y="8211"/>
                  </a:lnTo>
                  <a:close/>
                  <a:moveTo>
                    <a:pt x="5156" y="1"/>
                  </a:moveTo>
                  <a:cubicBezTo>
                    <a:pt x="5127" y="1"/>
                    <a:pt x="5097" y="7"/>
                    <a:pt x="5073" y="18"/>
                  </a:cubicBezTo>
                  <a:lnTo>
                    <a:pt x="96" y="2924"/>
                  </a:lnTo>
                  <a:cubicBezTo>
                    <a:pt x="48" y="2948"/>
                    <a:pt x="1" y="2995"/>
                    <a:pt x="1" y="3067"/>
                  </a:cubicBezTo>
                  <a:lnTo>
                    <a:pt x="1" y="6520"/>
                  </a:lnTo>
                  <a:cubicBezTo>
                    <a:pt x="1" y="6615"/>
                    <a:pt x="72" y="6663"/>
                    <a:pt x="167" y="6687"/>
                  </a:cubicBezTo>
                  <a:cubicBezTo>
                    <a:pt x="189" y="6695"/>
                    <a:pt x="209" y="6699"/>
                    <a:pt x="227" y="6699"/>
                  </a:cubicBezTo>
                  <a:cubicBezTo>
                    <a:pt x="310" y="6699"/>
                    <a:pt x="358" y="6617"/>
                    <a:pt x="358" y="6520"/>
                  </a:cubicBezTo>
                  <a:lnTo>
                    <a:pt x="358" y="3353"/>
                  </a:lnTo>
                  <a:lnTo>
                    <a:pt x="1477" y="3995"/>
                  </a:lnTo>
                  <a:lnTo>
                    <a:pt x="1477" y="7877"/>
                  </a:lnTo>
                  <a:lnTo>
                    <a:pt x="358" y="8520"/>
                  </a:lnTo>
                  <a:lnTo>
                    <a:pt x="358" y="7329"/>
                  </a:lnTo>
                  <a:cubicBezTo>
                    <a:pt x="358" y="7234"/>
                    <a:pt x="310" y="7163"/>
                    <a:pt x="215" y="7139"/>
                  </a:cubicBezTo>
                  <a:cubicBezTo>
                    <a:pt x="202" y="7136"/>
                    <a:pt x="190" y="7135"/>
                    <a:pt x="178" y="7135"/>
                  </a:cubicBezTo>
                  <a:cubicBezTo>
                    <a:pt x="77" y="7135"/>
                    <a:pt x="1" y="7223"/>
                    <a:pt x="1" y="7329"/>
                  </a:cubicBezTo>
                  <a:lnTo>
                    <a:pt x="1" y="8806"/>
                  </a:lnTo>
                  <a:cubicBezTo>
                    <a:pt x="1" y="8877"/>
                    <a:pt x="48" y="8925"/>
                    <a:pt x="96" y="8949"/>
                  </a:cubicBezTo>
                  <a:lnTo>
                    <a:pt x="5073" y="11854"/>
                  </a:lnTo>
                  <a:cubicBezTo>
                    <a:pt x="5097" y="11878"/>
                    <a:pt x="5121" y="11878"/>
                    <a:pt x="5168" y="11878"/>
                  </a:cubicBezTo>
                  <a:cubicBezTo>
                    <a:pt x="5192" y="11878"/>
                    <a:pt x="5216" y="11878"/>
                    <a:pt x="5240" y="11854"/>
                  </a:cubicBezTo>
                  <a:lnTo>
                    <a:pt x="10217" y="8949"/>
                  </a:lnTo>
                  <a:cubicBezTo>
                    <a:pt x="10288" y="8925"/>
                    <a:pt x="10312" y="8877"/>
                    <a:pt x="10312" y="8806"/>
                  </a:cubicBezTo>
                  <a:lnTo>
                    <a:pt x="10312" y="3067"/>
                  </a:lnTo>
                  <a:cubicBezTo>
                    <a:pt x="10312" y="2995"/>
                    <a:pt x="10241" y="2948"/>
                    <a:pt x="10217" y="2924"/>
                  </a:cubicBezTo>
                  <a:lnTo>
                    <a:pt x="5240" y="18"/>
                  </a:lnTo>
                  <a:cubicBezTo>
                    <a:pt x="5216" y="7"/>
                    <a:pt x="5186" y="1"/>
                    <a:pt x="51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77"/>
          <p:cNvGrpSpPr/>
          <p:nvPr/>
        </p:nvGrpSpPr>
        <p:grpSpPr>
          <a:xfrm>
            <a:off x="7000129" y="2994374"/>
            <a:ext cx="353606" cy="353636"/>
            <a:chOff x="6733416" y="2994374"/>
            <a:chExt cx="353606" cy="353636"/>
          </a:xfrm>
        </p:grpSpPr>
        <p:sp>
          <p:nvSpPr>
            <p:cNvPr id="13857" name="Google Shape;13857;p77"/>
            <p:cNvSpPr/>
            <p:nvPr/>
          </p:nvSpPr>
          <p:spPr>
            <a:xfrm>
              <a:off x="6791645" y="3159820"/>
              <a:ext cx="67471" cy="159779"/>
            </a:xfrm>
            <a:custGeom>
              <a:avLst/>
              <a:gdLst/>
              <a:ahLst/>
              <a:cxnLst/>
              <a:rect l="l" t="t" r="r" b="b"/>
              <a:pathLst>
                <a:path w="2263" h="5359" extrusionOk="0">
                  <a:moveTo>
                    <a:pt x="0" y="0"/>
                  </a:moveTo>
                  <a:lnTo>
                    <a:pt x="0" y="5359"/>
                  </a:lnTo>
                  <a:lnTo>
                    <a:pt x="2263" y="5359"/>
                  </a:lnTo>
                  <a:lnTo>
                    <a:pt x="2263" y="0"/>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6825725" y="3159820"/>
              <a:ext cx="33393" cy="159779"/>
            </a:xfrm>
            <a:custGeom>
              <a:avLst/>
              <a:gdLst/>
              <a:ahLst/>
              <a:cxnLst/>
              <a:rect l="l" t="t" r="r" b="b"/>
              <a:pathLst>
                <a:path w="1120" h="5359" extrusionOk="0">
                  <a:moveTo>
                    <a:pt x="1120" y="0"/>
                  </a:moveTo>
                  <a:lnTo>
                    <a:pt x="0" y="643"/>
                  </a:lnTo>
                  <a:lnTo>
                    <a:pt x="0" y="5359"/>
                  </a:lnTo>
                  <a:lnTo>
                    <a:pt x="1120" y="5359"/>
                  </a:lnTo>
                  <a:lnTo>
                    <a:pt x="112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6844896" y="3159820"/>
              <a:ext cx="14222" cy="159779"/>
            </a:xfrm>
            <a:custGeom>
              <a:avLst/>
              <a:gdLst/>
              <a:ahLst/>
              <a:cxnLst/>
              <a:rect l="l" t="t" r="r" b="b"/>
              <a:pathLst>
                <a:path w="477" h="5359" extrusionOk="0">
                  <a:moveTo>
                    <a:pt x="477" y="0"/>
                  </a:moveTo>
                  <a:lnTo>
                    <a:pt x="0" y="262"/>
                  </a:lnTo>
                  <a:lnTo>
                    <a:pt x="0" y="5359"/>
                  </a:lnTo>
                  <a:lnTo>
                    <a:pt x="477" y="5359"/>
                  </a:lnTo>
                  <a:lnTo>
                    <a:pt x="477"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6886071" y="3048340"/>
              <a:ext cx="67471" cy="271257"/>
            </a:xfrm>
            <a:custGeom>
              <a:avLst/>
              <a:gdLst/>
              <a:ahLst/>
              <a:cxnLst/>
              <a:rect l="l" t="t" r="r" b="b"/>
              <a:pathLst>
                <a:path w="2263" h="9098" extrusionOk="0">
                  <a:moveTo>
                    <a:pt x="1" y="1"/>
                  </a:moveTo>
                  <a:lnTo>
                    <a:pt x="1" y="9098"/>
                  </a:lnTo>
                  <a:lnTo>
                    <a:pt x="2263" y="9098"/>
                  </a:lnTo>
                  <a:lnTo>
                    <a:pt x="2263"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6919434" y="3049771"/>
              <a:ext cx="34108" cy="269826"/>
            </a:xfrm>
            <a:custGeom>
              <a:avLst/>
              <a:gdLst/>
              <a:ahLst/>
              <a:cxnLst/>
              <a:rect l="l" t="t" r="r" b="b"/>
              <a:pathLst>
                <a:path w="1144" h="9050" extrusionOk="0">
                  <a:moveTo>
                    <a:pt x="1144" y="0"/>
                  </a:moveTo>
                  <a:lnTo>
                    <a:pt x="1" y="643"/>
                  </a:lnTo>
                  <a:lnTo>
                    <a:pt x="1" y="9050"/>
                  </a:lnTo>
                  <a:lnTo>
                    <a:pt x="1144" y="9050"/>
                  </a:lnTo>
                  <a:lnTo>
                    <a:pt x="1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7"/>
            <p:cNvSpPr/>
            <p:nvPr/>
          </p:nvSpPr>
          <p:spPr>
            <a:xfrm>
              <a:off x="6939321" y="3048340"/>
              <a:ext cx="14222" cy="271257"/>
            </a:xfrm>
            <a:custGeom>
              <a:avLst/>
              <a:gdLst/>
              <a:ahLst/>
              <a:cxnLst/>
              <a:rect l="l" t="t" r="r" b="b"/>
              <a:pathLst>
                <a:path w="477" h="9098" extrusionOk="0">
                  <a:moveTo>
                    <a:pt x="477" y="1"/>
                  </a:moveTo>
                  <a:lnTo>
                    <a:pt x="1" y="310"/>
                  </a:lnTo>
                  <a:lnTo>
                    <a:pt x="1" y="9098"/>
                  </a:lnTo>
                  <a:lnTo>
                    <a:pt x="477" y="9098"/>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7"/>
            <p:cNvSpPr/>
            <p:nvPr/>
          </p:nvSpPr>
          <p:spPr>
            <a:xfrm>
              <a:off x="6979095" y="3111548"/>
              <a:ext cx="67471" cy="208049"/>
            </a:xfrm>
            <a:custGeom>
              <a:avLst/>
              <a:gdLst/>
              <a:ahLst/>
              <a:cxnLst/>
              <a:rect l="l" t="t" r="r" b="b"/>
              <a:pathLst>
                <a:path w="2263" h="6978" extrusionOk="0">
                  <a:moveTo>
                    <a:pt x="0" y="0"/>
                  </a:moveTo>
                  <a:lnTo>
                    <a:pt x="0" y="6978"/>
                  </a:lnTo>
                  <a:lnTo>
                    <a:pt x="2263" y="6978"/>
                  </a:lnTo>
                  <a:lnTo>
                    <a:pt x="2263"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7012458" y="3112234"/>
              <a:ext cx="34108" cy="207363"/>
            </a:xfrm>
            <a:custGeom>
              <a:avLst/>
              <a:gdLst/>
              <a:ahLst/>
              <a:cxnLst/>
              <a:rect l="l" t="t" r="r" b="b"/>
              <a:pathLst>
                <a:path w="1144" h="6955" extrusionOk="0">
                  <a:moveTo>
                    <a:pt x="1144" y="1"/>
                  </a:moveTo>
                  <a:lnTo>
                    <a:pt x="0" y="668"/>
                  </a:lnTo>
                  <a:lnTo>
                    <a:pt x="0" y="6955"/>
                  </a:lnTo>
                  <a:lnTo>
                    <a:pt x="1144" y="6955"/>
                  </a:lnTo>
                  <a:lnTo>
                    <a:pt x="1144" y="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7033060" y="3111548"/>
              <a:ext cx="13506" cy="208049"/>
            </a:xfrm>
            <a:custGeom>
              <a:avLst/>
              <a:gdLst/>
              <a:ahLst/>
              <a:cxnLst/>
              <a:rect l="l" t="t" r="r" b="b"/>
              <a:pathLst>
                <a:path w="453" h="6978" extrusionOk="0">
                  <a:moveTo>
                    <a:pt x="453" y="0"/>
                  </a:moveTo>
                  <a:lnTo>
                    <a:pt x="0" y="310"/>
                  </a:lnTo>
                  <a:lnTo>
                    <a:pt x="0" y="6978"/>
                  </a:lnTo>
                  <a:lnTo>
                    <a:pt x="453" y="6978"/>
                  </a:lnTo>
                  <a:lnTo>
                    <a:pt x="453"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7"/>
            <p:cNvSpPr/>
            <p:nvPr/>
          </p:nvSpPr>
          <p:spPr>
            <a:xfrm>
              <a:off x="6791645" y="3140112"/>
              <a:ext cx="67471" cy="38909"/>
            </a:xfrm>
            <a:custGeom>
              <a:avLst/>
              <a:gdLst/>
              <a:ahLst/>
              <a:cxnLst/>
              <a:rect l="l" t="t" r="r" b="b"/>
              <a:pathLst>
                <a:path w="2263" h="1305" extrusionOk="0">
                  <a:moveTo>
                    <a:pt x="1131" y="1"/>
                  </a:moveTo>
                  <a:cubicBezTo>
                    <a:pt x="1102" y="1"/>
                    <a:pt x="1072" y="7"/>
                    <a:pt x="1048" y="18"/>
                  </a:cubicBezTo>
                  <a:lnTo>
                    <a:pt x="0" y="661"/>
                  </a:lnTo>
                  <a:lnTo>
                    <a:pt x="1143" y="1304"/>
                  </a:lnTo>
                  <a:lnTo>
                    <a:pt x="2263" y="661"/>
                  </a:lnTo>
                  <a:lnTo>
                    <a:pt x="1215" y="18"/>
                  </a:lnTo>
                  <a:cubicBezTo>
                    <a:pt x="1191" y="7"/>
                    <a:pt x="1161" y="1"/>
                    <a:pt x="1131"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7"/>
            <p:cNvSpPr/>
            <p:nvPr/>
          </p:nvSpPr>
          <p:spPr>
            <a:xfrm>
              <a:off x="6886071" y="3030063"/>
              <a:ext cx="67471" cy="38909"/>
            </a:xfrm>
            <a:custGeom>
              <a:avLst/>
              <a:gdLst/>
              <a:ahLst/>
              <a:cxnLst/>
              <a:rect l="l" t="t" r="r" b="b"/>
              <a:pathLst>
                <a:path w="2263" h="1305" extrusionOk="0">
                  <a:moveTo>
                    <a:pt x="1120" y="0"/>
                  </a:moveTo>
                  <a:cubicBezTo>
                    <a:pt x="1090" y="0"/>
                    <a:pt x="1060" y="6"/>
                    <a:pt x="1025" y="18"/>
                  </a:cubicBezTo>
                  <a:lnTo>
                    <a:pt x="1" y="661"/>
                  </a:lnTo>
                  <a:lnTo>
                    <a:pt x="1120" y="1304"/>
                  </a:lnTo>
                  <a:lnTo>
                    <a:pt x="2263" y="661"/>
                  </a:lnTo>
                  <a:lnTo>
                    <a:pt x="1215" y="18"/>
                  </a:lnTo>
                  <a:cubicBezTo>
                    <a:pt x="1179" y="6"/>
                    <a:pt x="1150"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912338" y="3030063"/>
              <a:ext cx="41204" cy="38193"/>
            </a:xfrm>
            <a:custGeom>
              <a:avLst/>
              <a:gdLst/>
              <a:ahLst/>
              <a:cxnLst/>
              <a:rect l="l" t="t" r="r" b="b"/>
              <a:pathLst>
                <a:path w="1382" h="1281" extrusionOk="0">
                  <a:moveTo>
                    <a:pt x="275" y="0"/>
                  </a:moveTo>
                  <a:cubicBezTo>
                    <a:pt x="245" y="0"/>
                    <a:pt x="215" y="6"/>
                    <a:pt x="191" y="18"/>
                  </a:cubicBezTo>
                  <a:lnTo>
                    <a:pt x="1" y="113"/>
                  </a:lnTo>
                  <a:lnTo>
                    <a:pt x="787" y="566"/>
                  </a:lnTo>
                  <a:cubicBezTo>
                    <a:pt x="834" y="590"/>
                    <a:pt x="834" y="661"/>
                    <a:pt x="787" y="685"/>
                  </a:cubicBezTo>
                  <a:lnTo>
                    <a:pt x="1" y="1137"/>
                  </a:lnTo>
                  <a:lnTo>
                    <a:pt x="239" y="1280"/>
                  </a:lnTo>
                  <a:lnTo>
                    <a:pt x="1382" y="614"/>
                  </a:lnTo>
                  <a:lnTo>
                    <a:pt x="358" y="18"/>
                  </a:lnTo>
                  <a:cubicBezTo>
                    <a:pt x="334" y="6"/>
                    <a:pt x="304" y="0"/>
                    <a:pt x="275"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7"/>
            <p:cNvSpPr/>
            <p:nvPr/>
          </p:nvSpPr>
          <p:spPr>
            <a:xfrm>
              <a:off x="6818629" y="3141006"/>
              <a:ext cx="40489" cy="38014"/>
            </a:xfrm>
            <a:custGeom>
              <a:avLst/>
              <a:gdLst/>
              <a:ahLst/>
              <a:cxnLst/>
              <a:rect l="l" t="t" r="r" b="b"/>
              <a:pathLst>
                <a:path w="1358" h="1275" extrusionOk="0">
                  <a:moveTo>
                    <a:pt x="262" y="0"/>
                  </a:moveTo>
                  <a:cubicBezTo>
                    <a:pt x="232" y="0"/>
                    <a:pt x="203" y="12"/>
                    <a:pt x="167" y="36"/>
                  </a:cubicBezTo>
                  <a:lnTo>
                    <a:pt x="0" y="108"/>
                  </a:lnTo>
                  <a:lnTo>
                    <a:pt x="762" y="560"/>
                  </a:lnTo>
                  <a:cubicBezTo>
                    <a:pt x="834" y="584"/>
                    <a:pt x="834" y="655"/>
                    <a:pt x="762" y="679"/>
                  </a:cubicBezTo>
                  <a:lnTo>
                    <a:pt x="0" y="1132"/>
                  </a:lnTo>
                  <a:lnTo>
                    <a:pt x="238" y="1274"/>
                  </a:lnTo>
                  <a:lnTo>
                    <a:pt x="1358" y="631"/>
                  </a:lnTo>
                  <a:lnTo>
                    <a:pt x="357" y="36"/>
                  </a:lnTo>
                  <a:cubicBezTo>
                    <a:pt x="322" y="12"/>
                    <a:pt x="292" y="0"/>
                    <a:pt x="262" y="0"/>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7"/>
            <p:cNvSpPr/>
            <p:nvPr/>
          </p:nvSpPr>
          <p:spPr>
            <a:xfrm>
              <a:off x="6979095" y="3093242"/>
              <a:ext cx="67471" cy="38909"/>
            </a:xfrm>
            <a:custGeom>
              <a:avLst/>
              <a:gdLst/>
              <a:ahLst/>
              <a:cxnLst/>
              <a:rect l="l" t="t" r="r" b="b"/>
              <a:pathLst>
                <a:path w="2263" h="1305" extrusionOk="0">
                  <a:moveTo>
                    <a:pt x="1131" y="1"/>
                  </a:moveTo>
                  <a:cubicBezTo>
                    <a:pt x="1102" y="1"/>
                    <a:pt x="1072" y="7"/>
                    <a:pt x="1048" y="19"/>
                  </a:cubicBezTo>
                  <a:lnTo>
                    <a:pt x="0" y="638"/>
                  </a:lnTo>
                  <a:lnTo>
                    <a:pt x="1119" y="1305"/>
                  </a:lnTo>
                  <a:lnTo>
                    <a:pt x="2263" y="638"/>
                  </a:lnTo>
                  <a:lnTo>
                    <a:pt x="1215" y="19"/>
                  </a:lnTo>
                  <a:cubicBezTo>
                    <a:pt x="1191" y="7"/>
                    <a:pt x="1161" y="1"/>
                    <a:pt x="1131"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7"/>
            <p:cNvSpPr/>
            <p:nvPr/>
          </p:nvSpPr>
          <p:spPr>
            <a:xfrm>
              <a:off x="7005362" y="3093957"/>
              <a:ext cx="41204" cy="38193"/>
            </a:xfrm>
            <a:custGeom>
              <a:avLst/>
              <a:gdLst/>
              <a:ahLst/>
              <a:cxnLst/>
              <a:rect l="l" t="t" r="r" b="b"/>
              <a:pathLst>
                <a:path w="1382" h="1281" extrusionOk="0">
                  <a:moveTo>
                    <a:pt x="274" y="1"/>
                  </a:moveTo>
                  <a:cubicBezTo>
                    <a:pt x="244" y="1"/>
                    <a:pt x="215" y="7"/>
                    <a:pt x="191" y="19"/>
                  </a:cubicBezTo>
                  <a:lnTo>
                    <a:pt x="0" y="114"/>
                  </a:lnTo>
                  <a:lnTo>
                    <a:pt x="786" y="566"/>
                  </a:lnTo>
                  <a:cubicBezTo>
                    <a:pt x="834" y="590"/>
                    <a:pt x="834" y="661"/>
                    <a:pt x="786" y="685"/>
                  </a:cubicBezTo>
                  <a:lnTo>
                    <a:pt x="0" y="1138"/>
                  </a:lnTo>
                  <a:lnTo>
                    <a:pt x="238" y="1281"/>
                  </a:lnTo>
                  <a:lnTo>
                    <a:pt x="1382" y="614"/>
                  </a:lnTo>
                  <a:lnTo>
                    <a:pt x="358" y="19"/>
                  </a:lnTo>
                  <a:cubicBezTo>
                    <a:pt x="334" y="7"/>
                    <a:pt x="304" y="1"/>
                    <a:pt x="274"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737680" y="3319570"/>
              <a:ext cx="343678" cy="23464"/>
            </a:xfrm>
            <a:custGeom>
              <a:avLst/>
              <a:gdLst/>
              <a:ahLst/>
              <a:cxnLst/>
              <a:rect l="l" t="t" r="r" b="b"/>
              <a:pathLst>
                <a:path w="11527" h="787" extrusionOk="0">
                  <a:moveTo>
                    <a:pt x="119" y="1"/>
                  </a:moveTo>
                  <a:cubicBezTo>
                    <a:pt x="48" y="1"/>
                    <a:pt x="0" y="48"/>
                    <a:pt x="0" y="120"/>
                  </a:cubicBezTo>
                  <a:lnTo>
                    <a:pt x="0" y="667"/>
                  </a:lnTo>
                  <a:cubicBezTo>
                    <a:pt x="0" y="739"/>
                    <a:pt x="48" y="787"/>
                    <a:pt x="119" y="787"/>
                  </a:cubicBezTo>
                  <a:lnTo>
                    <a:pt x="11407" y="787"/>
                  </a:lnTo>
                  <a:cubicBezTo>
                    <a:pt x="11455" y="787"/>
                    <a:pt x="11526" y="739"/>
                    <a:pt x="11526" y="667"/>
                  </a:cubicBezTo>
                  <a:lnTo>
                    <a:pt x="11526" y="120"/>
                  </a:lnTo>
                  <a:cubicBezTo>
                    <a:pt x="11526" y="48"/>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7"/>
            <p:cNvSpPr/>
            <p:nvPr/>
          </p:nvSpPr>
          <p:spPr>
            <a:xfrm>
              <a:off x="7063591" y="3319570"/>
              <a:ext cx="17770" cy="23464"/>
            </a:xfrm>
            <a:custGeom>
              <a:avLst/>
              <a:gdLst/>
              <a:ahLst/>
              <a:cxnLst/>
              <a:rect l="l" t="t" r="r" b="b"/>
              <a:pathLst>
                <a:path w="596" h="787" extrusionOk="0">
                  <a:moveTo>
                    <a:pt x="0" y="1"/>
                  </a:moveTo>
                  <a:cubicBezTo>
                    <a:pt x="48" y="1"/>
                    <a:pt x="119" y="48"/>
                    <a:pt x="119" y="120"/>
                  </a:cubicBezTo>
                  <a:lnTo>
                    <a:pt x="119" y="667"/>
                  </a:lnTo>
                  <a:cubicBezTo>
                    <a:pt x="119" y="739"/>
                    <a:pt x="48" y="787"/>
                    <a:pt x="0" y="787"/>
                  </a:cubicBezTo>
                  <a:lnTo>
                    <a:pt x="476" y="787"/>
                  </a:lnTo>
                  <a:cubicBezTo>
                    <a:pt x="524" y="787"/>
                    <a:pt x="595" y="739"/>
                    <a:pt x="595" y="667"/>
                  </a:cubicBezTo>
                  <a:lnTo>
                    <a:pt x="595" y="120"/>
                  </a:lnTo>
                  <a:cubicBezTo>
                    <a:pt x="595" y="48"/>
                    <a:pt x="524" y="1"/>
                    <a:pt x="47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7"/>
            <p:cNvSpPr/>
            <p:nvPr/>
          </p:nvSpPr>
          <p:spPr>
            <a:xfrm>
              <a:off x="6733416" y="2994374"/>
              <a:ext cx="353606" cy="353636"/>
            </a:xfrm>
            <a:custGeom>
              <a:avLst/>
              <a:gdLst/>
              <a:ahLst/>
              <a:cxnLst/>
              <a:rect l="l" t="t" r="r" b="b"/>
              <a:pathLst>
                <a:path w="11860" h="11861" extrusionOk="0">
                  <a:moveTo>
                    <a:pt x="6240" y="1382"/>
                  </a:moveTo>
                  <a:lnTo>
                    <a:pt x="7026" y="1858"/>
                  </a:lnTo>
                  <a:lnTo>
                    <a:pt x="6240" y="2334"/>
                  </a:lnTo>
                  <a:lnTo>
                    <a:pt x="5478" y="1858"/>
                  </a:lnTo>
                  <a:lnTo>
                    <a:pt x="6240" y="1382"/>
                  </a:lnTo>
                  <a:close/>
                  <a:moveTo>
                    <a:pt x="9359" y="3478"/>
                  </a:moveTo>
                  <a:lnTo>
                    <a:pt x="10145" y="3954"/>
                  </a:lnTo>
                  <a:lnTo>
                    <a:pt x="9907" y="4121"/>
                  </a:lnTo>
                  <a:lnTo>
                    <a:pt x="9359" y="4430"/>
                  </a:lnTo>
                  <a:lnTo>
                    <a:pt x="8597" y="3954"/>
                  </a:lnTo>
                  <a:lnTo>
                    <a:pt x="9359" y="3478"/>
                  </a:lnTo>
                  <a:close/>
                  <a:moveTo>
                    <a:pt x="3072" y="5073"/>
                  </a:moveTo>
                  <a:lnTo>
                    <a:pt x="3858" y="5549"/>
                  </a:lnTo>
                  <a:lnTo>
                    <a:pt x="3644" y="5668"/>
                  </a:lnTo>
                  <a:lnTo>
                    <a:pt x="3072" y="5978"/>
                  </a:lnTo>
                  <a:lnTo>
                    <a:pt x="2310" y="5549"/>
                  </a:lnTo>
                  <a:lnTo>
                    <a:pt x="3072" y="5073"/>
                  </a:lnTo>
                  <a:close/>
                  <a:moveTo>
                    <a:pt x="5287" y="2120"/>
                  </a:moveTo>
                  <a:lnTo>
                    <a:pt x="6049" y="2573"/>
                  </a:lnTo>
                  <a:lnTo>
                    <a:pt x="6049" y="10693"/>
                  </a:lnTo>
                  <a:lnTo>
                    <a:pt x="5287" y="10693"/>
                  </a:lnTo>
                  <a:lnTo>
                    <a:pt x="5287" y="2120"/>
                  </a:lnTo>
                  <a:close/>
                  <a:moveTo>
                    <a:pt x="4049" y="5835"/>
                  </a:moveTo>
                  <a:lnTo>
                    <a:pt x="4049" y="5978"/>
                  </a:lnTo>
                  <a:lnTo>
                    <a:pt x="4049" y="10717"/>
                  </a:lnTo>
                  <a:lnTo>
                    <a:pt x="3263" y="10717"/>
                  </a:lnTo>
                  <a:lnTo>
                    <a:pt x="3263" y="6311"/>
                  </a:lnTo>
                  <a:lnTo>
                    <a:pt x="3954" y="5930"/>
                  </a:lnTo>
                  <a:lnTo>
                    <a:pt x="4049" y="5835"/>
                  </a:lnTo>
                  <a:close/>
                  <a:moveTo>
                    <a:pt x="7216" y="2144"/>
                  </a:moveTo>
                  <a:lnTo>
                    <a:pt x="7216" y="10717"/>
                  </a:lnTo>
                  <a:lnTo>
                    <a:pt x="6454" y="10717"/>
                  </a:lnTo>
                  <a:lnTo>
                    <a:pt x="6454" y="2596"/>
                  </a:lnTo>
                  <a:lnTo>
                    <a:pt x="6549" y="2525"/>
                  </a:lnTo>
                  <a:lnTo>
                    <a:pt x="7216" y="2144"/>
                  </a:lnTo>
                  <a:close/>
                  <a:moveTo>
                    <a:pt x="8407" y="4263"/>
                  </a:moveTo>
                  <a:lnTo>
                    <a:pt x="9193" y="4716"/>
                  </a:lnTo>
                  <a:lnTo>
                    <a:pt x="9193" y="10717"/>
                  </a:lnTo>
                  <a:lnTo>
                    <a:pt x="8407" y="10717"/>
                  </a:lnTo>
                  <a:lnTo>
                    <a:pt x="8407" y="4263"/>
                  </a:lnTo>
                  <a:close/>
                  <a:moveTo>
                    <a:pt x="11455" y="11051"/>
                  </a:moveTo>
                  <a:lnTo>
                    <a:pt x="11455" y="11527"/>
                  </a:lnTo>
                  <a:lnTo>
                    <a:pt x="286" y="11527"/>
                  </a:lnTo>
                  <a:lnTo>
                    <a:pt x="286" y="11051"/>
                  </a:lnTo>
                  <a:close/>
                  <a:moveTo>
                    <a:pt x="905" y="1"/>
                  </a:moveTo>
                  <a:cubicBezTo>
                    <a:pt x="786" y="1"/>
                    <a:pt x="715" y="72"/>
                    <a:pt x="715" y="191"/>
                  </a:cubicBezTo>
                  <a:lnTo>
                    <a:pt x="715" y="977"/>
                  </a:lnTo>
                  <a:lnTo>
                    <a:pt x="500" y="977"/>
                  </a:lnTo>
                  <a:cubicBezTo>
                    <a:pt x="405" y="977"/>
                    <a:pt x="310" y="1049"/>
                    <a:pt x="310" y="1144"/>
                  </a:cubicBezTo>
                  <a:cubicBezTo>
                    <a:pt x="310" y="1263"/>
                    <a:pt x="381" y="1334"/>
                    <a:pt x="500" y="1334"/>
                  </a:cubicBezTo>
                  <a:lnTo>
                    <a:pt x="715" y="1334"/>
                  </a:lnTo>
                  <a:lnTo>
                    <a:pt x="715" y="2239"/>
                  </a:lnTo>
                  <a:lnTo>
                    <a:pt x="500" y="2239"/>
                  </a:lnTo>
                  <a:cubicBezTo>
                    <a:pt x="405" y="2239"/>
                    <a:pt x="310" y="2287"/>
                    <a:pt x="310" y="2382"/>
                  </a:cubicBezTo>
                  <a:cubicBezTo>
                    <a:pt x="310" y="2501"/>
                    <a:pt x="381" y="2596"/>
                    <a:pt x="500" y="2596"/>
                  </a:cubicBezTo>
                  <a:lnTo>
                    <a:pt x="715" y="2596"/>
                  </a:lnTo>
                  <a:lnTo>
                    <a:pt x="715" y="3478"/>
                  </a:lnTo>
                  <a:lnTo>
                    <a:pt x="500" y="3478"/>
                  </a:lnTo>
                  <a:cubicBezTo>
                    <a:pt x="405" y="3478"/>
                    <a:pt x="310" y="3549"/>
                    <a:pt x="310" y="3644"/>
                  </a:cubicBezTo>
                  <a:cubicBezTo>
                    <a:pt x="310" y="3763"/>
                    <a:pt x="381" y="3835"/>
                    <a:pt x="500" y="3835"/>
                  </a:cubicBezTo>
                  <a:lnTo>
                    <a:pt x="715" y="3835"/>
                  </a:lnTo>
                  <a:lnTo>
                    <a:pt x="715" y="4740"/>
                  </a:lnTo>
                  <a:lnTo>
                    <a:pt x="500" y="4740"/>
                  </a:lnTo>
                  <a:cubicBezTo>
                    <a:pt x="405" y="4740"/>
                    <a:pt x="310" y="4787"/>
                    <a:pt x="310" y="4883"/>
                  </a:cubicBezTo>
                  <a:cubicBezTo>
                    <a:pt x="310" y="5002"/>
                    <a:pt x="381" y="5097"/>
                    <a:pt x="500" y="5097"/>
                  </a:cubicBezTo>
                  <a:lnTo>
                    <a:pt x="715" y="5097"/>
                  </a:lnTo>
                  <a:lnTo>
                    <a:pt x="715" y="5978"/>
                  </a:lnTo>
                  <a:lnTo>
                    <a:pt x="500" y="5978"/>
                  </a:lnTo>
                  <a:cubicBezTo>
                    <a:pt x="405" y="5978"/>
                    <a:pt x="310" y="6050"/>
                    <a:pt x="310" y="6145"/>
                  </a:cubicBezTo>
                  <a:cubicBezTo>
                    <a:pt x="310" y="6264"/>
                    <a:pt x="381" y="6335"/>
                    <a:pt x="500" y="6335"/>
                  </a:cubicBezTo>
                  <a:lnTo>
                    <a:pt x="715" y="6335"/>
                  </a:lnTo>
                  <a:lnTo>
                    <a:pt x="715" y="7240"/>
                  </a:lnTo>
                  <a:lnTo>
                    <a:pt x="500" y="7240"/>
                  </a:lnTo>
                  <a:cubicBezTo>
                    <a:pt x="405" y="7240"/>
                    <a:pt x="310" y="7288"/>
                    <a:pt x="310" y="7383"/>
                  </a:cubicBezTo>
                  <a:cubicBezTo>
                    <a:pt x="310" y="7502"/>
                    <a:pt x="381" y="7597"/>
                    <a:pt x="500" y="7597"/>
                  </a:cubicBezTo>
                  <a:lnTo>
                    <a:pt x="715" y="7597"/>
                  </a:lnTo>
                  <a:lnTo>
                    <a:pt x="715" y="8479"/>
                  </a:lnTo>
                  <a:lnTo>
                    <a:pt x="500" y="8479"/>
                  </a:lnTo>
                  <a:cubicBezTo>
                    <a:pt x="405" y="8479"/>
                    <a:pt x="310" y="8550"/>
                    <a:pt x="310" y="8645"/>
                  </a:cubicBezTo>
                  <a:cubicBezTo>
                    <a:pt x="310" y="8764"/>
                    <a:pt x="381" y="8836"/>
                    <a:pt x="500" y="8836"/>
                  </a:cubicBezTo>
                  <a:lnTo>
                    <a:pt x="715" y="8836"/>
                  </a:lnTo>
                  <a:lnTo>
                    <a:pt x="715" y="9741"/>
                  </a:lnTo>
                  <a:lnTo>
                    <a:pt x="524" y="9741"/>
                  </a:lnTo>
                  <a:cubicBezTo>
                    <a:pt x="429" y="9741"/>
                    <a:pt x="358" y="9788"/>
                    <a:pt x="358" y="9884"/>
                  </a:cubicBezTo>
                  <a:cubicBezTo>
                    <a:pt x="358" y="9979"/>
                    <a:pt x="405" y="10074"/>
                    <a:pt x="500" y="10074"/>
                  </a:cubicBezTo>
                  <a:lnTo>
                    <a:pt x="715" y="10074"/>
                  </a:lnTo>
                  <a:lnTo>
                    <a:pt x="715" y="10693"/>
                  </a:lnTo>
                  <a:lnTo>
                    <a:pt x="286" y="10693"/>
                  </a:lnTo>
                  <a:cubicBezTo>
                    <a:pt x="143" y="10693"/>
                    <a:pt x="0" y="10812"/>
                    <a:pt x="0" y="10979"/>
                  </a:cubicBezTo>
                  <a:lnTo>
                    <a:pt x="0" y="11551"/>
                  </a:lnTo>
                  <a:cubicBezTo>
                    <a:pt x="0" y="11694"/>
                    <a:pt x="119" y="11860"/>
                    <a:pt x="286" y="11860"/>
                  </a:cubicBezTo>
                  <a:lnTo>
                    <a:pt x="11574" y="11860"/>
                  </a:lnTo>
                  <a:cubicBezTo>
                    <a:pt x="11717" y="11860"/>
                    <a:pt x="11860" y="11741"/>
                    <a:pt x="11860" y="11551"/>
                  </a:cubicBezTo>
                  <a:lnTo>
                    <a:pt x="11860" y="10979"/>
                  </a:lnTo>
                  <a:cubicBezTo>
                    <a:pt x="11812" y="10836"/>
                    <a:pt x="11693" y="10717"/>
                    <a:pt x="11503" y="10717"/>
                  </a:cubicBezTo>
                  <a:lnTo>
                    <a:pt x="10669" y="10717"/>
                  </a:lnTo>
                  <a:lnTo>
                    <a:pt x="10669" y="6216"/>
                  </a:lnTo>
                  <a:cubicBezTo>
                    <a:pt x="10669" y="6145"/>
                    <a:pt x="10622" y="6050"/>
                    <a:pt x="10526" y="6050"/>
                  </a:cubicBezTo>
                  <a:cubicBezTo>
                    <a:pt x="10407" y="6050"/>
                    <a:pt x="10312" y="6097"/>
                    <a:pt x="10312" y="6216"/>
                  </a:cubicBezTo>
                  <a:lnTo>
                    <a:pt x="10312" y="10717"/>
                  </a:lnTo>
                  <a:lnTo>
                    <a:pt x="9550" y="10717"/>
                  </a:lnTo>
                  <a:lnTo>
                    <a:pt x="9550" y="4716"/>
                  </a:lnTo>
                  <a:lnTo>
                    <a:pt x="10312" y="4263"/>
                  </a:lnTo>
                  <a:lnTo>
                    <a:pt x="10312" y="5407"/>
                  </a:lnTo>
                  <a:cubicBezTo>
                    <a:pt x="10312" y="5502"/>
                    <a:pt x="10384" y="5597"/>
                    <a:pt x="10479" y="5597"/>
                  </a:cubicBezTo>
                  <a:cubicBezTo>
                    <a:pt x="10598" y="5597"/>
                    <a:pt x="10669" y="5526"/>
                    <a:pt x="10669" y="5407"/>
                  </a:cubicBezTo>
                  <a:lnTo>
                    <a:pt x="10669" y="3930"/>
                  </a:lnTo>
                  <a:cubicBezTo>
                    <a:pt x="10669" y="3859"/>
                    <a:pt x="10645" y="3811"/>
                    <a:pt x="10598" y="3787"/>
                  </a:cubicBezTo>
                  <a:lnTo>
                    <a:pt x="9550" y="3144"/>
                  </a:lnTo>
                  <a:cubicBezTo>
                    <a:pt x="9490" y="3120"/>
                    <a:pt x="9431" y="3108"/>
                    <a:pt x="9374" y="3108"/>
                  </a:cubicBezTo>
                  <a:cubicBezTo>
                    <a:pt x="9318" y="3108"/>
                    <a:pt x="9264" y="3120"/>
                    <a:pt x="9217" y="3144"/>
                  </a:cubicBezTo>
                  <a:lnTo>
                    <a:pt x="8169" y="3787"/>
                  </a:lnTo>
                  <a:cubicBezTo>
                    <a:pt x="8121" y="3811"/>
                    <a:pt x="8097" y="3859"/>
                    <a:pt x="8097" y="3930"/>
                  </a:cubicBezTo>
                  <a:lnTo>
                    <a:pt x="8097" y="10693"/>
                  </a:lnTo>
                  <a:lnTo>
                    <a:pt x="7526" y="10693"/>
                  </a:lnTo>
                  <a:lnTo>
                    <a:pt x="7526" y="1811"/>
                  </a:lnTo>
                  <a:lnTo>
                    <a:pt x="7526" y="1787"/>
                  </a:lnTo>
                  <a:cubicBezTo>
                    <a:pt x="7526" y="1739"/>
                    <a:pt x="7502" y="1691"/>
                    <a:pt x="7431" y="1668"/>
                  </a:cubicBezTo>
                  <a:lnTo>
                    <a:pt x="6383" y="1049"/>
                  </a:lnTo>
                  <a:cubicBezTo>
                    <a:pt x="6323" y="1013"/>
                    <a:pt x="6264" y="995"/>
                    <a:pt x="6210" y="995"/>
                  </a:cubicBezTo>
                  <a:cubicBezTo>
                    <a:pt x="6156" y="995"/>
                    <a:pt x="6109" y="1013"/>
                    <a:pt x="6073" y="1049"/>
                  </a:cubicBezTo>
                  <a:lnTo>
                    <a:pt x="5025" y="1668"/>
                  </a:lnTo>
                  <a:cubicBezTo>
                    <a:pt x="5001" y="1668"/>
                    <a:pt x="5001" y="1691"/>
                    <a:pt x="5001" y="1691"/>
                  </a:cubicBezTo>
                  <a:cubicBezTo>
                    <a:pt x="4954" y="1739"/>
                    <a:pt x="4954" y="1763"/>
                    <a:pt x="4954" y="1811"/>
                  </a:cubicBezTo>
                  <a:lnTo>
                    <a:pt x="4954" y="10693"/>
                  </a:lnTo>
                  <a:lnTo>
                    <a:pt x="4430" y="10693"/>
                  </a:lnTo>
                  <a:lnTo>
                    <a:pt x="4430" y="5502"/>
                  </a:lnTo>
                  <a:cubicBezTo>
                    <a:pt x="4430" y="5478"/>
                    <a:pt x="4406" y="5454"/>
                    <a:pt x="4358" y="5430"/>
                  </a:cubicBezTo>
                  <a:cubicBezTo>
                    <a:pt x="4335" y="5430"/>
                    <a:pt x="4335" y="5383"/>
                    <a:pt x="4311" y="5383"/>
                  </a:cubicBezTo>
                  <a:cubicBezTo>
                    <a:pt x="4287" y="5359"/>
                    <a:pt x="3287" y="4787"/>
                    <a:pt x="3287" y="4787"/>
                  </a:cubicBezTo>
                  <a:cubicBezTo>
                    <a:pt x="3227" y="4764"/>
                    <a:pt x="3168" y="4752"/>
                    <a:pt x="3114" y="4752"/>
                  </a:cubicBezTo>
                  <a:cubicBezTo>
                    <a:pt x="3061" y="4752"/>
                    <a:pt x="3013" y="4764"/>
                    <a:pt x="2977" y="4787"/>
                  </a:cubicBezTo>
                  <a:lnTo>
                    <a:pt x="1929" y="5430"/>
                  </a:lnTo>
                  <a:lnTo>
                    <a:pt x="1906" y="5454"/>
                  </a:lnTo>
                  <a:cubicBezTo>
                    <a:pt x="1858" y="5478"/>
                    <a:pt x="1834" y="5549"/>
                    <a:pt x="1858" y="5573"/>
                  </a:cubicBezTo>
                  <a:lnTo>
                    <a:pt x="1858" y="8598"/>
                  </a:lnTo>
                  <a:cubicBezTo>
                    <a:pt x="1858" y="8693"/>
                    <a:pt x="1929" y="8788"/>
                    <a:pt x="2048" y="8788"/>
                  </a:cubicBezTo>
                  <a:cubicBezTo>
                    <a:pt x="2168" y="8788"/>
                    <a:pt x="2191" y="8598"/>
                    <a:pt x="2191" y="8598"/>
                  </a:cubicBezTo>
                  <a:lnTo>
                    <a:pt x="2191" y="5835"/>
                  </a:lnTo>
                  <a:lnTo>
                    <a:pt x="2977" y="6288"/>
                  </a:lnTo>
                  <a:lnTo>
                    <a:pt x="2977" y="10693"/>
                  </a:lnTo>
                  <a:lnTo>
                    <a:pt x="2191" y="10693"/>
                  </a:lnTo>
                  <a:lnTo>
                    <a:pt x="2191" y="9384"/>
                  </a:lnTo>
                  <a:cubicBezTo>
                    <a:pt x="2191" y="9288"/>
                    <a:pt x="2144" y="9241"/>
                    <a:pt x="2072" y="9193"/>
                  </a:cubicBezTo>
                  <a:cubicBezTo>
                    <a:pt x="2060" y="9191"/>
                    <a:pt x="2047" y="9189"/>
                    <a:pt x="2035" y="9189"/>
                  </a:cubicBezTo>
                  <a:cubicBezTo>
                    <a:pt x="1930" y="9189"/>
                    <a:pt x="1834" y="9277"/>
                    <a:pt x="1834" y="9384"/>
                  </a:cubicBezTo>
                  <a:lnTo>
                    <a:pt x="1834" y="10693"/>
                  </a:lnTo>
                  <a:lnTo>
                    <a:pt x="1072" y="10693"/>
                  </a:lnTo>
                  <a:lnTo>
                    <a:pt x="1072" y="191"/>
                  </a:lnTo>
                  <a:cubicBezTo>
                    <a:pt x="1072" y="96"/>
                    <a:pt x="1001" y="1"/>
                    <a:pt x="9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77"/>
          <p:cNvGrpSpPr/>
          <p:nvPr/>
        </p:nvGrpSpPr>
        <p:grpSpPr>
          <a:xfrm>
            <a:off x="7743976" y="2994374"/>
            <a:ext cx="340845" cy="355037"/>
            <a:chOff x="7401063" y="2994374"/>
            <a:chExt cx="340845" cy="355037"/>
          </a:xfrm>
        </p:grpSpPr>
        <p:sp>
          <p:nvSpPr>
            <p:cNvPr id="13876" name="Google Shape;13876;p77"/>
            <p:cNvSpPr/>
            <p:nvPr/>
          </p:nvSpPr>
          <p:spPr>
            <a:xfrm>
              <a:off x="7570772" y="3174012"/>
              <a:ext cx="165473" cy="169021"/>
            </a:xfrm>
            <a:custGeom>
              <a:avLst/>
              <a:gdLst/>
              <a:ahLst/>
              <a:cxnLst/>
              <a:rect l="l" t="t" r="r" b="b"/>
              <a:pathLst>
                <a:path w="5550" h="5669" extrusionOk="0">
                  <a:moveTo>
                    <a:pt x="3668" y="1"/>
                  </a:moveTo>
                  <a:lnTo>
                    <a:pt x="1" y="1715"/>
                  </a:lnTo>
                  <a:lnTo>
                    <a:pt x="1" y="5669"/>
                  </a:lnTo>
                  <a:lnTo>
                    <a:pt x="5478" y="3025"/>
                  </a:lnTo>
                  <a:cubicBezTo>
                    <a:pt x="5502" y="3001"/>
                    <a:pt x="5549" y="2954"/>
                    <a:pt x="5502" y="2930"/>
                  </a:cubicBezTo>
                  <a:lnTo>
                    <a:pt x="3668"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7"/>
            <p:cNvSpPr/>
            <p:nvPr/>
          </p:nvSpPr>
          <p:spPr>
            <a:xfrm>
              <a:off x="7570772" y="3083134"/>
              <a:ext cx="109361" cy="142039"/>
            </a:xfrm>
            <a:custGeom>
              <a:avLst/>
              <a:gdLst/>
              <a:ahLst/>
              <a:cxnLst/>
              <a:rect l="l" t="t" r="r" b="b"/>
              <a:pathLst>
                <a:path w="3668" h="4764" extrusionOk="0">
                  <a:moveTo>
                    <a:pt x="1763" y="0"/>
                  </a:moveTo>
                  <a:lnTo>
                    <a:pt x="1" y="905"/>
                  </a:lnTo>
                  <a:lnTo>
                    <a:pt x="1" y="4763"/>
                  </a:lnTo>
                  <a:lnTo>
                    <a:pt x="3668" y="3049"/>
                  </a:lnTo>
                  <a:lnTo>
                    <a:pt x="1763"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7570772" y="3000069"/>
              <a:ext cx="52564" cy="110077"/>
            </a:xfrm>
            <a:custGeom>
              <a:avLst/>
              <a:gdLst/>
              <a:ahLst/>
              <a:cxnLst/>
              <a:rect l="l" t="t" r="r" b="b"/>
              <a:pathLst>
                <a:path w="1763" h="3692" extrusionOk="0">
                  <a:moveTo>
                    <a:pt x="1" y="0"/>
                  </a:moveTo>
                  <a:lnTo>
                    <a:pt x="1" y="3691"/>
                  </a:lnTo>
                  <a:lnTo>
                    <a:pt x="1763" y="2786"/>
                  </a:lnTo>
                  <a:lnTo>
                    <a:pt x="1" y="0"/>
                  </a:lnTo>
                  <a:close/>
                </a:path>
              </a:pathLst>
            </a:custGeom>
            <a:solidFill>
              <a:srgbClr val="CD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7"/>
            <p:cNvSpPr/>
            <p:nvPr/>
          </p:nvSpPr>
          <p:spPr>
            <a:xfrm>
              <a:off x="7665913" y="3173296"/>
              <a:ext cx="68902" cy="96601"/>
            </a:xfrm>
            <a:custGeom>
              <a:avLst/>
              <a:gdLst/>
              <a:ahLst/>
              <a:cxnLst/>
              <a:rect l="l" t="t" r="r" b="b"/>
              <a:pathLst>
                <a:path w="2311" h="3240" extrusionOk="0">
                  <a:moveTo>
                    <a:pt x="453" y="1"/>
                  </a:moveTo>
                  <a:lnTo>
                    <a:pt x="1" y="215"/>
                  </a:lnTo>
                  <a:lnTo>
                    <a:pt x="1882" y="3240"/>
                  </a:lnTo>
                  <a:lnTo>
                    <a:pt x="2263" y="3049"/>
                  </a:lnTo>
                  <a:cubicBezTo>
                    <a:pt x="2311" y="3049"/>
                    <a:pt x="2311" y="3002"/>
                    <a:pt x="2287" y="2954"/>
                  </a:cubicBezTo>
                  <a:lnTo>
                    <a:pt x="45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7"/>
            <p:cNvSpPr/>
            <p:nvPr/>
          </p:nvSpPr>
          <p:spPr>
            <a:xfrm>
              <a:off x="7610546" y="3082419"/>
              <a:ext cx="69588" cy="97316"/>
            </a:xfrm>
            <a:custGeom>
              <a:avLst/>
              <a:gdLst/>
              <a:ahLst/>
              <a:cxnLst/>
              <a:rect l="l" t="t" r="r" b="b"/>
              <a:pathLst>
                <a:path w="2334" h="3264" extrusionOk="0">
                  <a:moveTo>
                    <a:pt x="453" y="1"/>
                  </a:moveTo>
                  <a:lnTo>
                    <a:pt x="0" y="239"/>
                  </a:lnTo>
                  <a:lnTo>
                    <a:pt x="1881" y="3263"/>
                  </a:lnTo>
                  <a:lnTo>
                    <a:pt x="2334" y="3073"/>
                  </a:lnTo>
                  <a:lnTo>
                    <a:pt x="4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7570772" y="3000069"/>
              <a:ext cx="52564" cy="90190"/>
            </a:xfrm>
            <a:custGeom>
              <a:avLst/>
              <a:gdLst/>
              <a:ahLst/>
              <a:cxnLst/>
              <a:rect l="l" t="t" r="r" b="b"/>
              <a:pathLst>
                <a:path w="1763" h="3025" extrusionOk="0">
                  <a:moveTo>
                    <a:pt x="1" y="0"/>
                  </a:moveTo>
                  <a:lnTo>
                    <a:pt x="1" y="953"/>
                  </a:lnTo>
                  <a:lnTo>
                    <a:pt x="1310" y="3025"/>
                  </a:lnTo>
                  <a:lnTo>
                    <a:pt x="1763" y="2786"/>
                  </a:lnTo>
                  <a:lnTo>
                    <a:pt x="1" y="0"/>
                  </a:lnTo>
                  <a:close/>
                </a:path>
              </a:pathLst>
            </a:custGeom>
            <a:solidFill>
              <a:srgbClr val="BE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7"/>
            <p:cNvSpPr/>
            <p:nvPr/>
          </p:nvSpPr>
          <p:spPr>
            <a:xfrm>
              <a:off x="7405327" y="3174012"/>
              <a:ext cx="165473" cy="169021"/>
            </a:xfrm>
            <a:custGeom>
              <a:avLst/>
              <a:gdLst/>
              <a:ahLst/>
              <a:cxnLst/>
              <a:rect l="l" t="t" r="r" b="b"/>
              <a:pathLst>
                <a:path w="5550" h="5669" extrusionOk="0">
                  <a:moveTo>
                    <a:pt x="1882" y="1"/>
                  </a:moveTo>
                  <a:lnTo>
                    <a:pt x="48" y="2930"/>
                  </a:lnTo>
                  <a:cubicBezTo>
                    <a:pt x="1" y="2954"/>
                    <a:pt x="48" y="3001"/>
                    <a:pt x="72" y="3025"/>
                  </a:cubicBezTo>
                  <a:lnTo>
                    <a:pt x="5550" y="5669"/>
                  </a:lnTo>
                  <a:lnTo>
                    <a:pt x="5550" y="1715"/>
                  </a:lnTo>
                  <a:lnTo>
                    <a:pt x="1882" y="1"/>
                  </a:ln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7"/>
            <p:cNvSpPr/>
            <p:nvPr/>
          </p:nvSpPr>
          <p:spPr>
            <a:xfrm>
              <a:off x="7461439" y="3083134"/>
              <a:ext cx="109361" cy="142039"/>
            </a:xfrm>
            <a:custGeom>
              <a:avLst/>
              <a:gdLst/>
              <a:ahLst/>
              <a:cxnLst/>
              <a:rect l="l" t="t" r="r" b="b"/>
              <a:pathLst>
                <a:path w="3668" h="4764" extrusionOk="0">
                  <a:moveTo>
                    <a:pt x="1905" y="0"/>
                  </a:moveTo>
                  <a:lnTo>
                    <a:pt x="0" y="3049"/>
                  </a:lnTo>
                  <a:lnTo>
                    <a:pt x="3668" y="4763"/>
                  </a:lnTo>
                  <a:lnTo>
                    <a:pt x="3668" y="905"/>
                  </a:lnTo>
                  <a:lnTo>
                    <a:pt x="1905"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7570772" y="3089515"/>
              <a:ext cx="39087" cy="20632"/>
            </a:xfrm>
            <a:custGeom>
              <a:avLst/>
              <a:gdLst/>
              <a:ahLst/>
              <a:cxnLst/>
              <a:rect l="l" t="t" r="r" b="b"/>
              <a:pathLst>
                <a:path w="1311" h="692" extrusionOk="0">
                  <a:moveTo>
                    <a:pt x="1310" y="1"/>
                  </a:moveTo>
                  <a:lnTo>
                    <a:pt x="1" y="691"/>
                  </a:lnTo>
                  <a:lnTo>
                    <a:pt x="1" y="691"/>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7518238" y="3000069"/>
              <a:ext cx="52564" cy="110077"/>
            </a:xfrm>
            <a:custGeom>
              <a:avLst/>
              <a:gdLst/>
              <a:ahLst/>
              <a:cxnLst/>
              <a:rect l="l" t="t" r="r" b="b"/>
              <a:pathLst>
                <a:path w="1763" h="3692" extrusionOk="0">
                  <a:moveTo>
                    <a:pt x="1763" y="0"/>
                  </a:moveTo>
                  <a:lnTo>
                    <a:pt x="0" y="2786"/>
                  </a:lnTo>
                  <a:lnTo>
                    <a:pt x="1763" y="3691"/>
                  </a:lnTo>
                  <a:lnTo>
                    <a:pt x="1763"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7"/>
            <p:cNvSpPr/>
            <p:nvPr/>
          </p:nvSpPr>
          <p:spPr>
            <a:xfrm>
              <a:off x="7401063" y="2994374"/>
              <a:ext cx="340845" cy="355037"/>
            </a:xfrm>
            <a:custGeom>
              <a:avLst/>
              <a:gdLst/>
              <a:ahLst/>
              <a:cxnLst/>
              <a:rect l="l" t="t" r="r" b="b"/>
              <a:pathLst>
                <a:path w="11432" h="11908" extrusionOk="0">
                  <a:moveTo>
                    <a:pt x="5526" y="787"/>
                  </a:moveTo>
                  <a:lnTo>
                    <a:pt x="5526" y="3573"/>
                  </a:lnTo>
                  <a:lnTo>
                    <a:pt x="4168" y="2882"/>
                  </a:lnTo>
                  <a:lnTo>
                    <a:pt x="5526" y="787"/>
                  </a:lnTo>
                  <a:close/>
                  <a:moveTo>
                    <a:pt x="4002" y="3192"/>
                  </a:moveTo>
                  <a:lnTo>
                    <a:pt x="5526" y="3954"/>
                  </a:lnTo>
                  <a:lnTo>
                    <a:pt x="5526" y="7455"/>
                  </a:lnTo>
                  <a:lnTo>
                    <a:pt x="2263" y="5930"/>
                  </a:lnTo>
                  <a:lnTo>
                    <a:pt x="4002" y="3192"/>
                  </a:lnTo>
                  <a:close/>
                  <a:moveTo>
                    <a:pt x="7383" y="3216"/>
                  </a:moveTo>
                  <a:lnTo>
                    <a:pt x="9098" y="5954"/>
                  </a:lnTo>
                  <a:lnTo>
                    <a:pt x="5883" y="7478"/>
                  </a:lnTo>
                  <a:lnTo>
                    <a:pt x="5883" y="4001"/>
                  </a:lnTo>
                  <a:lnTo>
                    <a:pt x="7383" y="3216"/>
                  </a:lnTo>
                  <a:close/>
                  <a:moveTo>
                    <a:pt x="9289" y="6264"/>
                  </a:moveTo>
                  <a:lnTo>
                    <a:pt x="11003" y="8955"/>
                  </a:lnTo>
                  <a:lnTo>
                    <a:pt x="5883" y="11432"/>
                  </a:lnTo>
                  <a:lnTo>
                    <a:pt x="5883" y="7859"/>
                  </a:lnTo>
                  <a:lnTo>
                    <a:pt x="9289" y="6264"/>
                  </a:lnTo>
                  <a:close/>
                  <a:moveTo>
                    <a:pt x="5693" y="1"/>
                  </a:moveTo>
                  <a:cubicBezTo>
                    <a:pt x="5669" y="1"/>
                    <a:pt x="5645" y="24"/>
                    <a:pt x="5597" y="72"/>
                  </a:cubicBezTo>
                  <a:lnTo>
                    <a:pt x="5573" y="96"/>
                  </a:lnTo>
                  <a:lnTo>
                    <a:pt x="72" y="8883"/>
                  </a:lnTo>
                  <a:cubicBezTo>
                    <a:pt x="48" y="8931"/>
                    <a:pt x="1" y="9003"/>
                    <a:pt x="48" y="9074"/>
                  </a:cubicBezTo>
                  <a:cubicBezTo>
                    <a:pt x="72" y="9145"/>
                    <a:pt x="96" y="9193"/>
                    <a:pt x="168" y="9241"/>
                  </a:cubicBezTo>
                  <a:lnTo>
                    <a:pt x="1501" y="9884"/>
                  </a:lnTo>
                  <a:cubicBezTo>
                    <a:pt x="1536" y="9892"/>
                    <a:pt x="1568" y="9898"/>
                    <a:pt x="1597" y="9898"/>
                  </a:cubicBezTo>
                  <a:cubicBezTo>
                    <a:pt x="1649" y="9898"/>
                    <a:pt x="1694" y="9881"/>
                    <a:pt x="1739" y="9836"/>
                  </a:cubicBezTo>
                  <a:cubicBezTo>
                    <a:pt x="1787" y="9741"/>
                    <a:pt x="1763" y="9622"/>
                    <a:pt x="1668" y="9598"/>
                  </a:cubicBezTo>
                  <a:lnTo>
                    <a:pt x="453" y="9003"/>
                  </a:lnTo>
                  <a:lnTo>
                    <a:pt x="2144" y="6288"/>
                  </a:lnTo>
                  <a:lnTo>
                    <a:pt x="5573" y="7883"/>
                  </a:lnTo>
                  <a:lnTo>
                    <a:pt x="5573" y="11455"/>
                  </a:lnTo>
                  <a:lnTo>
                    <a:pt x="2430" y="9955"/>
                  </a:lnTo>
                  <a:cubicBezTo>
                    <a:pt x="2403" y="9942"/>
                    <a:pt x="2377" y="9936"/>
                    <a:pt x="2351" y="9936"/>
                  </a:cubicBezTo>
                  <a:cubicBezTo>
                    <a:pt x="2285" y="9936"/>
                    <a:pt x="2226" y="9975"/>
                    <a:pt x="2192" y="10027"/>
                  </a:cubicBezTo>
                  <a:cubicBezTo>
                    <a:pt x="2144" y="10122"/>
                    <a:pt x="2192" y="10217"/>
                    <a:pt x="2263" y="10265"/>
                  </a:cubicBezTo>
                  <a:lnTo>
                    <a:pt x="5669" y="11908"/>
                  </a:lnTo>
                  <a:lnTo>
                    <a:pt x="5835" y="11908"/>
                  </a:lnTo>
                  <a:lnTo>
                    <a:pt x="11313" y="9264"/>
                  </a:lnTo>
                  <a:cubicBezTo>
                    <a:pt x="11384" y="9241"/>
                    <a:pt x="11432" y="9169"/>
                    <a:pt x="11432" y="9122"/>
                  </a:cubicBezTo>
                  <a:cubicBezTo>
                    <a:pt x="11384" y="9003"/>
                    <a:pt x="11384" y="8931"/>
                    <a:pt x="11360" y="8883"/>
                  </a:cubicBezTo>
                  <a:lnTo>
                    <a:pt x="7098" y="2049"/>
                  </a:lnTo>
                  <a:cubicBezTo>
                    <a:pt x="7051" y="2002"/>
                    <a:pt x="7005" y="1966"/>
                    <a:pt x="6951" y="1966"/>
                  </a:cubicBezTo>
                  <a:cubicBezTo>
                    <a:pt x="6923" y="1966"/>
                    <a:pt x="6893" y="1976"/>
                    <a:pt x="6859" y="2001"/>
                  </a:cubicBezTo>
                  <a:cubicBezTo>
                    <a:pt x="6764" y="2049"/>
                    <a:pt x="6740" y="2144"/>
                    <a:pt x="6788" y="2239"/>
                  </a:cubicBezTo>
                  <a:lnTo>
                    <a:pt x="7217" y="2882"/>
                  </a:lnTo>
                  <a:lnTo>
                    <a:pt x="5883" y="3573"/>
                  </a:lnTo>
                  <a:lnTo>
                    <a:pt x="5883" y="787"/>
                  </a:lnTo>
                  <a:lnTo>
                    <a:pt x="6383" y="1549"/>
                  </a:lnTo>
                  <a:cubicBezTo>
                    <a:pt x="6415" y="1612"/>
                    <a:pt x="6468" y="1644"/>
                    <a:pt x="6528" y="1644"/>
                  </a:cubicBezTo>
                  <a:cubicBezTo>
                    <a:pt x="6558" y="1644"/>
                    <a:pt x="6590" y="1636"/>
                    <a:pt x="6621" y="1620"/>
                  </a:cubicBezTo>
                  <a:cubicBezTo>
                    <a:pt x="6717" y="1549"/>
                    <a:pt x="6740" y="1453"/>
                    <a:pt x="6669" y="1382"/>
                  </a:cubicBezTo>
                  <a:lnTo>
                    <a:pt x="5883" y="96"/>
                  </a:lnTo>
                  <a:cubicBezTo>
                    <a:pt x="5835" y="24"/>
                    <a:pt x="5764" y="1"/>
                    <a:pt x="56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7"/>
          <p:cNvGrpSpPr/>
          <p:nvPr/>
        </p:nvGrpSpPr>
        <p:grpSpPr>
          <a:xfrm>
            <a:off x="7000129" y="3573776"/>
            <a:ext cx="345825" cy="351489"/>
            <a:chOff x="6733416" y="3573776"/>
            <a:chExt cx="345825" cy="351489"/>
          </a:xfrm>
        </p:grpSpPr>
        <p:sp>
          <p:nvSpPr>
            <p:cNvPr id="13888" name="Google Shape;13888;p77"/>
            <p:cNvSpPr/>
            <p:nvPr/>
          </p:nvSpPr>
          <p:spPr>
            <a:xfrm>
              <a:off x="6798027" y="3639787"/>
              <a:ext cx="221555" cy="221555"/>
            </a:xfrm>
            <a:custGeom>
              <a:avLst/>
              <a:gdLst/>
              <a:ahLst/>
              <a:cxnLst/>
              <a:rect l="l" t="t" r="r" b="b"/>
              <a:pathLst>
                <a:path w="7431" h="7431" extrusionOk="0">
                  <a:moveTo>
                    <a:pt x="3716" y="1"/>
                  </a:moveTo>
                  <a:cubicBezTo>
                    <a:pt x="1668" y="1"/>
                    <a:pt x="1" y="1668"/>
                    <a:pt x="1" y="3716"/>
                  </a:cubicBezTo>
                  <a:cubicBezTo>
                    <a:pt x="1" y="5764"/>
                    <a:pt x="1668" y="7431"/>
                    <a:pt x="3716" y="7431"/>
                  </a:cubicBezTo>
                  <a:cubicBezTo>
                    <a:pt x="5764" y="7431"/>
                    <a:pt x="7431" y="5764"/>
                    <a:pt x="7431" y="3716"/>
                  </a:cubicBezTo>
                  <a:cubicBezTo>
                    <a:pt x="7431" y="1668"/>
                    <a:pt x="5764"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7"/>
            <p:cNvSpPr/>
            <p:nvPr/>
          </p:nvSpPr>
          <p:spPr>
            <a:xfrm>
              <a:off x="6834938" y="3658272"/>
              <a:ext cx="195288" cy="202951"/>
            </a:xfrm>
            <a:custGeom>
              <a:avLst/>
              <a:gdLst/>
              <a:ahLst/>
              <a:cxnLst/>
              <a:rect l="l" t="t" r="r" b="b"/>
              <a:pathLst>
                <a:path w="6550" h="6807" extrusionOk="0">
                  <a:moveTo>
                    <a:pt x="4597" y="0"/>
                  </a:moveTo>
                  <a:cubicBezTo>
                    <a:pt x="4621" y="72"/>
                    <a:pt x="4692" y="95"/>
                    <a:pt x="4740" y="143"/>
                  </a:cubicBezTo>
                  <a:cubicBezTo>
                    <a:pt x="6193" y="1619"/>
                    <a:pt x="6193" y="3953"/>
                    <a:pt x="4740" y="5430"/>
                  </a:cubicBezTo>
                  <a:cubicBezTo>
                    <a:pt x="4018" y="6165"/>
                    <a:pt x="3079" y="6532"/>
                    <a:pt x="2133" y="6532"/>
                  </a:cubicBezTo>
                  <a:cubicBezTo>
                    <a:pt x="1393" y="6532"/>
                    <a:pt x="649" y="6308"/>
                    <a:pt x="1" y="5858"/>
                  </a:cubicBezTo>
                  <a:lnTo>
                    <a:pt x="1" y="5858"/>
                  </a:lnTo>
                  <a:cubicBezTo>
                    <a:pt x="713" y="6490"/>
                    <a:pt x="1597" y="6806"/>
                    <a:pt x="2480" y="6806"/>
                  </a:cubicBezTo>
                  <a:cubicBezTo>
                    <a:pt x="3426" y="6806"/>
                    <a:pt x="4370" y="6443"/>
                    <a:pt x="5097" y="5716"/>
                  </a:cubicBezTo>
                  <a:cubicBezTo>
                    <a:pt x="6550" y="4263"/>
                    <a:pt x="6550" y="1905"/>
                    <a:pt x="5097" y="453"/>
                  </a:cubicBezTo>
                  <a:cubicBezTo>
                    <a:pt x="4954" y="262"/>
                    <a:pt x="4764" y="119"/>
                    <a:pt x="4597"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7"/>
            <p:cNvSpPr/>
            <p:nvPr/>
          </p:nvSpPr>
          <p:spPr>
            <a:xfrm>
              <a:off x="6739081" y="3595958"/>
              <a:ext cx="339444" cy="309241"/>
            </a:xfrm>
            <a:custGeom>
              <a:avLst/>
              <a:gdLst/>
              <a:ahLst/>
              <a:cxnLst/>
              <a:rect l="l" t="t" r="r" b="b"/>
              <a:pathLst>
                <a:path w="11385" h="10372" extrusionOk="0">
                  <a:moveTo>
                    <a:pt x="5681" y="1453"/>
                  </a:moveTo>
                  <a:cubicBezTo>
                    <a:pt x="6633" y="1453"/>
                    <a:pt x="7586" y="1816"/>
                    <a:pt x="8312" y="2543"/>
                  </a:cubicBezTo>
                  <a:cubicBezTo>
                    <a:pt x="9765" y="3995"/>
                    <a:pt x="9765" y="6353"/>
                    <a:pt x="8312" y="7806"/>
                  </a:cubicBezTo>
                  <a:cubicBezTo>
                    <a:pt x="7586" y="8532"/>
                    <a:pt x="6633" y="8895"/>
                    <a:pt x="5681" y="8895"/>
                  </a:cubicBezTo>
                  <a:cubicBezTo>
                    <a:pt x="4728" y="8895"/>
                    <a:pt x="3776" y="8532"/>
                    <a:pt x="3049" y="7806"/>
                  </a:cubicBezTo>
                  <a:cubicBezTo>
                    <a:pt x="1596" y="6353"/>
                    <a:pt x="1596" y="3995"/>
                    <a:pt x="3049" y="2543"/>
                  </a:cubicBezTo>
                  <a:cubicBezTo>
                    <a:pt x="3776" y="1816"/>
                    <a:pt x="4728" y="1453"/>
                    <a:pt x="5681" y="1453"/>
                  </a:cubicBezTo>
                  <a:close/>
                  <a:moveTo>
                    <a:pt x="5693" y="0"/>
                  </a:moveTo>
                  <a:cubicBezTo>
                    <a:pt x="4365" y="0"/>
                    <a:pt x="3037" y="506"/>
                    <a:pt x="2025" y="1519"/>
                  </a:cubicBezTo>
                  <a:cubicBezTo>
                    <a:pt x="1" y="3543"/>
                    <a:pt x="1" y="6829"/>
                    <a:pt x="2025" y="8853"/>
                  </a:cubicBezTo>
                  <a:cubicBezTo>
                    <a:pt x="3037" y="9865"/>
                    <a:pt x="4365" y="10372"/>
                    <a:pt x="5693" y="10372"/>
                  </a:cubicBezTo>
                  <a:cubicBezTo>
                    <a:pt x="7020" y="10372"/>
                    <a:pt x="8348" y="9865"/>
                    <a:pt x="9360" y="8853"/>
                  </a:cubicBezTo>
                  <a:cubicBezTo>
                    <a:pt x="11384" y="6829"/>
                    <a:pt x="11384" y="3543"/>
                    <a:pt x="9360" y="1519"/>
                  </a:cubicBezTo>
                  <a:cubicBezTo>
                    <a:pt x="8348" y="506"/>
                    <a:pt x="7020" y="0"/>
                    <a:pt x="569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6873280" y="3597896"/>
              <a:ext cx="205246" cy="306796"/>
            </a:xfrm>
            <a:custGeom>
              <a:avLst/>
              <a:gdLst/>
              <a:ahLst/>
              <a:cxnLst/>
              <a:rect l="l" t="t" r="r" b="b"/>
              <a:pathLst>
                <a:path w="6884" h="10290" extrusionOk="0">
                  <a:moveTo>
                    <a:pt x="1906" y="1"/>
                  </a:moveTo>
                  <a:lnTo>
                    <a:pt x="1906" y="1"/>
                  </a:lnTo>
                  <a:cubicBezTo>
                    <a:pt x="2811" y="215"/>
                    <a:pt x="3668" y="692"/>
                    <a:pt x="4383" y="1382"/>
                  </a:cubicBezTo>
                  <a:cubicBezTo>
                    <a:pt x="6407" y="3406"/>
                    <a:pt x="6407" y="6669"/>
                    <a:pt x="4383" y="8693"/>
                  </a:cubicBezTo>
                  <a:cubicBezTo>
                    <a:pt x="3385" y="9691"/>
                    <a:pt x="2070" y="10204"/>
                    <a:pt x="759" y="10204"/>
                  </a:cubicBezTo>
                  <a:cubicBezTo>
                    <a:pt x="505" y="10204"/>
                    <a:pt x="252" y="10184"/>
                    <a:pt x="1" y="10146"/>
                  </a:cubicBezTo>
                  <a:lnTo>
                    <a:pt x="1" y="10146"/>
                  </a:lnTo>
                  <a:cubicBezTo>
                    <a:pt x="400" y="10241"/>
                    <a:pt x="809" y="10289"/>
                    <a:pt x="1217" y="10289"/>
                  </a:cubicBezTo>
                  <a:cubicBezTo>
                    <a:pt x="2538" y="10289"/>
                    <a:pt x="3858" y="9789"/>
                    <a:pt x="4859" y="8788"/>
                  </a:cubicBezTo>
                  <a:cubicBezTo>
                    <a:pt x="6883" y="6764"/>
                    <a:pt x="6883" y="3478"/>
                    <a:pt x="4859" y="1454"/>
                  </a:cubicBezTo>
                  <a:cubicBezTo>
                    <a:pt x="4025" y="620"/>
                    <a:pt x="2978" y="144"/>
                    <a:pt x="190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6800859" y="3640502"/>
              <a:ext cx="278383" cy="263445"/>
            </a:xfrm>
            <a:custGeom>
              <a:avLst/>
              <a:gdLst/>
              <a:ahLst/>
              <a:cxnLst/>
              <a:rect l="l" t="t" r="r" b="b"/>
              <a:pathLst>
                <a:path w="9337" h="8836" extrusionOk="0">
                  <a:moveTo>
                    <a:pt x="7312" y="1"/>
                  </a:moveTo>
                  <a:lnTo>
                    <a:pt x="6264" y="1049"/>
                  </a:lnTo>
                  <a:cubicBezTo>
                    <a:pt x="7740" y="2501"/>
                    <a:pt x="7740" y="4859"/>
                    <a:pt x="6264" y="6312"/>
                  </a:cubicBezTo>
                  <a:cubicBezTo>
                    <a:pt x="5538" y="7038"/>
                    <a:pt x="4585" y="7401"/>
                    <a:pt x="3632" y="7401"/>
                  </a:cubicBezTo>
                  <a:cubicBezTo>
                    <a:pt x="2680" y="7401"/>
                    <a:pt x="1727" y="7038"/>
                    <a:pt x="1001" y="6312"/>
                  </a:cubicBezTo>
                  <a:lnTo>
                    <a:pt x="1" y="7336"/>
                  </a:lnTo>
                  <a:cubicBezTo>
                    <a:pt x="1013" y="8336"/>
                    <a:pt x="2335" y="8836"/>
                    <a:pt x="3656" y="8836"/>
                  </a:cubicBezTo>
                  <a:cubicBezTo>
                    <a:pt x="4978" y="8836"/>
                    <a:pt x="6300" y="8336"/>
                    <a:pt x="7312" y="7336"/>
                  </a:cubicBezTo>
                  <a:cubicBezTo>
                    <a:pt x="9336" y="5288"/>
                    <a:pt x="9336" y="2025"/>
                    <a:pt x="731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6873280" y="3641218"/>
              <a:ext cx="205246" cy="262819"/>
            </a:xfrm>
            <a:custGeom>
              <a:avLst/>
              <a:gdLst/>
              <a:ahLst/>
              <a:cxnLst/>
              <a:rect l="l" t="t" r="r" b="b"/>
              <a:pathLst>
                <a:path w="6884" h="8815" extrusionOk="0">
                  <a:moveTo>
                    <a:pt x="1" y="8693"/>
                  </a:moveTo>
                  <a:cubicBezTo>
                    <a:pt x="51" y="8700"/>
                    <a:pt x="100" y="8707"/>
                    <a:pt x="150" y="8713"/>
                  </a:cubicBezTo>
                  <a:lnTo>
                    <a:pt x="150" y="8713"/>
                  </a:lnTo>
                  <a:cubicBezTo>
                    <a:pt x="132" y="8693"/>
                    <a:pt x="114" y="8693"/>
                    <a:pt x="96" y="8693"/>
                  </a:cubicBezTo>
                  <a:close/>
                  <a:moveTo>
                    <a:pt x="4859" y="1"/>
                  </a:moveTo>
                  <a:lnTo>
                    <a:pt x="4645" y="215"/>
                  </a:lnTo>
                  <a:cubicBezTo>
                    <a:pt x="6407" y="2239"/>
                    <a:pt x="6312" y="5311"/>
                    <a:pt x="4383" y="7240"/>
                  </a:cubicBezTo>
                  <a:cubicBezTo>
                    <a:pt x="3385" y="8238"/>
                    <a:pt x="2070" y="8751"/>
                    <a:pt x="759" y="8751"/>
                  </a:cubicBezTo>
                  <a:cubicBezTo>
                    <a:pt x="556" y="8751"/>
                    <a:pt x="352" y="8738"/>
                    <a:pt x="150" y="8713"/>
                  </a:cubicBezTo>
                  <a:lnTo>
                    <a:pt x="150" y="8713"/>
                  </a:lnTo>
                  <a:cubicBezTo>
                    <a:pt x="156" y="8720"/>
                    <a:pt x="162" y="8729"/>
                    <a:pt x="168" y="8740"/>
                  </a:cubicBezTo>
                  <a:lnTo>
                    <a:pt x="239" y="8740"/>
                  </a:lnTo>
                  <a:cubicBezTo>
                    <a:pt x="334" y="8764"/>
                    <a:pt x="406" y="8764"/>
                    <a:pt x="501" y="8764"/>
                  </a:cubicBezTo>
                  <a:cubicBezTo>
                    <a:pt x="572" y="8764"/>
                    <a:pt x="620" y="8764"/>
                    <a:pt x="691" y="8788"/>
                  </a:cubicBezTo>
                  <a:cubicBezTo>
                    <a:pt x="763" y="8788"/>
                    <a:pt x="906" y="8812"/>
                    <a:pt x="977" y="8812"/>
                  </a:cubicBezTo>
                  <a:lnTo>
                    <a:pt x="1144" y="8812"/>
                  </a:lnTo>
                  <a:cubicBezTo>
                    <a:pt x="1200" y="8814"/>
                    <a:pt x="1255" y="8815"/>
                    <a:pt x="1311" y="8815"/>
                  </a:cubicBezTo>
                  <a:cubicBezTo>
                    <a:pt x="2590" y="8815"/>
                    <a:pt x="3878" y="8293"/>
                    <a:pt x="4859" y="7312"/>
                  </a:cubicBezTo>
                  <a:cubicBezTo>
                    <a:pt x="6883" y="5311"/>
                    <a:pt x="6883" y="2025"/>
                    <a:pt x="4859"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6737680" y="3704427"/>
              <a:ext cx="171138" cy="217292"/>
            </a:xfrm>
            <a:custGeom>
              <a:avLst/>
              <a:gdLst/>
              <a:ahLst/>
              <a:cxnLst/>
              <a:rect l="l" t="t" r="r" b="b"/>
              <a:pathLst>
                <a:path w="5740" h="7288" extrusionOk="0">
                  <a:moveTo>
                    <a:pt x="215" y="0"/>
                  </a:moveTo>
                  <a:lnTo>
                    <a:pt x="215" y="0"/>
                  </a:lnTo>
                  <a:cubicBezTo>
                    <a:pt x="96" y="476"/>
                    <a:pt x="0" y="976"/>
                    <a:pt x="0" y="1524"/>
                  </a:cubicBezTo>
                  <a:lnTo>
                    <a:pt x="0" y="1548"/>
                  </a:lnTo>
                  <a:cubicBezTo>
                    <a:pt x="0" y="4715"/>
                    <a:pt x="2525" y="7263"/>
                    <a:pt x="5692" y="7287"/>
                  </a:cubicBezTo>
                  <a:cubicBezTo>
                    <a:pt x="5716" y="7287"/>
                    <a:pt x="5740" y="7263"/>
                    <a:pt x="5740" y="7240"/>
                  </a:cubicBezTo>
                  <a:lnTo>
                    <a:pt x="5740" y="6882"/>
                  </a:lnTo>
                  <a:cubicBezTo>
                    <a:pt x="5740" y="6882"/>
                    <a:pt x="96" y="4263"/>
                    <a:pt x="96" y="1143"/>
                  </a:cubicBezTo>
                  <a:lnTo>
                    <a:pt x="96" y="1096"/>
                  </a:lnTo>
                  <a:cubicBezTo>
                    <a:pt x="96" y="738"/>
                    <a:pt x="143" y="357"/>
                    <a:pt x="21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6737680" y="3579441"/>
              <a:ext cx="171138" cy="342992"/>
            </a:xfrm>
            <a:custGeom>
              <a:avLst/>
              <a:gdLst/>
              <a:ahLst/>
              <a:cxnLst/>
              <a:rect l="l" t="t" r="r" b="b"/>
              <a:pathLst>
                <a:path w="5740" h="11504" extrusionOk="0">
                  <a:moveTo>
                    <a:pt x="5692" y="1"/>
                  </a:moveTo>
                  <a:cubicBezTo>
                    <a:pt x="2525" y="25"/>
                    <a:pt x="0" y="2596"/>
                    <a:pt x="0" y="5740"/>
                  </a:cubicBezTo>
                  <a:lnTo>
                    <a:pt x="0" y="5764"/>
                  </a:lnTo>
                  <a:cubicBezTo>
                    <a:pt x="0" y="8931"/>
                    <a:pt x="2548" y="11479"/>
                    <a:pt x="5692" y="11503"/>
                  </a:cubicBezTo>
                  <a:cubicBezTo>
                    <a:pt x="5716" y="11503"/>
                    <a:pt x="5740" y="11479"/>
                    <a:pt x="5740" y="11455"/>
                  </a:cubicBezTo>
                  <a:lnTo>
                    <a:pt x="5740" y="8883"/>
                  </a:lnTo>
                  <a:cubicBezTo>
                    <a:pt x="5740" y="8860"/>
                    <a:pt x="5716" y="8836"/>
                    <a:pt x="5692" y="8836"/>
                  </a:cubicBezTo>
                  <a:cubicBezTo>
                    <a:pt x="4025" y="8812"/>
                    <a:pt x="2667" y="7431"/>
                    <a:pt x="2667" y="5764"/>
                  </a:cubicBezTo>
                  <a:cubicBezTo>
                    <a:pt x="2667" y="4097"/>
                    <a:pt x="4025" y="2739"/>
                    <a:pt x="5692" y="2692"/>
                  </a:cubicBezTo>
                  <a:cubicBezTo>
                    <a:pt x="5716" y="2644"/>
                    <a:pt x="5740" y="2620"/>
                    <a:pt x="5740" y="2596"/>
                  </a:cubicBezTo>
                  <a:lnTo>
                    <a:pt x="5740" y="48"/>
                  </a:lnTo>
                  <a:cubicBezTo>
                    <a:pt x="5740" y="25"/>
                    <a:pt x="5716" y="1"/>
                    <a:pt x="5692"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6851277" y="3725715"/>
              <a:ext cx="102265" cy="10674"/>
            </a:xfrm>
            <a:custGeom>
              <a:avLst/>
              <a:gdLst/>
              <a:ahLst/>
              <a:cxnLst/>
              <a:rect l="l" t="t" r="r" b="b"/>
              <a:pathLst>
                <a:path w="3430" h="358" extrusionOk="0">
                  <a:moveTo>
                    <a:pt x="215" y="0"/>
                  </a:moveTo>
                  <a:cubicBezTo>
                    <a:pt x="120" y="0"/>
                    <a:pt x="48" y="72"/>
                    <a:pt x="24" y="143"/>
                  </a:cubicBezTo>
                  <a:cubicBezTo>
                    <a:pt x="1" y="262"/>
                    <a:pt x="96" y="358"/>
                    <a:pt x="215" y="358"/>
                  </a:cubicBezTo>
                  <a:lnTo>
                    <a:pt x="3239" y="358"/>
                  </a:lnTo>
                  <a:cubicBezTo>
                    <a:pt x="3335" y="358"/>
                    <a:pt x="3382" y="310"/>
                    <a:pt x="3430" y="215"/>
                  </a:cubicBezTo>
                  <a:cubicBezTo>
                    <a:pt x="3430" y="120"/>
                    <a:pt x="3335" y="0"/>
                    <a:pt x="3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7"/>
            <p:cNvSpPr/>
            <p:nvPr/>
          </p:nvSpPr>
          <p:spPr>
            <a:xfrm>
              <a:off x="6851277" y="3751266"/>
              <a:ext cx="102265" cy="10674"/>
            </a:xfrm>
            <a:custGeom>
              <a:avLst/>
              <a:gdLst/>
              <a:ahLst/>
              <a:cxnLst/>
              <a:rect l="l" t="t" r="r" b="b"/>
              <a:pathLst>
                <a:path w="3430" h="358" extrusionOk="0">
                  <a:moveTo>
                    <a:pt x="215" y="1"/>
                  </a:moveTo>
                  <a:cubicBezTo>
                    <a:pt x="120" y="1"/>
                    <a:pt x="48" y="72"/>
                    <a:pt x="24" y="167"/>
                  </a:cubicBezTo>
                  <a:cubicBezTo>
                    <a:pt x="1" y="287"/>
                    <a:pt x="96" y="358"/>
                    <a:pt x="215" y="358"/>
                  </a:cubicBezTo>
                  <a:lnTo>
                    <a:pt x="3239" y="358"/>
                  </a:lnTo>
                  <a:cubicBezTo>
                    <a:pt x="3335" y="358"/>
                    <a:pt x="3382" y="310"/>
                    <a:pt x="3430" y="215"/>
                  </a:cubicBezTo>
                  <a:cubicBezTo>
                    <a:pt x="3430" y="96"/>
                    <a:pt x="3335" y="1"/>
                    <a:pt x="3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6873280" y="3777534"/>
              <a:ext cx="57543" cy="10704"/>
            </a:xfrm>
            <a:custGeom>
              <a:avLst/>
              <a:gdLst/>
              <a:ahLst/>
              <a:cxnLst/>
              <a:rect l="l" t="t" r="r" b="b"/>
              <a:pathLst>
                <a:path w="1930" h="359" extrusionOk="0">
                  <a:moveTo>
                    <a:pt x="215" y="1"/>
                  </a:moveTo>
                  <a:cubicBezTo>
                    <a:pt x="120" y="1"/>
                    <a:pt x="72" y="49"/>
                    <a:pt x="25" y="144"/>
                  </a:cubicBezTo>
                  <a:cubicBezTo>
                    <a:pt x="1" y="263"/>
                    <a:pt x="96" y="358"/>
                    <a:pt x="215" y="358"/>
                  </a:cubicBezTo>
                  <a:lnTo>
                    <a:pt x="1739" y="358"/>
                  </a:lnTo>
                  <a:cubicBezTo>
                    <a:pt x="1811" y="358"/>
                    <a:pt x="1882" y="287"/>
                    <a:pt x="1906" y="191"/>
                  </a:cubicBezTo>
                  <a:cubicBezTo>
                    <a:pt x="1930" y="72"/>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7"/>
            <p:cNvSpPr/>
            <p:nvPr/>
          </p:nvSpPr>
          <p:spPr>
            <a:xfrm>
              <a:off x="6733416" y="3573776"/>
              <a:ext cx="335150" cy="351489"/>
            </a:xfrm>
            <a:custGeom>
              <a:avLst/>
              <a:gdLst/>
              <a:ahLst/>
              <a:cxnLst/>
              <a:rect l="l" t="t" r="r" b="b"/>
              <a:pathLst>
                <a:path w="11241" h="11789" extrusionOk="0">
                  <a:moveTo>
                    <a:pt x="6073" y="929"/>
                  </a:moveTo>
                  <a:cubicBezTo>
                    <a:pt x="7288" y="953"/>
                    <a:pt x="8407" y="1429"/>
                    <a:pt x="9312" y="2263"/>
                  </a:cubicBezTo>
                  <a:lnTo>
                    <a:pt x="8502" y="3048"/>
                  </a:lnTo>
                  <a:cubicBezTo>
                    <a:pt x="7812" y="2429"/>
                    <a:pt x="6930" y="2072"/>
                    <a:pt x="6073" y="2024"/>
                  </a:cubicBezTo>
                  <a:lnTo>
                    <a:pt x="6073" y="929"/>
                  </a:lnTo>
                  <a:close/>
                  <a:moveTo>
                    <a:pt x="6049" y="2429"/>
                  </a:moveTo>
                  <a:cubicBezTo>
                    <a:pt x="6883" y="2453"/>
                    <a:pt x="7716" y="2810"/>
                    <a:pt x="8383" y="3453"/>
                  </a:cubicBezTo>
                  <a:cubicBezTo>
                    <a:pt x="9026" y="4120"/>
                    <a:pt x="9431" y="5001"/>
                    <a:pt x="9431" y="5954"/>
                  </a:cubicBezTo>
                  <a:cubicBezTo>
                    <a:pt x="9431" y="6859"/>
                    <a:pt x="9074" y="7716"/>
                    <a:pt x="8407" y="8383"/>
                  </a:cubicBezTo>
                  <a:cubicBezTo>
                    <a:pt x="7788" y="9026"/>
                    <a:pt x="6954" y="9407"/>
                    <a:pt x="6049" y="9455"/>
                  </a:cubicBezTo>
                  <a:lnTo>
                    <a:pt x="6049" y="9050"/>
                  </a:lnTo>
                  <a:cubicBezTo>
                    <a:pt x="6049" y="8931"/>
                    <a:pt x="5930" y="8812"/>
                    <a:pt x="5835" y="8812"/>
                  </a:cubicBezTo>
                  <a:cubicBezTo>
                    <a:pt x="5049" y="8788"/>
                    <a:pt x="4335" y="8502"/>
                    <a:pt x="3811" y="7954"/>
                  </a:cubicBezTo>
                  <a:cubicBezTo>
                    <a:pt x="3263" y="7430"/>
                    <a:pt x="2977" y="6668"/>
                    <a:pt x="2977" y="5930"/>
                  </a:cubicBezTo>
                  <a:cubicBezTo>
                    <a:pt x="2977" y="5168"/>
                    <a:pt x="3263" y="4453"/>
                    <a:pt x="3811" y="3906"/>
                  </a:cubicBezTo>
                  <a:cubicBezTo>
                    <a:pt x="4335" y="3382"/>
                    <a:pt x="5049" y="3048"/>
                    <a:pt x="5835" y="3048"/>
                  </a:cubicBezTo>
                  <a:cubicBezTo>
                    <a:pt x="5954" y="3048"/>
                    <a:pt x="6049" y="2929"/>
                    <a:pt x="6049" y="2810"/>
                  </a:cubicBezTo>
                  <a:lnTo>
                    <a:pt x="6049" y="2429"/>
                  </a:lnTo>
                  <a:close/>
                  <a:moveTo>
                    <a:pt x="5835" y="0"/>
                  </a:moveTo>
                  <a:cubicBezTo>
                    <a:pt x="4692" y="0"/>
                    <a:pt x="3596" y="357"/>
                    <a:pt x="2644" y="953"/>
                  </a:cubicBezTo>
                  <a:cubicBezTo>
                    <a:pt x="2572" y="1024"/>
                    <a:pt x="2549" y="1072"/>
                    <a:pt x="2572" y="1167"/>
                  </a:cubicBezTo>
                  <a:cubicBezTo>
                    <a:pt x="2605" y="1248"/>
                    <a:pt x="2682" y="1285"/>
                    <a:pt x="2758" y="1285"/>
                  </a:cubicBezTo>
                  <a:cubicBezTo>
                    <a:pt x="2793" y="1285"/>
                    <a:pt x="2828" y="1277"/>
                    <a:pt x="2858" y="1262"/>
                  </a:cubicBezTo>
                  <a:cubicBezTo>
                    <a:pt x="3715" y="691"/>
                    <a:pt x="4692" y="405"/>
                    <a:pt x="5740" y="334"/>
                  </a:cubicBezTo>
                  <a:lnTo>
                    <a:pt x="5740" y="2644"/>
                  </a:lnTo>
                  <a:cubicBezTo>
                    <a:pt x="4930" y="2691"/>
                    <a:pt x="4168" y="3048"/>
                    <a:pt x="3596" y="3644"/>
                  </a:cubicBezTo>
                  <a:cubicBezTo>
                    <a:pt x="3001" y="4263"/>
                    <a:pt x="2668" y="5073"/>
                    <a:pt x="2668" y="5906"/>
                  </a:cubicBezTo>
                  <a:cubicBezTo>
                    <a:pt x="2668" y="6763"/>
                    <a:pt x="3001" y="7573"/>
                    <a:pt x="3596" y="8169"/>
                  </a:cubicBezTo>
                  <a:cubicBezTo>
                    <a:pt x="4168" y="8764"/>
                    <a:pt x="4930" y="9097"/>
                    <a:pt x="5740" y="9145"/>
                  </a:cubicBezTo>
                  <a:lnTo>
                    <a:pt x="5740" y="11503"/>
                  </a:lnTo>
                  <a:cubicBezTo>
                    <a:pt x="4311" y="11455"/>
                    <a:pt x="2930" y="10860"/>
                    <a:pt x="1929" y="9836"/>
                  </a:cubicBezTo>
                  <a:cubicBezTo>
                    <a:pt x="882" y="8788"/>
                    <a:pt x="310" y="7383"/>
                    <a:pt x="310" y="5906"/>
                  </a:cubicBezTo>
                  <a:cubicBezTo>
                    <a:pt x="310" y="4287"/>
                    <a:pt x="1024" y="2763"/>
                    <a:pt x="2215" y="1691"/>
                  </a:cubicBezTo>
                  <a:cubicBezTo>
                    <a:pt x="2287" y="1643"/>
                    <a:pt x="2310" y="1524"/>
                    <a:pt x="2263" y="1453"/>
                  </a:cubicBezTo>
                  <a:cubicBezTo>
                    <a:pt x="2223" y="1414"/>
                    <a:pt x="2170" y="1396"/>
                    <a:pt x="2121" y="1396"/>
                  </a:cubicBezTo>
                  <a:cubicBezTo>
                    <a:pt x="2082" y="1396"/>
                    <a:pt x="2046" y="1408"/>
                    <a:pt x="2025" y="1429"/>
                  </a:cubicBezTo>
                  <a:cubicBezTo>
                    <a:pt x="739" y="2572"/>
                    <a:pt x="0" y="4168"/>
                    <a:pt x="0" y="5906"/>
                  </a:cubicBezTo>
                  <a:lnTo>
                    <a:pt x="24" y="5906"/>
                  </a:lnTo>
                  <a:cubicBezTo>
                    <a:pt x="24" y="7478"/>
                    <a:pt x="643" y="8931"/>
                    <a:pt x="1739" y="10026"/>
                  </a:cubicBezTo>
                  <a:cubicBezTo>
                    <a:pt x="2858" y="11145"/>
                    <a:pt x="4311" y="11764"/>
                    <a:pt x="5883" y="11788"/>
                  </a:cubicBezTo>
                  <a:cubicBezTo>
                    <a:pt x="5954" y="11788"/>
                    <a:pt x="6025" y="11764"/>
                    <a:pt x="6073" y="11693"/>
                  </a:cubicBezTo>
                  <a:cubicBezTo>
                    <a:pt x="6097" y="11669"/>
                    <a:pt x="6121" y="11622"/>
                    <a:pt x="6121" y="11550"/>
                  </a:cubicBezTo>
                  <a:lnTo>
                    <a:pt x="6121" y="11217"/>
                  </a:lnTo>
                  <a:cubicBezTo>
                    <a:pt x="7169" y="11193"/>
                    <a:pt x="8169" y="10836"/>
                    <a:pt x="9050" y="10240"/>
                  </a:cubicBezTo>
                  <a:cubicBezTo>
                    <a:pt x="9121" y="10193"/>
                    <a:pt x="9121" y="10097"/>
                    <a:pt x="9074" y="10002"/>
                  </a:cubicBezTo>
                  <a:cubicBezTo>
                    <a:pt x="9035" y="9951"/>
                    <a:pt x="8997" y="9927"/>
                    <a:pt x="8955" y="9927"/>
                  </a:cubicBezTo>
                  <a:cubicBezTo>
                    <a:pt x="8919" y="9927"/>
                    <a:pt x="8880" y="9945"/>
                    <a:pt x="8836" y="9978"/>
                  </a:cubicBezTo>
                  <a:cubicBezTo>
                    <a:pt x="8026" y="10550"/>
                    <a:pt x="7097" y="10860"/>
                    <a:pt x="6121" y="10907"/>
                  </a:cubicBezTo>
                  <a:lnTo>
                    <a:pt x="6121" y="9788"/>
                  </a:lnTo>
                  <a:cubicBezTo>
                    <a:pt x="7097" y="9764"/>
                    <a:pt x="8002" y="9359"/>
                    <a:pt x="8693" y="8669"/>
                  </a:cubicBezTo>
                  <a:cubicBezTo>
                    <a:pt x="9431" y="7930"/>
                    <a:pt x="9812" y="6978"/>
                    <a:pt x="9812" y="5930"/>
                  </a:cubicBezTo>
                  <a:cubicBezTo>
                    <a:pt x="9812" y="4954"/>
                    <a:pt x="9455" y="4025"/>
                    <a:pt x="8812" y="3310"/>
                  </a:cubicBezTo>
                  <a:lnTo>
                    <a:pt x="9574" y="2525"/>
                  </a:lnTo>
                  <a:cubicBezTo>
                    <a:pt x="10431" y="3453"/>
                    <a:pt x="10907" y="4644"/>
                    <a:pt x="10907" y="5930"/>
                  </a:cubicBezTo>
                  <a:cubicBezTo>
                    <a:pt x="10907" y="7264"/>
                    <a:pt x="10407" y="8526"/>
                    <a:pt x="9455" y="9431"/>
                  </a:cubicBezTo>
                  <a:lnTo>
                    <a:pt x="9383" y="9502"/>
                  </a:lnTo>
                  <a:cubicBezTo>
                    <a:pt x="9336" y="9550"/>
                    <a:pt x="9336" y="9669"/>
                    <a:pt x="9383" y="9740"/>
                  </a:cubicBezTo>
                  <a:cubicBezTo>
                    <a:pt x="9419" y="9764"/>
                    <a:pt x="9467" y="9776"/>
                    <a:pt x="9511" y="9776"/>
                  </a:cubicBezTo>
                  <a:cubicBezTo>
                    <a:pt x="9556" y="9776"/>
                    <a:pt x="9598" y="9764"/>
                    <a:pt x="9621" y="9740"/>
                  </a:cubicBezTo>
                  <a:lnTo>
                    <a:pt x="9693" y="9669"/>
                  </a:lnTo>
                  <a:cubicBezTo>
                    <a:pt x="10693" y="8669"/>
                    <a:pt x="11241" y="7335"/>
                    <a:pt x="11241" y="5906"/>
                  </a:cubicBezTo>
                  <a:cubicBezTo>
                    <a:pt x="11217" y="4501"/>
                    <a:pt x="10669" y="3168"/>
                    <a:pt x="9669" y="2143"/>
                  </a:cubicBezTo>
                  <a:cubicBezTo>
                    <a:pt x="8716" y="1191"/>
                    <a:pt x="7431" y="643"/>
                    <a:pt x="6073" y="596"/>
                  </a:cubicBezTo>
                  <a:lnTo>
                    <a:pt x="6073" y="238"/>
                  </a:lnTo>
                  <a:cubicBezTo>
                    <a:pt x="6073" y="191"/>
                    <a:pt x="6025" y="119"/>
                    <a:pt x="6002" y="95"/>
                  </a:cubicBezTo>
                  <a:cubicBezTo>
                    <a:pt x="5954" y="24"/>
                    <a:pt x="5883" y="0"/>
                    <a:pt x="5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77"/>
          <p:cNvGrpSpPr/>
          <p:nvPr/>
        </p:nvGrpSpPr>
        <p:grpSpPr>
          <a:xfrm>
            <a:off x="6271189" y="3573060"/>
            <a:ext cx="355037" cy="354321"/>
            <a:chOff x="6156877" y="3573060"/>
            <a:chExt cx="355037" cy="354321"/>
          </a:xfrm>
        </p:grpSpPr>
        <p:sp>
          <p:nvSpPr>
            <p:cNvPr id="13901" name="Google Shape;13901;p77"/>
            <p:cNvSpPr/>
            <p:nvPr/>
          </p:nvSpPr>
          <p:spPr>
            <a:xfrm>
              <a:off x="6206579" y="3648314"/>
              <a:ext cx="278353" cy="248538"/>
            </a:xfrm>
            <a:custGeom>
              <a:avLst/>
              <a:gdLst/>
              <a:ahLst/>
              <a:cxnLst/>
              <a:rect l="l" t="t" r="r" b="b"/>
              <a:pathLst>
                <a:path w="9336" h="8336" extrusionOk="0">
                  <a:moveTo>
                    <a:pt x="167" y="1"/>
                  </a:moveTo>
                  <a:cubicBezTo>
                    <a:pt x="95" y="1"/>
                    <a:pt x="0" y="48"/>
                    <a:pt x="0" y="96"/>
                  </a:cubicBezTo>
                  <a:lnTo>
                    <a:pt x="0" y="8336"/>
                  </a:lnTo>
                  <a:lnTo>
                    <a:pt x="9335" y="8336"/>
                  </a:lnTo>
                  <a:lnTo>
                    <a:pt x="9335" y="4930"/>
                  </a:lnTo>
                  <a:cubicBezTo>
                    <a:pt x="9335" y="4877"/>
                    <a:pt x="9295" y="4850"/>
                    <a:pt x="9255" y="4850"/>
                  </a:cubicBezTo>
                  <a:cubicBezTo>
                    <a:pt x="9242" y="4850"/>
                    <a:pt x="9228" y="4853"/>
                    <a:pt x="9216" y="4859"/>
                  </a:cubicBezTo>
                  <a:lnTo>
                    <a:pt x="7097" y="6073"/>
                  </a:lnTo>
                  <a:cubicBezTo>
                    <a:pt x="7089" y="6088"/>
                    <a:pt x="7080" y="6094"/>
                    <a:pt x="7069" y="6094"/>
                  </a:cubicBezTo>
                  <a:cubicBezTo>
                    <a:pt x="7046" y="6094"/>
                    <a:pt x="7018" y="6066"/>
                    <a:pt x="7002" y="6050"/>
                  </a:cubicBezTo>
                  <a:lnTo>
                    <a:pt x="4477" y="2430"/>
                  </a:lnTo>
                  <a:cubicBezTo>
                    <a:pt x="4453" y="2382"/>
                    <a:pt x="4406" y="2382"/>
                    <a:pt x="4382" y="2382"/>
                  </a:cubicBezTo>
                  <a:lnTo>
                    <a:pt x="2596" y="3549"/>
                  </a:lnTo>
                  <a:cubicBezTo>
                    <a:pt x="2589" y="3556"/>
                    <a:pt x="2578" y="3559"/>
                    <a:pt x="2566" y="3559"/>
                  </a:cubicBezTo>
                  <a:cubicBezTo>
                    <a:pt x="2536" y="3559"/>
                    <a:pt x="2501" y="3542"/>
                    <a:pt x="2501" y="3525"/>
                  </a:cubicBezTo>
                  <a:lnTo>
                    <a:pt x="167"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7"/>
            <p:cNvSpPr/>
            <p:nvPr/>
          </p:nvSpPr>
          <p:spPr>
            <a:xfrm>
              <a:off x="6206579" y="3649388"/>
              <a:ext cx="71019" cy="107155"/>
            </a:xfrm>
            <a:custGeom>
              <a:avLst/>
              <a:gdLst/>
              <a:ahLst/>
              <a:cxnLst/>
              <a:rect l="l" t="t" r="r" b="b"/>
              <a:pathLst>
                <a:path w="2382" h="3594" extrusionOk="0">
                  <a:moveTo>
                    <a:pt x="75" y="1"/>
                  </a:moveTo>
                  <a:cubicBezTo>
                    <a:pt x="40" y="1"/>
                    <a:pt x="0" y="37"/>
                    <a:pt x="0" y="84"/>
                  </a:cubicBezTo>
                  <a:lnTo>
                    <a:pt x="0" y="536"/>
                  </a:lnTo>
                  <a:lnTo>
                    <a:pt x="2024" y="3537"/>
                  </a:lnTo>
                  <a:cubicBezTo>
                    <a:pt x="2024" y="3572"/>
                    <a:pt x="2063" y="3594"/>
                    <a:pt x="2092" y="3594"/>
                  </a:cubicBezTo>
                  <a:cubicBezTo>
                    <a:pt x="2103" y="3594"/>
                    <a:pt x="2113" y="3591"/>
                    <a:pt x="2120" y="3584"/>
                  </a:cubicBezTo>
                  <a:lnTo>
                    <a:pt x="2381" y="3394"/>
                  </a:lnTo>
                  <a:lnTo>
                    <a:pt x="119" y="36"/>
                  </a:lnTo>
                  <a:cubicBezTo>
                    <a:pt x="111" y="11"/>
                    <a:pt x="94" y="1"/>
                    <a:pt x="7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7"/>
            <p:cNvSpPr/>
            <p:nvPr/>
          </p:nvSpPr>
          <p:spPr>
            <a:xfrm>
              <a:off x="6329389" y="3719841"/>
              <a:ext cx="82409" cy="110882"/>
            </a:xfrm>
            <a:custGeom>
              <a:avLst/>
              <a:gdLst/>
              <a:ahLst/>
              <a:cxnLst/>
              <a:rect l="l" t="t" r="r" b="b"/>
              <a:pathLst>
                <a:path w="2764" h="3719" extrusionOk="0">
                  <a:moveTo>
                    <a:pt x="270" y="0"/>
                  </a:moveTo>
                  <a:cubicBezTo>
                    <a:pt x="266" y="0"/>
                    <a:pt x="263" y="2"/>
                    <a:pt x="263" y="7"/>
                  </a:cubicBezTo>
                  <a:lnTo>
                    <a:pt x="1" y="197"/>
                  </a:lnTo>
                  <a:lnTo>
                    <a:pt x="2406" y="3674"/>
                  </a:lnTo>
                  <a:cubicBezTo>
                    <a:pt x="2423" y="3691"/>
                    <a:pt x="2450" y="3719"/>
                    <a:pt x="2474" y="3719"/>
                  </a:cubicBezTo>
                  <a:cubicBezTo>
                    <a:pt x="2484" y="3719"/>
                    <a:pt x="2494" y="3713"/>
                    <a:pt x="2501" y="3698"/>
                  </a:cubicBezTo>
                  <a:lnTo>
                    <a:pt x="2763" y="3555"/>
                  </a:lnTo>
                  <a:lnTo>
                    <a:pt x="334" y="55"/>
                  </a:lnTo>
                  <a:cubicBezTo>
                    <a:pt x="334" y="35"/>
                    <a:pt x="288" y="0"/>
                    <a:pt x="270"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469282" y="3792889"/>
              <a:ext cx="14222" cy="103965"/>
            </a:xfrm>
            <a:custGeom>
              <a:avLst/>
              <a:gdLst/>
              <a:ahLst/>
              <a:cxnLst/>
              <a:rect l="l" t="t" r="r" b="b"/>
              <a:pathLst>
                <a:path w="477" h="3487" extrusionOk="0">
                  <a:moveTo>
                    <a:pt x="416" y="1"/>
                  </a:moveTo>
                  <a:cubicBezTo>
                    <a:pt x="401" y="1"/>
                    <a:pt x="381" y="4"/>
                    <a:pt x="358" y="10"/>
                  </a:cubicBezTo>
                  <a:lnTo>
                    <a:pt x="0" y="224"/>
                  </a:lnTo>
                  <a:lnTo>
                    <a:pt x="0" y="3487"/>
                  </a:lnTo>
                  <a:lnTo>
                    <a:pt x="477" y="3487"/>
                  </a:lnTo>
                  <a:lnTo>
                    <a:pt x="477" y="81"/>
                  </a:lnTo>
                  <a:cubicBezTo>
                    <a:pt x="477" y="28"/>
                    <a:pt x="463" y="1"/>
                    <a:pt x="416"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7"/>
            <p:cNvSpPr/>
            <p:nvPr/>
          </p:nvSpPr>
          <p:spPr>
            <a:xfrm>
              <a:off x="6163257" y="3896825"/>
              <a:ext cx="343678" cy="24180"/>
            </a:xfrm>
            <a:custGeom>
              <a:avLst/>
              <a:gdLst/>
              <a:ahLst/>
              <a:cxnLst/>
              <a:rect l="l" t="t" r="r" b="b"/>
              <a:pathLst>
                <a:path w="11527" h="811" extrusionOk="0">
                  <a:moveTo>
                    <a:pt x="119" y="1"/>
                  </a:moveTo>
                  <a:cubicBezTo>
                    <a:pt x="72" y="1"/>
                    <a:pt x="0" y="72"/>
                    <a:pt x="0" y="120"/>
                  </a:cubicBezTo>
                  <a:lnTo>
                    <a:pt x="0" y="691"/>
                  </a:lnTo>
                  <a:cubicBezTo>
                    <a:pt x="0" y="739"/>
                    <a:pt x="72" y="810"/>
                    <a:pt x="119" y="810"/>
                  </a:cubicBezTo>
                  <a:lnTo>
                    <a:pt x="11407" y="810"/>
                  </a:lnTo>
                  <a:cubicBezTo>
                    <a:pt x="11455" y="810"/>
                    <a:pt x="11503" y="787"/>
                    <a:pt x="11527" y="691"/>
                  </a:cubicBezTo>
                  <a:lnTo>
                    <a:pt x="11527" y="120"/>
                  </a:lnTo>
                  <a:cubicBezTo>
                    <a:pt x="11527" y="72"/>
                    <a:pt x="11455" y="1"/>
                    <a:pt x="11407"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7"/>
            <p:cNvSpPr/>
            <p:nvPr/>
          </p:nvSpPr>
          <p:spPr>
            <a:xfrm>
              <a:off x="6488454" y="3896825"/>
              <a:ext cx="17770" cy="24180"/>
            </a:xfrm>
            <a:custGeom>
              <a:avLst/>
              <a:gdLst/>
              <a:ahLst/>
              <a:cxnLst/>
              <a:rect l="l" t="t" r="r" b="b"/>
              <a:pathLst>
                <a:path w="596" h="811" extrusionOk="0">
                  <a:moveTo>
                    <a:pt x="0" y="1"/>
                  </a:moveTo>
                  <a:cubicBezTo>
                    <a:pt x="48" y="1"/>
                    <a:pt x="119" y="72"/>
                    <a:pt x="119" y="120"/>
                  </a:cubicBezTo>
                  <a:lnTo>
                    <a:pt x="119" y="691"/>
                  </a:lnTo>
                  <a:cubicBezTo>
                    <a:pt x="119" y="739"/>
                    <a:pt x="48" y="810"/>
                    <a:pt x="0" y="810"/>
                  </a:cubicBezTo>
                  <a:lnTo>
                    <a:pt x="477" y="810"/>
                  </a:lnTo>
                  <a:cubicBezTo>
                    <a:pt x="524" y="810"/>
                    <a:pt x="596" y="763"/>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47754" y="3708273"/>
              <a:ext cx="241442" cy="128234"/>
            </a:xfrm>
            <a:custGeom>
              <a:avLst/>
              <a:gdLst/>
              <a:ahLst/>
              <a:cxnLst/>
              <a:rect l="l" t="t" r="r" b="b"/>
              <a:pathLst>
                <a:path w="8098" h="4301" extrusionOk="0">
                  <a:moveTo>
                    <a:pt x="172" y="1"/>
                  </a:moveTo>
                  <a:cubicBezTo>
                    <a:pt x="146" y="1"/>
                    <a:pt x="119" y="6"/>
                    <a:pt x="96" y="14"/>
                  </a:cubicBezTo>
                  <a:cubicBezTo>
                    <a:pt x="0" y="85"/>
                    <a:pt x="0" y="181"/>
                    <a:pt x="24" y="252"/>
                  </a:cubicBezTo>
                  <a:lnTo>
                    <a:pt x="953" y="1657"/>
                  </a:lnTo>
                  <a:cubicBezTo>
                    <a:pt x="983" y="1732"/>
                    <a:pt x="1068" y="1769"/>
                    <a:pt x="1151" y="1769"/>
                  </a:cubicBezTo>
                  <a:cubicBezTo>
                    <a:pt x="1201" y="1769"/>
                    <a:pt x="1251" y="1755"/>
                    <a:pt x="1286" y="1729"/>
                  </a:cubicBezTo>
                  <a:lnTo>
                    <a:pt x="2977" y="585"/>
                  </a:lnTo>
                  <a:lnTo>
                    <a:pt x="5454" y="4158"/>
                  </a:lnTo>
                  <a:cubicBezTo>
                    <a:pt x="5486" y="4221"/>
                    <a:pt x="5560" y="4263"/>
                    <a:pt x="5641" y="4263"/>
                  </a:cubicBezTo>
                  <a:cubicBezTo>
                    <a:pt x="5681" y="4263"/>
                    <a:pt x="5724" y="4253"/>
                    <a:pt x="5763" y="4229"/>
                  </a:cubicBezTo>
                  <a:lnTo>
                    <a:pt x="7740" y="3086"/>
                  </a:lnTo>
                  <a:lnTo>
                    <a:pt x="7740" y="4134"/>
                  </a:lnTo>
                  <a:cubicBezTo>
                    <a:pt x="7740" y="4229"/>
                    <a:pt x="7788" y="4301"/>
                    <a:pt x="7883" y="4301"/>
                  </a:cubicBezTo>
                  <a:cubicBezTo>
                    <a:pt x="8002" y="4301"/>
                    <a:pt x="8097" y="4253"/>
                    <a:pt x="8097" y="4134"/>
                  </a:cubicBezTo>
                  <a:lnTo>
                    <a:pt x="8097" y="2919"/>
                  </a:lnTo>
                  <a:cubicBezTo>
                    <a:pt x="8097" y="2848"/>
                    <a:pt x="8050" y="2800"/>
                    <a:pt x="8026" y="2753"/>
                  </a:cubicBezTo>
                  <a:cubicBezTo>
                    <a:pt x="7964" y="2706"/>
                    <a:pt x="7892" y="2670"/>
                    <a:pt x="7816" y="2670"/>
                  </a:cubicBezTo>
                  <a:cubicBezTo>
                    <a:pt x="7775" y="2670"/>
                    <a:pt x="7734" y="2680"/>
                    <a:pt x="7692" y="2705"/>
                  </a:cubicBezTo>
                  <a:lnTo>
                    <a:pt x="5668" y="3896"/>
                  </a:lnTo>
                  <a:lnTo>
                    <a:pt x="3215" y="324"/>
                  </a:lnTo>
                  <a:cubicBezTo>
                    <a:pt x="3156" y="249"/>
                    <a:pt x="3087" y="212"/>
                    <a:pt x="3015" y="212"/>
                  </a:cubicBezTo>
                  <a:cubicBezTo>
                    <a:pt x="2971" y="212"/>
                    <a:pt x="2926" y="225"/>
                    <a:pt x="2882" y="252"/>
                  </a:cubicBezTo>
                  <a:lnTo>
                    <a:pt x="1191" y="1395"/>
                  </a:lnTo>
                  <a:lnTo>
                    <a:pt x="310" y="85"/>
                  </a:lnTo>
                  <a:cubicBezTo>
                    <a:pt x="278" y="22"/>
                    <a:pt x="225" y="1"/>
                    <a:pt x="1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56877" y="3573060"/>
              <a:ext cx="355037" cy="354321"/>
            </a:xfrm>
            <a:custGeom>
              <a:avLst/>
              <a:gdLst/>
              <a:ahLst/>
              <a:cxnLst/>
              <a:rect l="l" t="t" r="r" b="b"/>
              <a:pathLst>
                <a:path w="11908" h="11884" extrusionOk="0">
                  <a:moveTo>
                    <a:pt x="11550" y="11050"/>
                  </a:moveTo>
                  <a:lnTo>
                    <a:pt x="11550" y="11527"/>
                  </a:lnTo>
                  <a:lnTo>
                    <a:pt x="405" y="11527"/>
                  </a:lnTo>
                  <a:lnTo>
                    <a:pt x="405" y="11050"/>
                  </a:lnTo>
                  <a:close/>
                  <a:moveTo>
                    <a:pt x="929" y="0"/>
                  </a:moveTo>
                  <a:cubicBezTo>
                    <a:pt x="810" y="0"/>
                    <a:pt x="714" y="72"/>
                    <a:pt x="714" y="191"/>
                  </a:cubicBezTo>
                  <a:lnTo>
                    <a:pt x="714" y="977"/>
                  </a:lnTo>
                  <a:lnTo>
                    <a:pt x="524" y="977"/>
                  </a:lnTo>
                  <a:cubicBezTo>
                    <a:pt x="429" y="977"/>
                    <a:pt x="333" y="1048"/>
                    <a:pt x="333" y="1143"/>
                  </a:cubicBezTo>
                  <a:cubicBezTo>
                    <a:pt x="333" y="1263"/>
                    <a:pt x="405" y="1334"/>
                    <a:pt x="524" y="1334"/>
                  </a:cubicBezTo>
                  <a:lnTo>
                    <a:pt x="714" y="1334"/>
                  </a:lnTo>
                  <a:lnTo>
                    <a:pt x="714" y="2239"/>
                  </a:lnTo>
                  <a:lnTo>
                    <a:pt x="524" y="2239"/>
                  </a:lnTo>
                  <a:cubicBezTo>
                    <a:pt x="429" y="2239"/>
                    <a:pt x="333" y="2287"/>
                    <a:pt x="333" y="2382"/>
                  </a:cubicBezTo>
                  <a:cubicBezTo>
                    <a:pt x="333" y="2501"/>
                    <a:pt x="405" y="2596"/>
                    <a:pt x="524" y="2596"/>
                  </a:cubicBezTo>
                  <a:lnTo>
                    <a:pt x="714" y="2596"/>
                  </a:lnTo>
                  <a:lnTo>
                    <a:pt x="714" y="3477"/>
                  </a:lnTo>
                  <a:lnTo>
                    <a:pt x="524" y="3477"/>
                  </a:lnTo>
                  <a:cubicBezTo>
                    <a:pt x="429" y="3477"/>
                    <a:pt x="333" y="3549"/>
                    <a:pt x="333" y="3644"/>
                  </a:cubicBezTo>
                  <a:cubicBezTo>
                    <a:pt x="333" y="3763"/>
                    <a:pt x="405" y="3834"/>
                    <a:pt x="524" y="3834"/>
                  </a:cubicBezTo>
                  <a:lnTo>
                    <a:pt x="714" y="3834"/>
                  </a:lnTo>
                  <a:lnTo>
                    <a:pt x="714" y="4739"/>
                  </a:lnTo>
                  <a:lnTo>
                    <a:pt x="524" y="4739"/>
                  </a:lnTo>
                  <a:cubicBezTo>
                    <a:pt x="429" y="4739"/>
                    <a:pt x="333" y="4787"/>
                    <a:pt x="333" y="4882"/>
                  </a:cubicBezTo>
                  <a:cubicBezTo>
                    <a:pt x="333" y="5001"/>
                    <a:pt x="405" y="5097"/>
                    <a:pt x="524" y="5097"/>
                  </a:cubicBezTo>
                  <a:lnTo>
                    <a:pt x="714" y="5097"/>
                  </a:lnTo>
                  <a:lnTo>
                    <a:pt x="714" y="5978"/>
                  </a:lnTo>
                  <a:lnTo>
                    <a:pt x="524" y="5978"/>
                  </a:lnTo>
                  <a:cubicBezTo>
                    <a:pt x="429" y="5978"/>
                    <a:pt x="333" y="6049"/>
                    <a:pt x="333" y="6144"/>
                  </a:cubicBezTo>
                  <a:cubicBezTo>
                    <a:pt x="333" y="6264"/>
                    <a:pt x="405" y="6335"/>
                    <a:pt x="524" y="6335"/>
                  </a:cubicBezTo>
                  <a:lnTo>
                    <a:pt x="714" y="6335"/>
                  </a:lnTo>
                  <a:lnTo>
                    <a:pt x="714" y="7240"/>
                  </a:lnTo>
                  <a:lnTo>
                    <a:pt x="524" y="7240"/>
                  </a:lnTo>
                  <a:cubicBezTo>
                    <a:pt x="429" y="7240"/>
                    <a:pt x="333" y="7288"/>
                    <a:pt x="333" y="7383"/>
                  </a:cubicBezTo>
                  <a:cubicBezTo>
                    <a:pt x="333" y="7502"/>
                    <a:pt x="405" y="7597"/>
                    <a:pt x="524" y="7597"/>
                  </a:cubicBezTo>
                  <a:lnTo>
                    <a:pt x="714" y="7597"/>
                  </a:lnTo>
                  <a:lnTo>
                    <a:pt x="714" y="8478"/>
                  </a:lnTo>
                  <a:lnTo>
                    <a:pt x="524" y="8478"/>
                  </a:lnTo>
                  <a:cubicBezTo>
                    <a:pt x="429" y="8478"/>
                    <a:pt x="333" y="8550"/>
                    <a:pt x="333" y="8645"/>
                  </a:cubicBezTo>
                  <a:cubicBezTo>
                    <a:pt x="333" y="8764"/>
                    <a:pt x="405" y="8836"/>
                    <a:pt x="524" y="8836"/>
                  </a:cubicBezTo>
                  <a:lnTo>
                    <a:pt x="714" y="8836"/>
                  </a:lnTo>
                  <a:lnTo>
                    <a:pt x="714" y="9740"/>
                  </a:lnTo>
                  <a:lnTo>
                    <a:pt x="524" y="9740"/>
                  </a:lnTo>
                  <a:cubicBezTo>
                    <a:pt x="429" y="9740"/>
                    <a:pt x="333" y="9788"/>
                    <a:pt x="333" y="9883"/>
                  </a:cubicBezTo>
                  <a:cubicBezTo>
                    <a:pt x="333" y="10002"/>
                    <a:pt x="405" y="10098"/>
                    <a:pt x="524" y="10098"/>
                  </a:cubicBezTo>
                  <a:lnTo>
                    <a:pt x="714" y="10098"/>
                  </a:lnTo>
                  <a:lnTo>
                    <a:pt x="714" y="10717"/>
                  </a:lnTo>
                  <a:lnTo>
                    <a:pt x="310" y="10717"/>
                  </a:lnTo>
                  <a:cubicBezTo>
                    <a:pt x="167" y="10717"/>
                    <a:pt x="0" y="10836"/>
                    <a:pt x="0" y="11026"/>
                  </a:cubicBezTo>
                  <a:lnTo>
                    <a:pt x="0" y="11574"/>
                  </a:lnTo>
                  <a:cubicBezTo>
                    <a:pt x="0" y="11741"/>
                    <a:pt x="119" y="11884"/>
                    <a:pt x="310" y="11884"/>
                  </a:cubicBezTo>
                  <a:lnTo>
                    <a:pt x="11598" y="11884"/>
                  </a:lnTo>
                  <a:cubicBezTo>
                    <a:pt x="11741" y="11884"/>
                    <a:pt x="11883" y="11765"/>
                    <a:pt x="11883" y="11574"/>
                  </a:cubicBezTo>
                  <a:lnTo>
                    <a:pt x="11883" y="11026"/>
                  </a:lnTo>
                  <a:cubicBezTo>
                    <a:pt x="11907" y="10836"/>
                    <a:pt x="11764" y="10717"/>
                    <a:pt x="11621" y="10717"/>
                  </a:cubicBezTo>
                  <a:lnTo>
                    <a:pt x="11145" y="10717"/>
                  </a:lnTo>
                  <a:lnTo>
                    <a:pt x="11145" y="9526"/>
                  </a:lnTo>
                  <a:cubicBezTo>
                    <a:pt x="11145" y="9431"/>
                    <a:pt x="11074" y="9359"/>
                    <a:pt x="11002" y="9359"/>
                  </a:cubicBezTo>
                  <a:cubicBezTo>
                    <a:pt x="10883" y="9359"/>
                    <a:pt x="10788" y="9407"/>
                    <a:pt x="10788" y="9526"/>
                  </a:cubicBezTo>
                  <a:lnTo>
                    <a:pt x="10788" y="10717"/>
                  </a:lnTo>
                  <a:lnTo>
                    <a:pt x="1858" y="10717"/>
                  </a:lnTo>
                  <a:lnTo>
                    <a:pt x="1858" y="2977"/>
                  </a:lnTo>
                  <a:lnTo>
                    <a:pt x="2620" y="4144"/>
                  </a:lnTo>
                  <a:cubicBezTo>
                    <a:pt x="2661" y="4200"/>
                    <a:pt x="2711" y="4223"/>
                    <a:pt x="2760" y="4223"/>
                  </a:cubicBezTo>
                  <a:cubicBezTo>
                    <a:pt x="2794" y="4223"/>
                    <a:pt x="2828" y="4211"/>
                    <a:pt x="2858" y="4192"/>
                  </a:cubicBezTo>
                  <a:cubicBezTo>
                    <a:pt x="2953" y="4144"/>
                    <a:pt x="2953" y="4049"/>
                    <a:pt x="2929" y="3954"/>
                  </a:cubicBezTo>
                  <a:lnTo>
                    <a:pt x="1953" y="2501"/>
                  </a:lnTo>
                  <a:cubicBezTo>
                    <a:pt x="1898" y="2428"/>
                    <a:pt x="1816" y="2397"/>
                    <a:pt x="1738" y="2397"/>
                  </a:cubicBezTo>
                  <a:cubicBezTo>
                    <a:pt x="1713" y="2397"/>
                    <a:pt x="1690" y="2400"/>
                    <a:pt x="1667" y="2406"/>
                  </a:cubicBezTo>
                  <a:cubicBezTo>
                    <a:pt x="1596" y="2453"/>
                    <a:pt x="1500" y="2525"/>
                    <a:pt x="1500" y="2644"/>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77"/>
          <p:cNvGrpSpPr/>
          <p:nvPr/>
        </p:nvGrpSpPr>
        <p:grpSpPr>
          <a:xfrm>
            <a:off x="5511689" y="3573060"/>
            <a:ext cx="354351" cy="352205"/>
            <a:chOff x="5549777" y="3573060"/>
            <a:chExt cx="354351" cy="352205"/>
          </a:xfrm>
        </p:grpSpPr>
        <p:sp>
          <p:nvSpPr>
            <p:cNvPr id="13910" name="Google Shape;13910;p77"/>
            <p:cNvSpPr/>
            <p:nvPr/>
          </p:nvSpPr>
          <p:spPr>
            <a:xfrm>
              <a:off x="5553325" y="3650640"/>
              <a:ext cx="172569" cy="99254"/>
            </a:xfrm>
            <a:custGeom>
              <a:avLst/>
              <a:gdLst/>
              <a:ahLst/>
              <a:cxnLst/>
              <a:rect l="l" t="t" r="r" b="b"/>
              <a:pathLst>
                <a:path w="5788" h="3329" extrusionOk="0">
                  <a:moveTo>
                    <a:pt x="635" y="0"/>
                  </a:moveTo>
                  <a:cubicBezTo>
                    <a:pt x="608" y="0"/>
                    <a:pt x="584" y="6"/>
                    <a:pt x="572" y="18"/>
                  </a:cubicBezTo>
                  <a:lnTo>
                    <a:pt x="1" y="447"/>
                  </a:lnTo>
                  <a:cubicBezTo>
                    <a:pt x="1" y="2042"/>
                    <a:pt x="1287" y="3328"/>
                    <a:pt x="2906" y="3328"/>
                  </a:cubicBezTo>
                  <a:cubicBezTo>
                    <a:pt x="4502" y="3328"/>
                    <a:pt x="5788" y="2018"/>
                    <a:pt x="5788" y="447"/>
                  </a:cubicBezTo>
                  <a:lnTo>
                    <a:pt x="4478" y="447"/>
                  </a:lnTo>
                  <a:cubicBezTo>
                    <a:pt x="4478" y="1328"/>
                    <a:pt x="3763" y="2042"/>
                    <a:pt x="2858" y="2042"/>
                  </a:cubicBezTo>
                  <a:cubicBezTo>
                    <a:pt x="1977" y="2042"/>
                    <a:pt x="1263" y="1328"/>
                    <a:pt x="1263" y="447"/>
                  </a:cubicBezTo>
                  <a:lnTo>
                    <a:pt x="715" y="18"/>
                  </a:lnTo>
                  <a:cubicBezTo>
                    <a:pt x="691" y="6"/>
                    <a:pt x="662" y="0"/>
                    <a:pt x="635" y="0"/>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7"/>
            <p:cNvSpPr/>
            <p:nvPr/>
          </p:nvSpPr>
          <p:spPr>
            <a:xfrm>
              <a:off x="5631441"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0" y="2882"/>
                  </a:cubicBezTo>
                  <a:lnTo>
                    <a:pt x="286" y="2882"/>
                  </a:lnTo>
                  <a:cubicBezTo>
                    <a:pt x="1874" y="2882"/>
                    <a:pt x="3155" y="1586"/>
                    <a:pt x="3168" y="24"/>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7"/>
            <p:cNvSpPr/>
            <p:nvPr/>
          </p:nvSpPr>
          <p:spPr>
            <a:xfrm>
              <a:off x="5554756" y="3577324"/>
              <a:ext cx="171854" cy="99254"/>
            </a:xfrm>
            <a:custGeom>
              <a:avLst/>
              <a:gdLst/>
              <a:ahLst/>
              <a:cxnLst/>
              <a:rect l="l" t="t" r="r" b="b"/>
              <a:pathLst>
                <a:path w="5764" h="3329" extrusionOk="0">
                  <a:moveTo>
                    <a:pt x="2882" y="0"/>
                  </a:moveTo>
                  <a:cubicBezTo>
                    <a:pt x="1263" y="0"/>
                    <a:pt x="0" y="1310"/>
                    <a:pt x="0" y="2906"/>
                  </a:cubicBezTo>
                  <a:lnTo>
                    <a:pt x="1310" y="2906"/>
                  </a:lnTo>
                  <a:cubicBezTo>
                    <a:pt x="1310" y="2001"/>
                    <a:pt x="2025" y="1286"/>
                    <a:pt x="2906" y="1286"/>
                  </a:cubicBezTo>
                  <a:cubicBezTo>
                    <a:pt x="3811" y="1286"/>
                    <a:pt x="4525" y="2001"/>
                    <a:pt x="4525" y="2906"/>
                  </a:cubicBezTo>
                  <a:lnTo>
                    <a:pt x="5049" y="3310"/>
                  </a:lnTo>
                  <a:cubicBezTo>
                    <a:pt x="5085" y="3322"/>
                    <a:pt x="5115" y="3328"/>
                    <a:pt x="5138" y="3328"/>
                  </a:cubicBezTo>
                  <a:cubicBezTo>
                    <a:pt x="5162" y="3328"/>
                    <a:pt x="5180" y="3322"/>
                    <a:pt x="5192" y="3310"/>
                  </a:cubicBezTo>
                  <a:lnTo>
                    <a:pt x="5763" y="2906"/>
                  </a:lnTo>
                  <a:cubicBezTo>
                    <a:pt x="5763" y="1286"/>
                    <a:pt x="4477"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5631441" y="3578725"/>
              <a:ext cx="94454" cy="97853"/>
            </a:xfrm>
            <a:custGeom>
              <a:avLst/>
              <a:gdLst/>
              <a:ahLst/>
              <a:cxnLst/>
              <a:rect l="l" t="t" r="r" b="b"/>
              <a:pathLst>
                <a:path w="3168" h="3282" extrusionOk="0">
                  <a:moveTo>
                    <a:pt x="0" y="1"/>
                  </a:moveTo>
                  <a:cubicBezTo>
                    <a:pt x="1429" y="144"/>
                    <a:pt x="2548" y="1263"/>
                    <a:pt x="2620" y="2668"/>
                  </a:cubicBezTo>
                  <a:cubicBezTo>
                    <a:pt x="2620" y="2787"/>
                    <a:pt x="2572" y="2906"/>
                    <a:pt x="2477" y="2978"/>
                  </a:cubicBezTo>
                  <a:lnTo>
                    <a:pt x="2263" y="3121"/>
                  </a:lnTo>
                  <a:lnTo>
                    <a:pt x="2453" y="3263"/>
                  </a:lnTo>
                  <a:cubicBezTo>
                    <a:pt x="2477" y="3275"/>
                    <a:pt x="2507" y="3281"/>
                    <a:pt x="2534" y="3281"/>
                  </a:cubicBezTo>
                  <a:cubicBezTo>
                    <a:pt x="2560" y="3281"/>
                    <a:pt x="2584" y="3275"/>
                    <a:pt x="2596" y="3263"/>
                  </a:cubicBezTo>
                  <a:lnTo>
                    <a:pt x="3168" y="2859"/>
                  </a:lnTo>
                  <a:cubicBezTo>
                    <a:pt x="3168" y="1263"/>
                    <a:pt x="1858" y="1"/>
                    <a:pt x="28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5554756" y="3651325"/>
              <a:ext cx="37656" cy="21169"/>
            </a:xfrm>
            <a:custGeom>
              <a:avLst/>
              <a:gdLst/>
              <a:ahLst/>
              <a:cxnLst/>
              <a:rect l="l" t="t" r="r" b="b"/>
              <a:pathLst>
                <a:path w="1263" h="710" extrusionOk="0">
                  <a:moveTo>
                    <a:pt x="622" y="1"/>
                  </a:moveTo>
                  <a:cubicBezTo>
                    <a:pt x="596" y="1"/>
                    <a:pt x="572" y="7"/>
                    <a:pt x="548" y="19"/>
                  </a:cubicBezTo>
                  <a:lnTo>
                    <a:pt x="0" y="447"/>
                  </a:lnTo>
                  <a:lnTo>
                    <a:pt x="0" y="709"/>
                  </a:lnTo>
                  <a:lnTo>
                    <a:pt x="1263" y="709"/>
                  </a:lnTo>
                  <a:cubicBezTo>
                    <a:pt x="1239" y="614"/>
                    <a:pt x="1239" y="543"/>
                    <a:pt x="1239" y="447"/>
                  </a:cubicBezTo>
                  <a:lnTo>
                    <a:pt x="715" y="19"/>
                  </a:lnTo>
                  <a:cubicBezTo>
                    <a:pt x="679" y="7"/>
                    <a:pt x="649" y="1"/>
                    <a:pt x="622"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5724465" y="3650640"/>
              <a:ext cx="172539" cy="99254"/>
            </a:xfrm>
            <a:custGeom>
              <a:avLst/>
              <a:gdLst/>
              <a:ahLst/>
              <a:cxnLst/>
              <a:rect l="l" t="t" r="r" b="b"/>
              <a:pathLst>
                <a:path w="5787" h="3329" extrusionOk="0">
                  <a:moveTo>
                    <a:pt x="637" y="0"/>
                  </a:moveTo>
                  <a:cubicBezTo>
                    <a:pt x="607" y="0"/>
                    <a:pt x="583" y="6"/>
                    <a:pt x="572" y="18"/>
                  </a:cubicBezTo>
                  <a:lnTo>
                    <a:pt x="0" y="447"/>
                  </a:lnTo>
                  <a:cubicBezTo>
                    <a:pt x="0" y="2042"/>
                    <a:pt x="1334" y="3328"/>
                    <a:pt x="2905" y="3328"/>
                  </a:cubicBezTo>
                  <a:cubicBezTo>
                    <a:pt x="4501" y="3328"/>
                    <a:pt x="5787" y="2018"/>
                    <a:pt x="5787" y="447"/>
                  </a:cubicBezTo>
                  <a:lnTo>
                    <a:pt x="4477" y="447"/>
                  </a:lnTo>
                  <a:cubicBezTo>
                    <a:pt x="4477" y="1328"/>
                    <a:pt x="3763" y="2042"/>
                    <a:pt x="2882" y="2042"/>
                  </a:cubicBezTo>
                  <a:cubicBezTo>
                    <a:pt x="1977" y="2042"/>
                    <a:pt x="1262" y="1328"/>
                    <a:pt x="1262" y="447"/>
                  </a:cubicBezTo>
                  <a:lnTo>
                    <a:pt x="738" y="18"/>
                  </a:lnTo>
                  <a:cubicBezTo>
                    <a:pt x="703" y="6"/>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7"/>
            <p:cNvSpPr/>
            <p:nvPr/>
          </p:nvSpPr>
          <p:spPr>
            <a:xfrm>
              <a:off x="5802552" y="3663938"/>
              <a:ext cx="94454" cy="85957"/>
            </a:xfrm>
            <a:custGeom>
              <a:avLst/>
              <a:gdLst/>
              <a:ahLst/>
              <a:cxnLst/>
              <a:rect l="l" t="t" r="r" b="b"/>
              <a:pathLst>
                <a:path w="3168" h="2883" extrusionOk="0">
                  <a:moveTo>
                    <a:pt x="3168" y="1"/>
                  </a:moveTo>
                  <a:cubicBezTo>
                    <a:pt x="3168" y="9"/>
                    <a:pt x="3168" y="17"/>
                    <a:pt x="3168" y="24"/>
                  </a:cubicBezTo>
                  <a:lnTo>
                    <a:pt x="3168" y="24"/>
                  </a:lnTo>
                  <a:lnTo>
                    <a:pt x="3168" y="1"/>
                  </a:lnTo>
                  <a:close/>
                  <a:moveTo>
                    <a:pt x="2620" y="24"/>
                  </a:moveTo>
                  <a:cubicBezTo>
                    <a:pt x="2620" y="1501"/>
                    <a:pt x="1477" y="2763"/>
                    <a:pt x="1" y="2882"/>
                  </a:cubicBezTo>
                  <a:lnTo>
                    <a:pt x="286" y="2882"/>
                  </a:lnTo>
                  <a:cubicBezTo>
                    <a:pt x="1874" y="2882"/>
                    <a:pt x="3155" y="1586"/>
                    <a:pt x="3168" y="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7"/>
            <p:cNvSpPr/>
            <p:nvPr/>
          </p:nvSpPr>
          <p:spPr>
            <a:xfrm>
              <a:off x="5725866" y="3577324"/>
              <a:ext cx="171854" cy="99254"/>
            </a:xfrm>
            <a:custGeom>
              <a:avLst/>
              <a:gdLst/>
              <a:ahLst/>
              <a:cxnLst/>
              <a:rect l="l" t="t" r="r" b="b"/>
              <a:pathLst>
                <a:path w="5764" h="3329" extrusionOk="0">
                  <a:moveTo>
                    <a:pt x="2882" y="0"/>
                  </a:moveTo>
                  <a:cubicBezTo>
                    <a:pt x="1287" y="0"/>
                    <a:pt x="1" y="1310"/>
                    <a:pt x="1" y="2906"/>
                  </a:cubicBezTo>
                  <a:lnTo>
                    <a:pt x="1310" y="2906"/>
                  </a:lnTo>
                  <a:cubicBezTo>
                    <a:pt x="1310" y="2001"/>
                    <a:pt x="2025" y="1286"/>
                    <a:pt x="2906" y="1286"/>
                  </a:cubicBezTo>
                  <a:cubicBezTo>
                    <a:pt x="3811" y="1286"/>
                    <a:pt x="4525" y="2001"/>
                    <a:pt x="4525" y="2906"/>
                  </a:cubicBezTo>
                  <a:lnTo>
                    <a:pt x="5049" y="3310"/>
                  </a:lnTo>
                  <a:cubicBezTo>
                    <a:pt x="5085" y="3322"/>
                    <a:pt x="5115" y="3328"/>
                    <a:pt x="5142" y="3328"/>
                  </a:cubicBezTo>
                  <a:cubicBezTo>
                    <a:pt x="5168" y="3328"/>
                    <a:pt x="5192" y="3322"/>
                    <a:pt x="5216" y="3310"/>
                  </a:cubicBezTo>
                  <a:lnTo>
                    <a:pt x="5764" y="2906"/>
                  </a:lnTo>
                  <a:cubicBezTo>
                    <a:pt x="5764" y="1286"/>
                    <a:pt x="4454" y="0"/>
                    <a:pt x="288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5803267" y="3578725"/>
              <a:ext cx="93738" cy="97853"/>
            </a:xfrm>
            <a:custGeom>
              <a:avLst/>
              <a:gdLst/>
              <a:ahLst/>
              <a:cxnLst/>
              <a:rect l="l" t="t" r="r" b="b"/>
              <a:pathLst>
                <a:path w="3144" h="3282" extrusionOk="0">
                  <a:moveTo>
                    <a:pt x="0" y="1"/>
                  </a:moveTo>
                  <a:cubicBezTo>
                    <a:pt x="1429" y="144"/>
                    <a:pt x="2525" y="1263"/>
                    <a:pt x="2620" y="2668"/>
                  </a:cubicBezTo>
                  <a:cubicBezTo>
                    <a:pt x="2620" y="2787"/>
                    <a:pt x="2549" y="2906"/>
                    <a:pt x="2453" y="2978"/>
                  </a:cubicBezTo>
                  <a:lnTo>
                    <a:pt x="2263" y="3121"/>
                  </a:lnTo>
                  <a:lnTo>
                    <a:pt x="2429" y="3263"/>
                  </a:lnTo>
                  <a:cubicBezTo>
                    <a:pt x="2465" y="3275"/>
                    <a:pt x="2495" y="3281"/>
                    <a:pt x="2519" y="3281"/>
                  </a:cubicBezTo>
                  <a:cubicBezTo>
                    <a:pt x="2543" y="3281"/>
                    <a:pt x="2560" y="3275"/>
                    <a:pt x="2572" y="3263"/>
                  </a:cubicBezTo>
                  <a:lnTo>
                    <a:pt x="3144" y="2859"/>
                  </a:lnTo>
                  <a:cubicBezTo>
                    <a:pt x="3144" y="1263"/>
                    <a:pt x="1858" y="1"/>
                    <a:pt x="26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5725866" y="3651325"/>
              <a:ext cx="38372" cy="21169"/>
            </a:xfrm>
            <a:custGeom>
              <a:avLst/>
              <a:gdLst/>
              <a:ahLst/>
              <a:cxnLst/>
              <a:rect l="l" t="t" r="r" b="b"/>
              <a:pathLst>
                <a:path w="1287" h="710" extrusionOk="0">
                  <a:moveTo>
                    <a:pt x="626" y="1"/>
                  </a:moveTo>
                  <a:cubicBezTo>
                    <a:pt x="602" y="1"/>
                    <a:pt x="584" y="7"/>
                    <a:pt x="572" y="19"/>
                  </a:cubicBezTo>
                  <a:lnTo>
                    <a:pt x="1" y="447"/>
                  </a:lnTo>
                  <a:lnTo>
                    <a:pt x="1" y="709"/>
                  </a:lnTo>
                  <a:lnTo>
                    <a:pt x="1287" y="709"/>
                  </a:lnTo>
                  <a:cubicBezTo>
                    <a:pt x="1239" y="614"/>
                    <a:pt x="1239" y="543"/>
                    <a:pt x="1239" y="447"/>
                  </a:cubicBezTo>
                  <a:lnTo>
                    <a:pt x="715" y="19"/>
                  </a:lnTo>
                  <a:cubicBezTo>
                    <a:pt x="679" y="7"/>
                    <a:pt x="650"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5553325" y="3822645"/>
              <a:ext cx="172569" cy="99075"/>
            </a:xfrm>
            <a:custGeom>
              <a:avLst/>
              <a:gdLst/>
              <a:ahLst/>
              <a:cxnLst/>
              <a:rect l="l" t="t" r="r" b="b"/>
              <a:pathLst>
                <a:path w="5788" h="3323" extrusionOk="0">
                  <a:moveTo>
                    <a:pt x="635" y="0"/>
                  </a:moveTo>
                  <a:cubicBezTo>
                    <a:pt x="608" y="0"/>
                    <a:pt x="584" y="12"/>
                    <a:pt x="572" y="36"/>
                  </a:cubicBezTo>
                  <a:lnTo>
                    <a:pt x="1" y="441"/>
                  </a:lnTo>
                  <a:cubicBezTo>
                    <a:pt x="1" y="2060"/>
                    <a:pt x="1287" y="3322"/>
                    <a:pt x="2906" y="3322"/>
                  </a:cubicBezTo>
                  <a:cubicBezTo>
                    <a:pt x="4502" y="3322"/>
                    <a:pt x="5788" y="2012"/>
                    <a:pt x="5788" y="441"/>
                  </a:cubicBezTo>
                  <a:lnTo>
                    <a:pt x="4478" y="441"/>
                  </a:lnTo>
                  <a:cubicBezTo>
                    <a:pt x="4478" y="1346"/>
                    <a:pt x="3763" y="2060"/>
                    <a:pt x="2858" y="2060"/>
                  </a:cubicBezTo>
                  <a:cubicBezTo>
                    <a:pt x="1977" y="2060"/>
                    <a:pt x="1263" y="1346"/>
                    <a:pt x="1263" y="441"/>
                  </a:cubicBezTo>
                  <a:lnTo>
                    <a:pt x="715" y="36"/>
                  </a:lnTo>
                  <a:cubicBezTo>
                    <a:pt x="691" y="12"/>
                    <a:pt x="662"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7"/>
            <p:cNvSpPr/>
            <p:nvPr/>
          </p:nvSpPr>
          <p:spPr>
            <a:xfrm>
              <a:off x="5631441"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0" y="2882"/>
                  </a:cubicBezTo>
                  <a:lnTo>
                    <a:pt x="286" y="2882"/>
                  </a:lnTo>
                  <a:cubicBezTo>
                    <a:pt x="1874" y="2882"/>
                    <a:pt x="3155" y="1586"/>
                    <a:pt x="3168" y="25"/>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7"/>
            <p:cNvSpPr/>
            <p:nvPr/>
          </p:nvSpPr>
          <p:spPr>
            <a:xfrm>
              <a:off x="5554756" y="3749865"/>
              <a:ext cx="171854" cy="99254"/>
            </a:xfrm>
            <a:custGeom>
              <a:avLst/>
              <a:gdLst/>
              <a:ahLst/>
              <a:cxnLst/>
              <a:rect l="l" t="t" r="r" b="b"/>
              <a:pathLst>
                <a:path w="5764" h="3329" extrusionOk="0">
                  <a:moveTo>
                    <a:pt x="2882" y="0"/>
                  </a:moveTo>
                  <a:cubicBezTo>
                    <a:pt x="1263" y="0"/>
                    <a:pt x="0" y="1310"/>
                    <a:pt x="0" y="2882"/>
                  </a:cubicBezTo>
                  <a:lnTo>
                    <a:pt x="1310" y="2882"/>
                  </a:lnTo>
                  <a:cubicBezTo>
                    <a:pt x="1310" y="2001"/>
                    <a:pt x="2025" y="1286"/>
                    <a:pt x="2906" y="1286"/>
                  </a:cubicBezTo>
                  <a:cubicBezTo>
                    <a:pt x="3811" y="1286"/>
                    <a:pt x="4525" y="2001"/>
                    <a:pt x="4525" y="2882"/>
                  </a:cubicBezTo>
                  <a:lnTo>
                    <a:pt x="5049" y="3310"/>
                  </a:lnTo>
                  <a:cubicBezTo>
                    <a:pt x="5085" y="3322"/>
                    <a:pt x="5115" y="3328"/>
                    <a:pt x="5138" y="3328"/>
                  </a:cubicBezTo>
                  <a:cubicBezTo>
                    <a:pt x="5162" y="3328"/>
                    <a:pt x="5180" y="3322"/>
                    <a:pt x="5192" y="3310"/>
                  </a:cubicBezTo>
                  <a:lnTo>
                    <a:pt x="5763" y="2882"/>
                  </a:lnTo>
                  <a:cubicBezTo>
                    <a:pt x="5763" y="1286"/>
                    <a:pt x="4477" y="0"/>
                    <a:pt x="2882"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7"/>
            <p:cNvSpPr/>
            <p:nvPr/>
          </p:nvSpPr>
          <p:spPr>
            <a:xfrm>
              <a:off x="5631441" y="3750551"/>
              <a:ext cx="94454" cy="98568"/>
            </a:xfrm>
            <a:custGeom>
              <a:avLst/>
              <a:gdLst/>
              <a:ahLst/>
              <a:cxnLst/>
              <a:rect l="l" t="t" r="r" b="b"/>
              <a:pathLst>
                <a:path w="3168" h="3306" extrusionOk="0">
                  <a:moveTo>
                    <a:pt x="0" y="1"/>
                  </a:moveTo>
                  <a:cubicBezTo>
                    <a:pt x="1429" y="144"/>
                    <a:pt x="2548" y="1287"/>
                    <a:pt x="2620" y="2692"/>
                  </a:cubicBezTo>
                  <a:cubicBezTo>
                    <a:pt x="2620" y="2811"/>
                    <a:pt x="2572" y="2930"/>
                    <a:pt x="2477" y="2978"/>
                  </a:cubicBezTo>
                  <a:lnTo>
                    <a:pt x="2263" y="3121"/>
                  </a:lnTo>
                  <a:lnTo>
                    <a:pt x="2453" y="3287"/>
                  </a:lnTo>
                  <a:cubicBezTo>
                    <a:pt x="2477" y="3299"/>
                    <a:pt x="2507" y="3305"/>
                    <a:pt x="2534" y="3305"/>
                  </a:cubicBezTo>
                  <a:cubicBezTo>
                    <a:pt x="2560" y="3305"/>
                    <a:pt x="2584" y="3299"/>
                    <a:pt x="2596" y="3287"/>
                  </a:cubicBezTo>
                  <a:lnTo>
                    <a:pt x="3168" y="2859"/>
                  </a:lnTo>
                  <a:cubicBezTo>
                    <a:pt x="3168" y="1287"/>
                    <a:pt x="1858" y="1"/>
                    <a:pt x="286" y="1"/>
                  </a:cubicBezTo>
                  <a:close/>
                </a:path>
              </a:pathLst>
            </a:custGeom>
            <a:solidFill>
              <a:srgbClr val="E9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7"/>
            <p:cNvSpPr/>
            <p:nvPr/>
          </p:nvSpPr>
          <p:spPr>
            <a:xfrm>
              <a:off x="5554756" y="3823867"/>
              <a:ext cx="37656" cy="21169"/>
            </a:xfrm>
            <a:custGeom>
              <a:avLst/>
              <a:gdLst/>
              <a:ahLst/>
              <a:cxnLst/>
              <a:rect l="l" t="t" r="r" b="b"/>
              <a:pathLst>
                <a:path w="1263" h="710" extrusionOk="0">
                  <a:moveTo>
                    <a:pt x="622" y="1"/>
                  </a:moveTo>
                  <a:cubicBezTo>
                    <a:pt x="596" y="1"/>
                    <a:pt x="572" y="7"/>
                    <a:pt x="548" y="19"/>
                  </a:cubicBezTo>
                  <a:lnTo>
                    <a:pt x="0" y="424"/>
                  </a:lnTo>
                  <a:lnTo>
                    <a:pt x="0" y="709"/>
                  </a:lnTo>
                  <a:lnTo>
                    <a:pt x="1263" y="709"/>
                  </a:lnTo>
                  <a:cubicBezTo>
                    <a:pt x="1239" y="614"/>
                    <a:pt x="1239" y="519"/>
                    <a:pt x="1239" y="424"/>
                  </a:cubicBezTo>
                  <a:lnTo>
                    <a:pt x="715" y="19"/>
                  </a:lnTo>
                  <a:cubicBezTo>
                    <a:pt x="679" y="7"/>
                    <a:pt x="649"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5724465" y="3822645"/>
              <a:ext cx="172539" cy="99075"/>
            </a:xfrm>
            <a:custGeom>
              <a:avLst/>
              <a:gdLst/>
              <a:ahLst/>
              <a:cxnLst/>
              <a:rect l="l" t="t" r="r" b="b"/>
              <a:pathLst>
                <a:path w="5787" h="3323" extrusionOk="0">
                  <a:moveTo>
                    <a:pt x="637" y="0"/>
                  </a:moveTo>
                  <a:cubicBezTo>
                    <a:pt x="607" y="0"/>
                    <a:pt x="583" y="12"/>
                    <a:pt x="572" y="36"/>
                  </a:cubicBezTo>
                  <a:lnTo>
                    <a:pt x="0" y="441"/>
                  </a:lnTo>
                  <a:cubicBezTo>
                    <a:pt x="0" y="2060"/>
                    <a:pt x="1334" y="3322"/>
                    <a:pt x="2905" y="3322"/>
                  </a:cubicBezTo>
                  <a:cubicBezTo>
                    <a:pt x="4501" y="3322"/>
                    <a:pt x="5787" y="2012"/>
                    <a:pt x="5787" y="441"/>
                  </a:cubicBezTo>
                  <a:lnTo>
                    <a:pt x="4477" y="441"/>
                  </a:lnTo>
                  <a:cubicBezTo>
                    <a:pt x="4477" y="1346"/>
                    <a:pt x="3763" y="2060"/>
                    <a:pt x="2882" y="2060"/>
                  </a:cubicBezTo>
                  <a:cubicBezTo>
                    <a:pt x="1977" y="2060"/>
                    <a:pt x="1262" y="1346"/>
                    <a:pt x="1262" y="441"/>
                  </a:cubicBezTo>
                  <a:lnTo>
                    <a:pt x="738" y="36"/>
                  </a:lnTo>
                  <a:cubicBezTo>
                    <a:pt x="703" y="12"/>
                    <a:pt x="667"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5802552" y="3835763"/>
              <a:ext cx="94454" cy="85957"/>
            </a:xfrm>
            <a:custGeom>
              <a:avLst/>
              <a:gdLst/>
              <a:ahLst/>
              <a:cxnLst/>
              <a:rect l="l" t="t" r="r" b="b"/>
              <a:pathLst>
                <a:path w="3168" h="2883" extrusionOk="0">
                  <a:moveTo>
                    <a:pt x="3168" y="1"/>
                  </a:moveTo>
                  <a:cubicBezTo>
                    <a:pt x="3168" y="9"/>
                    <a:pt x="3168" y="17"/>
                    <a:pt x="3168" y="25"/>
                  </a:cubicBezTo>
                  <a:lnTo>
                    <a:pt x="3168" y="25"/>
                  </a:lnTo>
                  <a:lnTo>
                    <a:pt x="3168" y="1"/>
                  </a:lnTo>
                  <a:close/>
                  <a:moveTo>
                    <a:pt x="2620" y="25"/>
                  </a:moveTo>
                  <a:cubicBezTo>
                    <a:pt x="2620" y="1525"/>
                    <a:pt x="1477" y="2763"/>
                    <a:pt x="1" y="2882"/>
                  </a:cubicBezTo>
                  <a:lnTo>
                    <a:pt x="286" y="2882"/>
                  </a:lnTo>
                  <a:cubicBezTo>
                    <a:pt x="1874" y="2882"/>
                    <a:pt x="3155" y="1586"/>
                    <a:pt x="3168" y="25"/>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5725866" y="3749865"/>
              <a:ext cx="171854" cy="99254"/>
            </a:xfrm>
            <a:custGeom>
              <a:avLst/>
              <a:gdLst/>
              <a:ahLst/>
              <a:cxnLst/>
              <a:rect l="l" t="t" r="r" b="b"/>
              <a:pathLst>
                <a:path w="5764" h="3329" extrusionOk="0">
                  <a:moveTo>
                    <a:pt x="2882" y="0"/>
                  </a:moveTo>
                  <a:cubicBezTo>
                    <a:pt x="1287" y="0"/>
                    <a:pt x="1" y="1310"/>
                    <a:pt x="1" y="2882"/>
                  </a:cubicBezTo>
                  <a:lnTo>
                    <a:pt x="1310" y="2882"/>
                  </a:lnTo>
                  <a:cubicBezTo>
                    <a:pt x="1310" y="2001"/>
                    <a:pt x="2025" y="1286"/>
                    <a:pt x="2906" y="1286"/>
                  </a:cubicBezTo>
                  <a:cubicBezTo>
                    <a:pt x="3811" y="1286"/>
                    <a:pt x="4525" y="2001"/>
                    <a:pt x="4525" y="2882"/>
                  </a:cubicBezTo>
                  <a:lnTo>
                    <a:pt x="5049" y="3310"/>
                  </a:lnTo>
                  <a:cubicBezTo>
                    <a:pt x="5085" y="3322"/>
                    <a:pt x="5115" y="3328"/>
                    <a:pt x="5142" y="3328"/>
                  </a:cubicBezTo>
                  <a:cubicBezTo>
                    <a:pt x="5168" y="3328"/>
                    <a:pt x="5192" y="3322"/>
                    <a:pt x="5216" y="3310"/>
                  </a:cubicBezTo>
                  <a:lnTo>
                    <a:pt x="5764" y="2882"/>
                  </a:lnTo>
                  <a:cubicBezTo>
                    <a:pt x="5764" y="1286"/>
                    <a:pt x="4502" y="0"/>
                    <a:pt x="2882" y="0"/>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5803267" y="3750551"/>
              <a:ext cx="93738" cy="98568"/>
            </a:xfrm>
            <a:custGeom>
              <a:avLst/>
              <a:gdLst/>
              <a:ahLst/>
              <a:cxnLst/>
              <a:rect l="l" t="t" r="r" b="b"/>
              <a:pathLst>
                <a:path w="3144" h="3306" extrusionOk="0">
                  <a:moveTo>
                    <a:pt x="0" y="1"/>
                  </a:moveTo>
                  <a:cubicBezTo>
                    <a:pt x="1429" y="144"/>
                    <a:pt x="2525" y="1287"/>
                    <a:pt x="2620" y="2692"/>
                  </a:cubicBezTo>
                  <a:cubicBezTo>
                    <a:pt x="2620" y="2811"/>
                    <a:pt x="2549" y="2930"/>
                    <a:pt x="2453" y="2978"/>
                  </a:cubicBezTo>
                  <a:lnTo>
                    <a:pt x="2263" y="3121"/>
                  </a:lnTo>
                  <a:lnTo>
                    <a:pt x="2429" y="3287"/>
                  </a:lnTo>
                  <a:cubicBezTo>
                    <a:pt x="2465" y="3299"/>
                    <a:pt x="2495" y="3305"/>
                    <a:pt x="2519" y="3305"/>
                  </a:cubicBezTo>
                  <a:cubicBezTo>
                    <a:pt x="2543" y="3305"/>
                    <a:pt x="2560" y="3299"/>
                    <a:pt x="2572" y="3287"/>
                  </a:cubicBezTo>
                  <a:lnTo>
                    <a:pt x="3144" y="2859"/>
                  </a:lnTo>
                  <a:cubicBezTo>
                    <a:pt x="3144" y="1287"/>
                    <a:pt x="1858" y="1"/>
                    <a:pt x="262" y="1"/>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5725866" y="3823867"/>
              <a:ext cx="38372" cy="21169"/>
            </a:xfrm>
            <a:custGeom>
              <a:avLst/>
              <a:gdLst/>
              <a:ahLst/>
              <a:cxnLst/>
              <a:rect l="l" t="t" r="r" b="b"/>
              <a:pathLst>
                <a:path w="1287" h="710" extrusionOk="0">
                  <a:moveTo>
                    <a:pt x="626" y="1"/>
                  </a:moveTo>
                  <a:cubicBezTo>
                    <a:pt x="602" y="1"/>
                    <a:pt x="584" y="7"/>
                    <a:pt x="572" y="19"/>
                  </a:cubicBezTo>
                  <a:lnTo>
                    <a:pt x="1" y="424"/>
                  </a:lnTo>
                  <a:lnTo>
                    <a:pt x="1" y="709"/>
                  </a:lnTo>
                  <a:lnTo>
                    <a:pt x="1287" y="709"/>
                  </a:lnTo>
                  <a:cubicBezTo>
                    <a:pt x="1239" y="614"/>
                    <a:pt x="1239" y="519"/>
                    <a:pt x="1239" y="424"/>
                  </a:cubicBezTo>
                  <a:lnTo>
                    <a:pt x="715" y="19"/>
                  </a:lnTo>
                  <a:cubicBezTo>
                    <a:pt x="679" y="7"/>
                    <a:pt x="650" y="1"/>
                    <a:pt x="62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793339" y="3811374"/>
              <a:ext cx="33393" cy="49284"/>
            </a:xfrm>
            <a:custGeom>
              <a:avLst/>
              <a:gdLst/>
              <a:ahLst/>
              <a:cxnLst/>
              <a:rect l="l" t="t" r="r" b="b"/>
              <a:pathLst>
                <a:path w="1120" h="1653" extrusionOk="0">
                  <a:moveTo>
                    <a:pt x="619" y="604"/>
                  </a:moveTo>
                  <a:lnTo>
                    <a:pt x="619" y="914"/>
                  </a:lnTo>
                  <a:lnTo>
                    <a:pt x="452" y="914"/>
                  </a:lnTo>
                  <a:cubicBezTo>
                    <a:pt x="524" y="819"/>
                    <a:pt x="595" y="700"/>
                    <a:pt x="619" y="604"/>
                  </a:cubicBezTo>
                  <a:close/>
                  <a:moveTo>
                    <a:pt x="739" y="0"/>
                  </a:moveTo>
                  <a:cubicBezTo>
                    <a:pt x="661" y="0"/>
                    <a:pt x="579" y="31"/>
                    <a:pt x="524" y="104"/>
                  </a:cubicBezTo>
                  <a:cubicBezTo>
                    <a:pt x="476" y="200"/>
                    <a:pt x="143" y="795"/>
                    <a:pt x="24" y="962"/>
                  </a:cubicBezTo>
                  <a:cubicBezTo>
                    <a:pt x="0" y="1009"/>
                    <a:pt x="0" y="1057"/>
                    <a:pt x="0" y="1081"/>
                  </a:cubicBezTo>
                  <a:cubicBezTo>
                    <a:pt x="24" y="1200"/>
                    <a:pt x="95" y="1271"/>
                    <a:pt x="167" y="1271"/>
                  </a:cubicBezTo>
                  <a:lnTo>
                    <a:pt x="619" y="1271"/>
                  </a:lnTo>
                  <a:lnTo>
                    <a:pt x="619" y="1486"/>
                  </a:lnTo>
                  <a:cubicBezTo>
                    <a:pt x="619" y="1557"/>
                    <a:pt x="714" y="1652"/>
                    <a:pt x="810" y="1652"/>
                  </a:cubicBezTo>
                  <a:cubicBezTo>
                    <a:pt x="881" y="1652"/>
                    <a:pt x="976" y="1557"/>
                    <a:pt x="976" y="1486"/>
                  </a:cubicBezTo>
                  <a:lnTo>
                    <a:pt x="976" y="1271"/>
                  </a:lnTo>
                  <a:cubicBezTo>
                    <a:pt x="1072" y="1271"/>
                    <a:pt x="1119" y="1176"/>
                    <a:pt x="1119" y="1081"/>
                  </a:cubicBezTo>
                  <a:cubicBezTo>
                    <a:pt x="1119" y="1009"/>
                    <a:pt x="1072" y="914"/>
                    <a:pt x="976" y="914"/>
                  </a:cubicBezTo>
                  <a:lnTo>
                    <a:pt x="976" y="247"/>
                  </a:lnTo>
                  <a:cubicBezTo>
                    <a:pt x="976" y="128"/>
                    <a:pt x="881" y="33"/>
                    <a:pt x="810" y="9"/>
                  </a:cubicBezTo>
                  <a:cubicBezTo>
                    <a:pt x="787" y="3"/>
                    <a:pt x="763" y="0"/>
                    <a:pt x="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7"/>
            <p:cNvSpPr/>
            <p:nvPr/>
          </p:nvSpPr>
          <p:spPr>
            <a:xfrm>
              <a:off x="5793339" y="3637670"/>
              <a:ext cx="32677" cy="49731"/>
            </a:xfrm>
            <a:custGeom>
              <a:avLst/>
              <a:gdLst/>
              <a:ahLst/>
              <a:cxnLst/>
              <a:rect l="l" t="t" r="r" b="b"/>
              <a:pathLst>
                <a:path w="1096" h="1668" extrusionOk="0">
                  <a:moveTo>
                    <a:pt x="500" y="0"/>
                  </a:moveTo>
                  <a:cubicBezTo>
                    <a:pt x="262" y="0"/>
                    <a:pt x="48" y="143"/>
                    <a:pt x="24" y="382"/>
                  </a:cubicBezTo>
                  <a:cubicBezTo>
                    <a:pt x="0" y="477"/>
                    <a:pt x="48" y="572"/>
                    <a:pt x="119" y="596"/>
                  </a:cubicBezTo>
                  <a:cubicBezTo>
                    <a:pt x="135" y="600"/>
                    <a:pt x="152" y="602"/>
                    <a:pt x="170" y="602"/>
                  </a:cubicBezTo>
                  <a:cubicBezTo>
                    <a:pt x="252" y="602"/>
                    <a:pt x="338" y="556"/>
                    <a:pt x="357" y="477"/>
                  </a:cubicBezTo>
                  <a:cubicBezTo>
                    <a:pt x="357" y="429"/>
                    <a:pt x="452" y="358"/>
                    <a:pt x="500" y="358"/>
                  </a:cubicBezTo>
                  <a:cubicBezTo>
                    <a:pt x="595" y="358"/>
                    <a:pt x="643" y="429"/>
                    <a:pt x="643" y="501"/>
                  </a:cubicBezTo>
                  <a:lnTo>
                    <a:pt x="643" y="548"/>
                  </a:lnTo>
                  <a:cubicBezTo>
                    <a:pt x="643" y="572"/>
                    <a:pt x="619" y="667"/>
                    <a:pt x="524" y="763"/>
                  </a:cubicBezTo>
                  <a:cubicBezTo>
                    <a:pt x="333" y="1048"/>
                    <a:pt x="214" y="1191"/>
                    <a:pt x="143" y="1286"/>
                  </a:cubicBezTo>
                  <a:cubicBezTo>
                    <a:pt x="48" y="1406"/>
                    <a:pt x="24" y="1429"/>
                    <a:pt x="48" y="1548"/>
                  </a:cubicBezTo>
                  <a:cubicBezTo>
                    <a:pt x="95" y="1620"/>
                    <a:pt x="119" y="1644"/>
                    <a:pt x="167" y="1667"/>
                  </a:cubicBezTo>
                  <a:lnTo>
                    <a:pt x="881" y="1667"/>
                  </a:lnTo>
                  <a:cubicBezTo>
                    <a:pt x="976" y="1667"/>
                    <a:pt x="1072" y="1596"/>
                    <a:pt x="1072" y="1501"/>
                  </a:cubicBezTo>
                  <a:cubicBezTo>
                    <a:pt x="1095" y="1406"/>
                    <a:pt x="1000" y="1358"/>
                    <a:pt x="929" y="1358"/>
                  </a:cubicBezTo>
                  <a:lnTo>
                    <a:pt x="595" y="1358"/>
                  </a:lnTo>
                  <a:cubicBezTo>
                    <a:pt x="643" y="1263"/>
                    <a:pt x="738" y="1144"/>
                    <a:pt x="857" y="953"/>
                  </a:cubicBezTo>
                  <a:cubicBezTo>
                    <a:pt x="953" y="834"/>
                    <a:pt x="1000" y="715"/>
                    <a:pt x="1000" y="643"/>
                  </a:cubicBezTo>
                  <a:lnTo>
                    <a:pt x="1000" y="596"/>
                  </a:lnTo>
                  <a:lnTo>
                    <a:pt x="1000" y="548"/>
                  </a:lnTo>
                  <a:lnTo>
                    <a:pt x="1000" y="501"/>
                  </a:lnTo>
                  <a:cubicBezTo>
                    <a:pt x="1000" y="239"/>
                    <a:pt x="810"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7"/>
            <p:cNvSpPr/>
            <p:nvPr/>
          </p:nvSpPr>
          <p:spPr>
            <a:xfrm>
              <a:off x="5627178" y="3639787"/>
              <a:ext cx="20632" cy="47793"/>
            </a:xfrm>
            <a:custGeom>
              <a:avLst/>
              <a:gdLst/>
              <a:ahLst/>
              <a:cxnLst/>
              <a:rect l="l" t="t" r="r" b="b"/>
              <a:pathLst>
                <a:path w="692" h="1603" extrusionOk="0">
                  <a:moveTo>
                    <a:pt x="215" y="1"/>
                  </a:moveTo>
                  <a:cubicBezTo>
                    <a:pt x="191" y="1"/>
                    <a:pt x="143" y="1"/>
                    <a:pt x="119" y="25"/>
                  </a:cubicBezTo>
                  <a:cubicBezTo>
                    <a:pt x="0" y="168"/>
                    <a:pt x="96" y="334"/>
                    <a:pt x="239" y="334"/>
                  </a:cubicBezTo>
                  <a:lnTo>
                    <a:pt x="334" y="334"/>
                  </a:lnTo>
                  <a:lnTo>
                    <a:pt x="334" y="1454"/>
                  </a:lnTo>
                  <a:cubicBezTo>
                    <a:pt x="334" y="1477"/>
                    <a:pt x="334" y="1525"/>
                    <a:pt x="358" y="1549"/>
                  </a:cubicBezTo>
                  <a:cubicBezTo>
                    <a:pt x="403" y="1587"/>
                    <a:pt x="451" y="1603"/>
                    <a:pt x="495" y="1603"/>
                  </a:cubicBezTo>
                  <a:cubicBezTo>
                    <a:pt x="589" y="1603"/>
                    <a:pt x="667" y="1527"/>
                    <a:pt x="667" y="1430"/>
                  </a:cubicBezTo>
                  <a:lnTo>
                    <a:pt x="667" y="49"/>
                  </a:lnTo>
                  <a:cubicBezTo>
                    <a:pt x="691" y="49"/>
                    <a:pt x="667"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5623630" y="3810211"/>
              <a:ext cx="30560" cy="49731"/>
            </a:xfrm>
            <a:custGeom>
              <a:avLst/>
              <a:gdLst/>
              <a:ahLst/>
              <a:cxnLst/>
              <a:rect l="l" t="t" r="r" b="b"/>
              <a:pathLst>
                <a:path w="1025" h="1668" extrusionOk="0">
                  <a:moveTo>
                    <a:pt x="500" y="0"/>
                  </a:moveTo>
                  <a:cubicBezTo>
                    <a:pt x="262" y="0"/>
                    <a:pt x="72" y="167"/>
                    <a:pt x="24" y="381"/>
                  </a:cubicBezTo>
                  <a:cubicBezTo>
                    <a:pt x="0" y="477"/>
                    <a:pt x="72" y="548"/>
                    <a:pt x="191" y="596"/>
                  </a:cubicBezTo>
                  <a:cubicBezTo>
                    <a:pt x="200" y="599"/>
                    <a:pt x="210" y="600"/>
                    <a:pt x="220" y="600"/>
                  </a:cubicBezTo>
                  <a:cubicBezTo>
                    <a:pt x="286" y="600"/>
                    <a:pt x="361" y="533"/>
                    <a:pt x="381" y="429"/>
                  </a:cubicBezTo>
                  <a:cubicBezTo>
                    <a:pt x="381" y="381"/>
                    <a:pt x="477" y="310"/>
                    <a:pt x="548" y="310"/>
                  </a:cubicBezTo>
                  <a:cubicBezTo>
                    <a:pt x="620" y="310"/>
                    <a:pt x="691" y="381"/>
                    <a:pt x="691" y="477"/>
                  </a:cubicBezTo>
                  <a:cubicBezTo>
                    <a:pt x="691" y="548"/>
                    <a:pt x="620" y="620"/>
                    <a:pt x="548" y="620"/>
                  </a:cubicBezTo>
                  <a:cubicBezTo>
                    <a:pt x="453" y="620"/>
                    <a:pt x="358" y="715"/>
                    <a:pt x="358" y="786"/>
                  </a:cubicBezTo>
                  <a:cubicBezTo>
                    <a:pt x="358" y="882"/>
                    <a:pt x="453" y="977"/>
                    <a:pt x="548" y="977"/>
                  </a:cubicBezTo>
                  <a:cubicBezTo>
                    <a:pt x="620" y="977"/>
                    <a:pt x="691" y="1048"/>
                    <a:pt x="691" y="1120"/>
                  </a:cubicBezTo>
                  <a:cubicBezTo>
                    <a:pt x="667" y="1286"/>
                    <a:pt x="596" y="1334"/>
                    <a:pt x="500" y="1334"/>
                  </a:cubicBezTo>
                  <a:cubicBezTo>
                    <a:pt x="429" y="1334"/>
                    <a:pt x="358" y="1263"/>
                    <a:pt x="358" y="1215"/>
                  </a:cubicBezTo>
                  <a:lnTo>
                    <a:pt x="358" y="1191"/>
                  </a:lnTo>
                  <a:cubicBezTo>
                    <a:pt x="358" y="1096"/>
                    <a:pt x="262" y="1001"/>
                    <a:pt x="191" y="1001"/>
                  </a:cubicBezTo>
                  <a:cubicBezTo>
                    <a:pt x="96" y="1001"/>
                    <a:pt x="0" y="1096"/>
                    <a:pt x="0" y="1191"/>
                  </a:cubicBezTo>
                  <a:lnTo>
                    <a:pt x="0" y="1239"/>
                  </a:lnTo>
                  <a:cubicBezTo>
                    <a:pt x="24" y="1477"/>
                    <a:pt x="238" y="1667"/>
                    <a:pt x="500" y="1667"/>
                  </a:cubicBezTo>
                  <a:cubicBezTo>
                    <a:pt x="786" y="1667"/>
                    <a:pt x="1024" y="1429"/>
                    <a:pt x="1024" y="1167"/>
                  </a:cubicBezTo>
                  <a:cubicBezTo>
                    <a:pt x="1024" y="1048"/>
                    <a:pt x="953" y="929"/>
                    <a:pt x="905" y="834"/>
                  </a:cubicBezTo>
                  <a:cubicBezTo>
                    <a:pt x="977" y="739"/>
                    <a:pt x="1024" y="620"/>
                    <a:pt x="1024" y="500"/>
                  </a:cubicBezTo>
                  <a:cubicBezTo>
                    <a:pt x="1024" y="239"/>
                    <a:pt x="786" y="0"/>
                    <a:pt x="5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7"/>
            <p:cNvSpPr/>
            <p:nvPr/>
          </p:nvSpPr>
          <p:spPr>
            <a:xfrm>
              <a:off x="5549777" y="3573060"/>
              <a:ext cx="354351" cy="352205"/>
            </a:xfrm>
            <a:custGeom>
              <a:avLst/>
              <a:gdLst/>
              <a:ahLst/>
              <a:cxnLst/>
              <a:rect l="l" t="t" r="r" b="b"/>
              <a:pathLst>
                <a:path w="11885" h="11813" extrusionOk="0">
                  <a:moveTo>
                    <a:pt x="3025" y="358"/>
                  </a:moveTo>
                  <a:cubicBezTo>
                    <a:pt x="4478" y="358"/>
                    <a:pt x="5668" y="1525"/>
                    <a:pt x="5716" y="2977"/>
                  </a:cubicBezTo>
                  <a:lnTo>
                    <a:pt x="5240" y="3311"/>
                  </a:lnTo>
                  <a:lnTo>
                    <a:pt x="4811" y="2977"/>
                  </a:lnTo>
                  <a:cubicBezTo>
                    <a:pt x="4740" y="2025"/>
                    <a:pt x="3978" y="1286"/>
                    <a:pt x="3025" y="1286"/>
                  </a:cubicBezTo>
                  <a:cubicBezTo>
                    <a:pt x="2144" y="1286"/>
                    <a:pt x="1406" y="1906"/>
                    <a:pt x="1263" y="2739"/>
                  </a:cubicBezTo>
                  <a:lnTo>
                    <a:pt x="953" y="2501"/>
                  </a:lnTo>
                  <a:cubicBezTo>
                    <a:pt x="918" y="2453"/>
                    <a:pt x="858" y="2429"/>
                    <a:pt x="792" y="2429"/>
                  </a:cubicBezTo>
                  <a:cubicBezTo>
                    <a:pt x="727" y="2429"/>
                    <a:pt x="656" y="2453"/>
                    <a:pt x="596" y="2501"/>
                  </a:cubicBezTo>
                  <a:lnTo>
                    <a:pt x="334" y="2715"/>
                  </a:lnTo>
                  <a:cubicBezTo>
                    <a:pt x="525" y="1382"/>
                    <a:pt x="1644" y="358"/>
                    <a:pt x="3025" y="358"/>
                  </a:cubicBezTo>
                  <a:close/>
                  <a:moveTo>
                    <a:pt x="8764" y="358"/>
                  </a:moveTo>
                  <a:cubicBezTo>
                    <a:pt x="10217" y="358"/>
                    <a:pt x="11408" y="1525"/>
                    <a:pt x="11479" y="2977"/>
                  </a:cubicBezTo>
                  <a:lnTo>
                    <a:pt x="11003" y="3311"/>
                  </a:lnTo>
                  <a:lnTo>
                    <a:pt x="10550" y="2977"/>
                  </a:lnTo>
                  <a:cubicBezTo>
                    <a:pt x="10479" y="2025"/>
                    <a:pt x="9717" y="1286"/>
                    <a:pt x="8764" y="1286"/>
                  </a:cubicBezTo>
                  <a:cubicBezTo>
                    <a:pt x="7907" y="1286"/>
                    <a:pt x="7145" y="1906"/>
                    <a:pt x="7002" y="2739"/>
                  </a:cubicBezTo>
                  <a:lnTo>
                    <a:pt x="6716" y="2501"/>
                  </a:lnTo>
                  <a:cubicBezTo>
                    <a:pt x="6669" y="2453"/>
                    <a:pt x="6609" y="2429"/>
                    <a:pt x="6547" y="2429"/>
                  </a:cubicBezTo>
                  <a:cubicBezTo>
                    <a:pt x="6484" y="2429"/>
                    <a:pt x="6419" y="2453"/>
                    <a:pt x="6359" y="2501"/>
                  </a:cubicBezTo>
                  <a:lnTo>
                    <a:pt x="6073" y="2715"/>
                  </a:lnTo>
                  <a:cubicBezTo>
                    <a:pt x="6264" y="1382"/>
                    <a:pt x="7431" y="358"/>
                    <a:pt x="8764" y="358"/>
                  </a:cubicBezTo>
                  <a:close/>
                  <a:moveTo>
                    <a:pt x="3025" y="1572"/>
                  </a:moveTo>
                  <a:cubicBezTo>
                    <a:pt x="3811" y="1572"/>
                    <a:pt x="4478" y="2263"/>
                    <a:pt x="4478" y="3049"/>
                  </a:cubicBezTo>
                  <a:cubicBezTo>
                    <a:pt x="4478" y="3834"/>
                    <a:pt x="3811" y="4501"/>
                    <a:pt x="3025" y="4501"/>
                  </a:cubicBezTo>
                  <a:cubicBezTo>
                    <a:pt x="2287" y="4501"/>
                    <a:pt x="1691" y="3954"/>
                    <a:pt x="1596" y="3263"/>
                  </a:cubicBezTo>
                  <a:cubicBezTo>
                    <a:pt x="1596" y="3215"/>
                    <a:pt x="1549" y="3120"/>
                    <a:pt x="1549" y="3049"/>
                  </a:cubicBezTo>
                  <a:cubicBezTo>
                    <a:pt x="1549" y="2239"/>
                    <a:pt x="2215" y="1572"/>
                    <a:pt x="3025" y="1572"/>
                  </a:cubicBezTo>
                  <a:close/>
                  <a:moveTo>
                    <a:pt x="8764" y="1572"/>
                  </a:moveTo>
                  <a:cubicBezTo>
                    <a:pt x="9574" y="1572"/>
                    <a:pt x="10217" y="2239"/>
                    <a:pt x="10217" y="3049"/>
                  </a:cubicBezTo>
                  <a:cubicBezTo>
                    <a:pt x="10217" y="3834"/>
                    <a:pt x="9574" y="4501"/>
                    <a:pt x="8764" y="4501"/>
                  </a:cubicBezTo>
                  <a:cubicBezTo>
                    <a:pt x="8455" y="4501"/>
                    <a:pt x="8169" y="4406"/>
                    <a:pt x="7931" y="4239"/>
                  </a:cubicBezTo>
                  <a:cubicBezTo>
                    <a:pt x="7550" y="3954"/>
                    <a:pt x="7312" y="3525"/>
                    <a:pt x="7312" y="3049"/>
                  </a:cubicBezTo>
                  <a:cubicBezTo>
                    <a:pt x="7312" y="2239"/>
                    <a:pt x="7955" y="1572"/>
                    <a:pt x="8764" y="1572"/>
                  </a:cubicBezTo>
                  <a:close/>
                  <a:moveTo>
                    <a:pt x="787" y="2834"/>
                  </a:moveTo>
                  <a:lnTo>
                    <a:pt x="1239" y="3168"/>
                  </a:lnTo>
                  <a:lnTo>
                    <a:pt x="1239" y="3239"/>
                  </a:lnTo>
                  <a:cubicBezTo>
                    <a:pt x="1263" y="3453"/>
                    <a:pt x="1310" y="3692"/>
                    <a:pt x="1406" y="3882"/>
                  </a:cubicBezTo>
                  <a:cubicBezTo>
                    <a:pt x="1501" y="4025"/>
                    <a:pt x="1572" y="4168"/>
                    <a:pt x="1691" y="4287"/>
                  </a:cubicBezTo>
                  <a:cubicBezTo>
                    <a:pt x="1977" y="4597"/>
                    <a:pt x="2334" y="4763"/>
                    <a:pt x="2715" y="4835"/>
                  </a:cubicBezTo>
                  <a:cubicBezTo>
                    <a:pt x="2811" y="4859"/>
                    <a:pt x="2930" y="4859"/>
                    <a:pt x="3025" y="4859"/>
                  </a:cubicBezTo>
                  <a:cubicBezTo>
                    <a:pt x="3882" y="4859"/>
                    <a:pt x="4621" y="4239"/>
                    <a:pt x="4764" y="3406"/>
                  </a:cubicBezTo>
                  <a:lnTo>
                    <a:pt x="5073" y="3644"/>
                  </a:lnTo>
                  <a:cubicBezTo>
                    <a:pt x="5121" y="3668"/>
                    <a:pt x="5192" y="3692"/>
                    <a:pt x="5240" y="3692"/>
                  </a:cubicBezTo>
                  <a:cubicBezTo>
                    <a:pt x="5311" y="3692"/>
                    <a:pt x="5359" y="3668"/>
                    <a:pt x="5430" y="3644"/>
                  </a:cubicBezTo>
                  <a:lnTo>
                    <a:pt x="5692" y="3430"/>
                  </a:lnTo>
                  <a:lnTo>
                    <a:pt x="5692" y="3430"/>
                  </a:lnTo>
                  <a:cubicBezTo>
                    <a:pt x="5526" y="4739"/>
                    <a:pt x="4383" y="5763"/>
                    <a:pt x="3025" y="5763"/>
                  </a:cubicBezTo>
                  <a:cubicBezTo>
                    <a:pt x="2787" y="5763"/>
                    <a:pt x="2573" y="5740"/>
                    <a:pt x="2334" y="5692"/>
                  </a:cubicBezTo>
                  <a:cubicBezTo>
                    <a:pt x="1977" y="5573"/>
                    <a:pt x="1620" y="5382"/>
                    <a:pt x="1310" y="5144"/>
                  </a:cubicBezTo>
                  <a:cubicBezTo>
                    <a:pt x="1025" y="4906"/>
                    <a:pt x="787" y="4620"/>
                    <a:pt x="596" y="4287"/>
                  </a:cubicBezTo>
                  <a:cubicBezTo>
                    <a:pt x="429" y="3930"/>
                    <a:pt x="310" y="3549"/>
                    <a:pt x="310" y="3168"/>
                  </a:cubicBezTo>
                  <a:lnTo>
                    <a:pt x="787" y="2834"/>
                  </a:lnTo>
                  <a:close/>
                  <a:moveTo>
                    <a:pt x="5907" y="4049"/>
                  </a:moveTo>
                  <a:cubicBezTo>
                    <a:pt x="6192" y="4954"/>
                    <a:pt x="6907" y="5621"/>
                    <a:pt x="7812" y="5930"/>
                  </a:cubicBezTo>
                  <a:cubicBezTo>
                    <a:pt x="6907" y="6216"/>
                    <a:pt x="6240" y="6930"/>
                    <a:pt x="5907" y="7811"/>
                  </a:cubicBezTo>
                  <a:cubicBezTo>
                    <a:pt x="5573" y="6930"/>
                    <a:pt x="4883" y="6216"/>
                    <a:pt x="4001" y="5930"/>
                  </a:cubicBezTo>
                  <a:cubicBezTo>
                    <a:pt x="4883" y="5621"/>
                    <a:pt x="5573" y="4906"/>
                    <a:pt x="5907" y="4049"/>
                  </a:cubicBezTo>
                  <a:close/>
                  <a:moveTo>
                    <a:pt x="8788" y="6144"/>
                  </a:moveTo>
                  <a:cubicBezTo>
                    <a:pt x="10241" y="6144"/>
                    <a:pt x="11432" y="7288"/>
                    <a:pt x="11503" y="8764"/>
                  </a:cubicBezTo>
                  <a:lnTo>
                    <a:pt x="11027" y="9074"/>
                  </a:lnTo>
                  <a:lnTo>
                    <a:pt x="10574" y="8764"/>
                  </a:lnTo>
                  <a:cubicBezTo>
                    <a:pt x="10527" y="7811"/>
                    <a:pt x="9741" y="7049"/>
                    <a:pt x="8788" y="7049"/>
                  </a:cubicBezTo>
                  <a:cubicBezTo>
                    <a:pt x="7931" y="7049"/>
                    <a:pt x="7193" y="7692"/>
                    <a:pt x="7026" y="8526"/>
                  </a:cubicBezTo>
                  <a:lnTo>
                    <a:pt x="6740" y="8288"/>
                  </a:lnTo>
                  <a:cubicBezTo>
                    <a:pt x="6693" y="8240"/>
                    <a:pt x="6633" y="8216"/>
                    <a:pt x="6570" y="8216"/>
                  </a:cubicBezTo>
                  <a:cubicBezTo>
                    <a:pt x="6508" y="8216"/>
                    <a:pt x="6442" y="8240"/>
                    <a:pt x="6383" y="8288"/>
                  </a:cubicBezTo>
                  <a:lnTo>
                    <a:pt x="6097" y="8478"/>
                  </a:lnTo>
                  <a:cubicBezTo>
                    <a:pt x="6288" y="7169"/>
                    <a:pt x="7431" y="6144"/>
                    <a:pt x="8788" y="6144"/>
                  </a:cubicBezTo>
                  <a:close/>
                  <a:moveTo>
                    <a:pt x="8788" y="7359"/>
                  </a:moveTo>
                  <a:cubicBezTo>
                    <a:pt x="9598" y="7359"/>
                    <a:pt x="10241" y="8002"/>
                    <a:pt x="10241" y="8812"/>
                  </a:cubicBezTo>
                  <a:cubicBezTo>
                    <a:pt x="10241" y="9621"/>
                    <a:pt x="9598" y="10264"/>
                    <a:pt x="8788" y="10264"/>
                  </a:cubicBezTo>
                  <a:cubicBezTo>
                    <a:pt x="7978" y="10264"/>
                    <a:pt x="7336" y="9621"/>
                    <a:pt x="7336" y="8812"/>
                  </a:cubicBezTo>
                  <a:cubicBezTo>
                    <a:pt x="7336" y="8002"/>
                    <a:pt x="7978" y="7359"/>
                    <a:pt x="8788" y="7359"/>
                  </a:cubicBezTo>
                  <a:close/>
                  <a:moveTo>
                    <a:pt x="3025" y="6144"/>
                  </a:moveTo>
                  <a:cubicBezTo>
                    <a:pt x="4478" y="6144"/>
                    <a:pt x="5668" y="7288"/>
                    <a:pt x="5716" y="8764"/>
                  </a:cubicBezTo>
                  <a:lnTo>
                    <a:pt x="5240" y="9074"/>
                  </a:lnTo>
                  <a:lnTo>
                    <a:pt x="4811" y="8764"/>
                  </a:lnTo>
                  <a:cubicBezTo>
                    <a:pt x="4740" y="7811"/>
                    <a:pt x="3978" y="7049"/>
                    <a:pt x="3025" y="7049"/>
                  </a:cubicBezTo>
                  <a:cubicBezTo>
                    <a:pt x="2811" y="7049"/>
                    <a:pt x="2596" y="7097"/>
                    <a:pt x="2382" y="7169"/>
                  </a:cubicBezTo>
                  <a:cubicBezTo>
                    <a:pt x="2311" y="7216"/>
                    <a:pt x="2239" y="7288"/>
                    <a:pt x="2311" y="7383"/>
                  </a:cubicBezTo>
                  <a:cubicBezTo>
                    <a:pt x="2328" y="7453"/>
                    <a:pt x="2384" y="7497"/>
                    <a:pt x="2440" y="7497"/>
                  </a:cubicBezTo>
                  <a:cubicBezTo>
                    <a:pt x="2461" y="7497"/>
                    <a:pt x="2482" y="7491"/>
                    <a:pt x="2501" y="7478"/>
                  </a:cubicBezTo>
                  <a:cubicBezTo>
                    <a:pt x="2668" y="7407"/>
                    <a:pt x="2835" y="7383"/>
                    <a:pt x="3025" y="7383"/>
                  </a:cubicBezTo>
                  <a:cubicBezTo>
                    <a:pt x="3811" y="7383"/>
                    <a:pt x="4478" y="8050"/>
                    <a:pt x="4478" y="8836"/>
                  </a:cubicBezTo>
                  <a:cubicBezTo>
                    <a:pt x="4478" y="9645"/>
                    <a:pt x="3811" y="10312"/>
                    <a:pt x="3025" y="10312"/>
                  </a:cubicBezTo>
                  <a:cubicBezTo>
                    <a:pt x="2215" y="10312"/>
                    <a:pt x="1549" y="9645"/>
                    <a:pt x="1549" y="8836"/>
                  </a:cubicBezTo>
                  <a:cubicBezTo>
                    <a:pt x="1549" y="8478"/>
                    <a:pt x="1668" y="8121"/>
                    <a:pt x="1953" y="7859"/>
                  </a:cubicBezTo>
                  <a:cubicBezTo>
                    <a:pt x="2001" y="7811"/>
                    <a:pt x="2001" y="7692"/>
                    <a:pt x="1953" y="7621"/>
                  </a:cubicBezTo>
                  <a:cubicBezTo>
                    <a:pt x="1918" y="7597"/>
                    <a:pt x="1870" y="7585"/>
                    <a:pt x="1825" y="7585"/>
                  </a:cubicBezTo>
                  <a:cubicBezTo>
                    <a:pt x="1781" y="7585"/>
                    <a:pt x="1739" y="7597"/>
                    <a:pt x="1715" y="7621"/>
                  </a:cubicBezTo>
                  <a:cubicBezTo>
                    <a:pt x="1477" y="7859"/>
                    <a:pt x="1310" y="8193"/>
                    <a:pt x="1263" y="8526"/>
                  </a:cubicBezTo>
                  <a:lnTo>
                    <a:pt x="953" y="8288"/>
                  </a:lnTo>
                  <a:cubicBezTo>
                    <a:pt x="918" y="8240"/>
                    <a:pt x="858" y="8216"/>
                    <a:pt x="792" y="8216"/>
                  </a:cubicBezTo>
                  <a:cubicBezTo>
                    <a:pt x="727" y="8216"/>
                    <a:pt x="656" y="8240"/>
                    <a:pt x="596" y="8288"/>
                  </a:cubicBezTo>
                  <a:lnTo>
                    <a:pt x="334" y="8478"/>
                  </a:lnTo>
                  <a:cubicBezTo>
                    <a:pt x="501" y="7169"/>
                    <a:pt x="1644" y="6144"/>
                    <a:pt x="3025" y="6144"/>
                  </a:cubicBezTo>
                  <a:close/>
                  <a:moveTo>
                    <a:pt x="787" y="8574"/>
                  </a:moveTo>
                  <a:lnTo>
                    <a:pt x="1239" y="8907"/>
                  </a:lnTo>
                  <a:cubicBezTo>
                    <a:pt x="1287" y="9860"/>
                    <a:pt x="2073" y="10598"/>
                    <a:pt x="3025" y="10598"/>
                  </a:cubicBezTo>
                  <a:cubicBezTo>
                    <a:pt x="3882" y="10598"/>
                    <a:pt x="4621" y="9979"/>
                    <a:pt x="4764" y="9145"/>
                  </a:cubicBezTo>
                  <a:lnTo>
                    <a:pt x="5073" y="9383"/>
                  </a:lnTo>
                  <a:cubicBezTo>
                    <a:pt x="5121" y="9407"/>
                    <a:pt x="5192" y="9431"/>
                    <a:pt x="5240" y="9431"/>
                  </a:cubicBezTo>
                  <a:cubicBezTo>
                    <a:pt x="5311" y="9431"/>
                    <a:pt x="5359" y="9407"/>
                    <a:pt x="5430" y="9383"/>
                  </a:cubicBezTo>
                  <a:lnTo>
                    <a:pt x="5692" y="9169"/>
                  </a:lnTo>
                  <a:lnTo>
                    <a:pt x="5692" y="9169"/>
                  </a:lnTo>
                  <a:cubicBezTo>
                    <a:pt x="5526" y="10503"/>
                    <a:pt x="4383" y="11527"/>
                    <a:pt x="3025" y="11527"/>
                  </a:cubicBezTo>
                  <a:cubicBezTo>
                    <a:pt x="1549" y="11527"/>
                    <a:pt x="358" y="10360"/>
                    <a:pt x="310" y="8907"/>
                  </a:cubicBezTo>
                  <a:lnTo>
                    <a:pt x="787" y="8574"/>
                  </a:lnTo>
                  <a:close/>
                  <a:moveTo>
                    <a:pt x="6526" y="8574"/>
                  </a:moveTo>
                  <a:lnTo>
                    <a:pt x="6978" y="8907"/>
                  </a:lnTo>
                  <a:cubicBezTo>
                    <a:pt x="7026" y="9860"/>
                    <a:pt x="7812" y="10598"/>
                    <a:pt x="8764" y="10598"/>
                  </a:cubicBezTo>
                  <a:cubicBezTo>
                    <a:pt x="9622" y="10598"/>
                    <a:pt x="10360" y="9979"/>
                    <a:pt x="10527" y="9145"/>
                  </a:cubicBezTo>
                  <a:lnTo>
                    <a:pt x="10812" y="9383"/>
                  </a:lnTo>
                  <a:cubicBezTo>
                    <a:pt x="10884" y="9407"/>
                    <a:pt x="10931" y="9431"/>
                    <a:pt x="11003" y="9431"/>
                  </a:cubicBezTo>
                  <a:cubicBezTo>
                    <a:pt x="11051" y="9431"/>
                    <a:pt x="11122" y="9407"/>
                    <a:pt x="11170" y="9383"/>
                  </a:cubicBezTo>
                  <a:lnTo>
                    <a:pt x="11432" y="9169"/>
                  </a:lnTo>
                  <a:lnTo>
                    <a:pt x="11432" y="9169"/>
                  </a:lnTo>
                  <a:cubicBezTo>
                    <a:pt x="11289" y="10503"/>
                    <a:pt x="10122" y="11527"/>
                    <a:pt x="8764" y="11527"/>
                  </a:cubicBezTo>
                  <a:cubicBezTo>
                    <a:pt x="7312" y="11527"/>
                    <a:pt x="6121" y="10360"/>
                    <a:pt x="6050" y="8907"/>
                  </a:cubicBezTo>
                  <a:lnTo>
                    <a:pt x="6526" y="8574"/>
                  </a:lnTo>
                  <a:close/>
                  <a:moveTo>
                    <a:pt x="3049" y="0"/>
                  </a:moveTo>
                  <a:cubicBezTo>
                    <a:pt x="1382" y="0"/>
                    <a:pt x="1" y="1358"/>
                    <a:pt x="1" y="3025"/>
                  </a:cubicBezTo>
                  <a:cubicBezTo>
                    <a:pt x="1" y="3144"/>
                    <a:pt x="1" y="3239"/>
                    <a:pt x="24" y="3358"/>
                  </a:cubicBezTo>
                  <a:cubicBezTo>
                    <a:pt x="72" y="3787"/>
                    <a:pt x="215" y="4192"/>
                    <a:pt x="429" y="4549"/>
                  </a:cubicBezTo>
                  <a:cubicBezTo>
                    <a:pt x="787" y="5144"/>
                    <a:pt x="1310" y="5621"/>
                    <a:pt x="1977" y="5859"/>
                  </a:cubicBezTo>
                  <a:cubicBezTo>
                    <a:pt x="2001" y="5859"/>
                    <a:pt x="2025" y="5883"/>
                    <a:pt x="2096" y="5883"/>
                  </a:cubicBezTo>
                  <a:cubicBezTo>
                    <a:pt x="906" y="6311"/>
                    <a:pt x="24" y="7430"/>
                    <a:pt x="24" y="8788"/>
                  </a:cubicBezTo>
                  <a:cubicBezTo>
                    <a:pt x="24" y="10455"/>
                    <a:pt x="1406" y="11812"/>
                    <a:pt x="3073" y="11812"/>
                  </a:cubicBezTo>
                  <a:cubicBezTo>
                    <a:pt x="4406" y="11812"/>
                    <a:pt x="5549" y="10955"/>
                    <a:pt x="5954" y="9764"/>
                  </a:cubicBezTo>
                  <a:cubicBezTo>
                    <a:pt x="6383" y="10955"/>
                    <a:pt x="7502" y="11812"/>
                    <a:pt x="8836" y="11812"/>
                  </a:cubicBezTo>
                  <a:cubicBezTo>
                    <a:pt x="10503" y="11812"/>
                    <a:pt x="11884" y="10455"/>
                    <a:pt x="11884" y="8788"/>
                  </a:cubicBezTo>
                  <a:cubicBezTo>
                    <a:pt x="11836" y="7478"/>
                    <a:pt x="10955" y="6335"/>
                    <a:pt x="9741" y="5930"/>
                  </a:cubicBezTo>
                  <a:cubicBezTo>
                    <a:pt x="10122" y="5787"/>
                    <a:pt x="10527" y="5573"/>
                    <a:pt x="10836" y="5263"/>
                  </a:cubicBezTo>
                  <a:cubicBezTo>
                    <a:pt x="10908" y="5216"/>
                    <a:pt x="10908" y="5097"/>
                    <a:pt x="10836" y="5025"/>
                  </a:cubicBezTo>
                  <a:cubicBezTo>
                    <a:pt x="10812" y="5001"/>
                    <a:pt x="10771" y="4989"/>
                    <a:pt x="10726" y="4989"/>
                  </a:cubicBezTo>
                  <a:cubicBezTo>
                    <a:pt x="10681" y="4989"/>
                    <a:pt x="10634" y="5001"/>
                    <a:pt x="10598" y="5025"/>
                  </a:cubicBezTo>
                  <a:cubicBezTo>
                    <a:pt x="10098" y="5502"/>
                    <a:pt x="9455" y="5740"/>
                    <a:pt x="8764" y="5740"/>
                  </a:cubicBezTo>
                  <a:cubicBezTo>
                    <a:pt x="7359" y="5740"/>
                    <a:pt x="6169" y="4644"/>
                    <a:pt x="6073" y="3287"/>
                  </a:cubicBezTo>
                  <a:lnTo>
                    <a:pt x="6073" y="3120"/>
                  </a:lnTo>
                  <a:lnTo>
                    <a:pt x="6550" y="2810"/>
                  </a:lnTo>
                  <a:lnTo>
                    <a:pt x="7002" y="3120"/>
                  </a:lnTo>
                  <a:lnTo>
                    <a:pt x="7002" y="3215"/>
                  </a:lnTo>
                  <a:cubicBezTo>
                    <a:pt x="7074" y="3834"/>
                    <a:pt x="7431" y="4382"/>
                    <a:pt x="7978" y="4644"/>
                  </a:cubicBezTo>
                  <a:cubicBezTo>
                    <a:pt x="8217" y="4763"/>
                    <a:pt x="8550" y="4835"/>
                    <a:pt x="8788" y="4835"/>
                  </a:cubicBezTo>
                  <a:cubicBezTo>
                    <a:pt x="9646" y="4835"/>
                    <a:pt x="10408" y="4192"/>
                    <a:pt x="10550" y="3358"/>
                  </a:cubicBezTo>
                  <a:lnTo>
                    <a:pt x="10836" y="3596"/>
                  </a:lnTo>
                  <a:cubicBezTo>
                    <a:pt x="10908" y="3644"/>
                    <a:pt x="10955" y="3668"/>
                    <a:pt x="11027" y="3668"/>
                  </a:cubicBezTo>
                  <a:cubicBezTo>
                    <a:pt x="11074" y="3668"/>
                    <a:pt x="11146" y="3644"/>
                    <a:pt x="11193" y="3596"/>
                  </a:cubicBezTo>
                  <a:lnTo>
                    <a:pt x="11479" y="3382"/>
                  </a:lnTo>
                  <a:lnTo>
                    <a:pt x="11479" y="3382"/>
                  </a:lnTo>
                  <a:cubicBezTo>
                    <a:pt x="11408" y="3763"/>
                    <a:pt x="11289" y="4096"/>
                    <a:pt x="11122" y="4430"/>
                  </a:cubicBezTo>
                  <a:cubicBezTo>
                    <a:pt x="11051" y="4525"/>
                    <a:pt x="11074" y="4620"/>
                    <a:pt x="11170" y="4668"/>
                  </a:cubicBezTo>
                  <a:cubicBezTo>
                    <a:pt x="11203" y="4693"/>
                    <a:pt x="11236" y="4703"/>
                    <a:pt x="11267" y="4703"/>
                  </a:cubicBezTo>
                  <a:cubicBezTo>
                    <a:pt x="11326" y="4703"/>
                    <a:pt x="11377" y="4667"/>
                    <a:pt x="11408" y="4620"/>
                  </a:cubicBezTo>
                  <a:cubicBezTo>
                    <a:pt x="11717" y="4144"/>
                    <a:pt x="11860" y="3596"/>
                    <a:pt x="11860" y="3025"/>
                  </a:cubicBezTo>
                  <a:cubicBezTo>
                    <a:pt x="11860" y="1358"/>
                    <a:pt x="10479" y="0"/>
                    <a:pt x="8812" y="0"/>
                  </a:cubicBezTo>
                  <a:cubicBezTo>
                    <a:pt x="7478" y="0"/>
                    <a:pt x="6359" y="858"/>
                    <a:pt x="5930" y="2048"/>
                  </a:cubicBezTo>
                  <a:cubicBezTo>
                    <a:pt x="5502" y="858"/>
                    <a:pt x="4383" y="0"/>
                    <a:pt x="30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5" name="Google Shape;13935;p77"/>
          <p:cNvGrpSpPr/>
          <p:nvPr/>
        </p:nvGrpSpPr>
        <p:grpSpPr>
          <a:xfrm>
            <a:off x="4757884" y="3572345"/>
            <a:ext cx="364280" cy="354083"/>
            <a:chOff x="4948372" y="3572345"/>
            <a:chExt cx="364280" cy="354083"/>
          </a:xfrm>
        </p:grpSpPr>
        <p:sp>
          <p:nvSpPr>
            <p:cNvPr id="13936" name="Google Shape;13936;p77"/>
            <p:cNvSpPr/>
            <p:nvPr/>
          </p:nvSpPr>
          <p:spPr>
            <a:xfrm>
              <a:off x="4963995" y="3578725"/>
              <a:ext cx="343678" cy="342276"/>
            </a:xfrm>
            <a:custGeom>
              <a:avLst/>
              <a:gdLst/>
              <a:ahLst/>
              <a:cxnLst/>
              <a:rect l="l" t="t" r="r" b="b"/>
              <a:pathLst>
                <a:path w="11527" h="11480" extrusionOk="0">
                  <a:moveTo>
                    <a:pt x="5764" y="1596"/>
                  </a:moveTo>
                  <a:cubicBezTo>
                    <a:pt x="8050" y="1596"/>
                    <a:pt x="9884" y="3454"/>
                    <a:pt x="9884" y="5740"/>
                  </a:cubicBezTo>
                  <a:cubicBezTo>
                    <a:pt x="9884" y="8026"/>
                    <a:pt x="8050" y="9884"/>
                    <a:pt x="5764" y="9884"/>
                  </a:cubicBezTo>
                  <a:cubicBezTo>
                    <a:pt x="3454" y="9884"/>
                    <a:pt x="1620" y="8026"/>
                    <a:pt x="1620" y="5740"/>
                  </a:cubicBezTo>
                  <a:cubicBezTo>
                    <a:pt x="1620" y="3454"/>
                    <a:pt x="3454" y="1596"/>
                    <a:pt x="5764" y="1596"/>
                  </a:cubicBezTo>
                  <a:close/>
                  <a:moveTo>
                    <a:pt x="5764" y="1"/>
                  </a:moveTo>
                  <a:cubicBezTo>
                    <a:pt x="2573" y="1"/>
                    <a:pt x="1" y="2573"/>
                    <a:pt x="1" y="5740"/>
                  </a:cubicBezTo>
                  <a:cubicBezTo>
                    <a:pt x="1" y="8931"/>
                    <a:pt x="2596" y="11479"/>
                    <a:pt x="5764" y="11479"/>
                  </a:cubicBezTo>
                  <a:cubicBezTo>
                    <a:pt x="8907" y="11479"/>
                    <a:pt x="11503" y="8884"/>
                    <a:pt x="11503" y="5740"/>
                  </a:cubicBezTo>
                  <a:cubicBezTo>
                    <a:pt x="11527" y="2573"/>
                    <a:pt x="8931" y="1"/>
                    <a:pt x="5764"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055588" y="3591516"/>
              <a:ext cx="252086" cy="329486"/>
            </a:xfrm>
            <a:custGeom>
              <a:avLst/>
              <a:gdLst/>
              <a:ahLst/>
              <a:cxnLst/>
              <a:rect l="l" t="t" r="r" b="b"/>
              <a:pathLst>
                <a:path w="8455" h="11051" extrusionOk="0">
                  <a:moveTo>
                    <a:pt x="4907" y="1"/>
                  </a:moveTo>
                  <a:lnTo>
                    <a:pt x="4907" y="1"/>
                  </a:lnTo>
                  <a:cubicBezTo>
                    <a:pt x="6740" y="953"/>
                    <a:pt x="7979" y="2906"/>
                    <a:pt x="7979" y="5097"/>
                  </a:cubicBezTo>
                  <a:cubicBezTo>
                    <a:pt x="7979" y="8288"/>
                    <a:pt x="5383" y="10836"/>
                    <a:pt x="2239" y="10836"/>
                  </a:cubicBezTo>
                  <a:cubicBezTo>
                    <a:pt x="1430" y="10836"/>
                    <a:pt x="691" y="10693"/>
                    <a:pt x="1" y="10407"/>
                  </a:cubicBezTo>
                  <a:lnTo>
                    <a:pt x="1" y="10407"/>
                  </a:lnTo>
                  <a:cubicBezTo>
                    <a:pt x="810" y="10812"/>
                    <a:pt x="1739" y="11050"/>
                    <a:pt x="2692" y="11050"/>
                  </a:cubicBezTo>
                  <a:cubicBezTo>
                    <a:pt x="5859" y="11050"/>
                    <a:pt x="8431" y="8455"/>
                    <a:pt x="8431" y="5311"/>
                  </a:cubicBezTo>
                  <a:cubicBezTo>
                    <a:pt x="8455" y="2930"/>
                    <a:pt x="7002" y="882"/>
                    <a:pt x="490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136536" y="3577324"/>
              <a:ext cx="171138" cy="328054"/>
            </a:xfrm>
            <a:custGeom>
              <a:avLst/>
              <a:gdLst/>
              <a:ahLst/>
              <a:cxnLst/>
              <a:rect l="l" t="t" r="r" b="b"/>
              <a:pathLst>
                <a:path w="5740" h="11003" extrusionOk="0">
                  <a:moveTo>
                    <a:pt x="1" y="0"/>
                  </a:moveTo>
                  <a:lnTo>
                    <a:pt x="1" y="1643"/>
                  </a:lnTo>
                  <a:cubicBezTo>
                    <a:pt x="2287" y="1643"/>
                    <a:pt x="4144" y="3501"/>
                    <a:pt x="4144" y="5787"/>
                  </a:cubicBezTo>
                  <a:cubicBezTo>
                    <a:pt x="4144" y="7502"/>
                    <a:pt x="3096" y="8978"/>
                    <a:pt x="1596" y="9597"/>
                  </a:cubicBezTo>
                  <a:lnTo>
                    <a:pt x="2334" y="11003"/>
                  </a:lnTo>
                  <a:cubicBezTo>
                    <a:pt x="4335" y="10098"/>
                    <a:pt x="5740" y="8097"/>
                    <a:pt x="5740" y="5763"/>
                  </a:cubicBezTo>
                  <a:cubicBezTo>
                    <a:pt x="5740" y="2596"/>
                    <a:pt x="3192" y="0"/>
                    <a:pt x="1"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201146" y="3593663"/>
              <a:ext cx="107245" cy="315264"/>
            </a:xfrm>
            <a:custGeom>
              <a:avLst/>
              <a:gdLst/>
              <a:ahLst/>
              <a:cxnLst/>
              <a:rect l="l" t="t" r="r" b="b"/>
              <a:pathLst>
                <a:path w="3597" h="10574" extrusionOk="0">
                  <a:moveTo>
                    <a:pt x="72" y="0"/>
                  </a:moveTo>
                  <a:cubicBezTo>
                    <a:pt x="1882" y="953"/>
                    <a:pt x="3120" y="2882"/>
                    <a:pt x="3120" y="5096"/>
                  </a:cubicBezTo>
                  <a:cubicBezTo>
                    <a:pt x="3120" y="7311"/>
                    <a:pt x="1858" y="9264"/>
                    <a:pt x="1" y="10216"/>
                  </a:cubicBezTo>
                  <a:lnTo>
                    <a:pt x="191" y="10574"/>
                  </a:lnTo>
                  <a:cubicBezTo>
                    <a:pt x="215" y="10574"/>
                    <a:pt x="239" y="10526"/>
                    <a:pt x="263" y="10526"/>
                  </a:cubicBezTo>
                  <a:lnTo>
                    <a:pt x="810" y="10264"/>
                  </a:lnTo>
                  <a:cubicBezTo>
                    <a:pt x="1049" y="10121"/>
                    <a:pt x="1263" y="9978"/>
                    <a:pt x="1453" y="9812"/>
                  </a:cubicBezTo>
                  <a:cubicBezTo>
                    <a:pt x="1668" y="9645"/>
                    <a:pt x="1882" y="9454"/>
                    <a:pt x="2049" y="9288"/>
                  </a:cubicBezTo>
                  <a:cubicBezTo>
                    <a:pt x="2335" y="8978"/>
                    <a:pt x="2573" y="8692"/>
                    <a:pt x="2763" y="8359"/>
                  </a:cubicBezTo>
                  <a:cubicBezTo>
                    <a:pt x="2978" y="8025"/>
                    <a:pt x="3168" y="7668"/>
                    <a:pt x="3287" y="7287"/>
                  </a:cubicBezTo>
                  <a:cubicBezTo>
                    <a:pt x="3335" y="7073"/>
                    <a:pt x="3430" y="6882"/>
                    <a:pt x="3454" y="6668"/>
                  </a:cubicBezTo>
                  <a:cubicBezTo>
                    <a:pt x="3478" y="6525"/>
                    <a:pt x="3525" y="6335"/>
                    <a:pt x="3549" y="6192"/>
                  </a:cubicBezTo>
                  <a:cubicBezTo>
                    <a:pt x="3573" y="5930"/>
                    <a:pt x="3597" y="5644"/>
                    <a:pt x="3597" y="5382"/>
                  </a:cubicBezTo>
                  <a:cubicBezTo>
                    <a:pt x="3573" y="5215"/>
                    <a:pt x="3573" y="5144"/>
                    <a:pt x="3573" y="5096"/>
                  </a:cubicBezTo>
                  <a:cubicBezTo>
                    <a:pt x="3573" y="4644"/>
                    <a:pt x="3478" y="4168"/>
                    <a:pt x="3359" y="3739"/>
                  </a:cubicBezTo>
                  <a:lnTo>
                    <a:pt x="3192" y="3215"/>
                  </a:lnTo>
                  <a:cubicBezTo>
                    <a:pt x="3097" y="2953"/>
                    <a:pt x="2954" y="2667"/>
                    <a:pt x="2835" y="2429"/>
                  </a:cubicBezTo>
                  <a:cubicBezTo>
                    <a:pt x="2692" y="2167"/>
                    <a:pt x="2501" y="1929"/>
                    <a:pt x="2358" y="1715"/>
                  </a:cubicBezTo>
                  <a:cubicBezTo>
                    <a:pt x="2215" y="1548"/>
                    <a:pt x="2049" y="1357"/>
                    <a:pt x="1882" y="1215"/>
                  </a:cubicBezTo>
                  <a:lnTo>
                    <a:pt x="1572" y="929"/>
                  </a:lnTo>
                  <a:cubicBezTo>
                    <a:pt x="1406" y="762"/>
                    <a:pt x="1263" y="643"/>
                    <a:pt x="1072" y="524"/>
                  </a:cubicBezTo>
                  <a:cubicBezTo>
                    <a:pt x="906" y="405"/>
                    <a:pt x="739" y="333"/>
                    <a:pt x="548" y="214"/>
                  </a:cubicBezTo>
                  <a:cubicBezTo>
                    <a:pt x="453" y="143"/>
                    <a:pt x="358" y="119"/>
                    <a:pt x="263" y="48"/>
                  </a:cubicBezTo>
                  <a:lnTo>
                    <a:pt x="239" y="48"/>
                  </a:lnTo>
                  <a:cubicBezTo>
                    <a:pt x="215" y="48"/>
                    <a:pt x="191" y="24"/>
                    <a:pt x="144" y="24"/>
                  </a:cubicBezTo>
                  <a:cubicBezTo>
                    <a:pt x="120" y="24"/>
                    <a:pt x="96" y="0"/>
                    <a:pt x="72"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4948372" y="3572345"/>
              <a:ext cx="364280" cy="354083"/>
            </a:xfrm>
            <a:custGeom>
              <a:avLst/>
              <a:gdLst/>
              <a:ahLst/>
              <a:cxnLst/>
              <a:rect l="l" t="t" r="r" b="b"/>
              <a:pathLst>
                <a:path w="12218" h="11876" extrusionOk="0">
                  <a:moveTo>
                    <a:pt x="6097" y="382"/>
                  </a:moveTo>
                  <a:lnTo>
                    <a:pt x="6097" y="1668"/>
                  </a:lnTo>
                  <a:cubicBezTo>
                    <a:pt x="3811" y="1739"/>
                    <a:pt x="1954" y="3668"/>
                    <a:pt x="1954" y="5978"/>
                  </a:cubicBezTo>
                  <a:cubicBezTo>
                    <a:pt x="1954" y="6478"/>
                    <a:pt x="2049" y="6978"/>
                    <a:pt x="2239" y="7502"/>
                  </a:cubicBezTo>
                  <a:cubicBezTo>
                    <a:pt x="2256" y="7553"/>
                    <a:pt x="2309" y="7603"/>
                    <a:pt x="2380" y="7603"/>
                  </a:cubicBezTo>
                  <a:cubicBezTo>
                    <a:pt x="2410" y="7603"/>
                    <a:pt x="2443" y="7594"/>
                    <a:pt x="2477" y="7574"/>
                  </a:cubicBezTo>
                  <a:cubicBezTo>
                    <a:pt x="2549" y="7550"/>
                    <a:pt x="2620" y="7454"/>
                    <a:pt x="2549" y="7359"/>
                  </a:cubicBezTo>
                  <a:cubicBezTo>
                    <a:pt x="2406" y="6931"/>
                    <a:pt x="2311" y="6478"/>
                    <a:pt x="2311" y="6049"/>
                  </a:cubicBezTo>
                  <a:cubicBezTo>
                    <a:pt x="2287" y="3858"/>
                    <a:pt x="4049" y="2049"/>
                    <a:pt x="6216" y="2025"/>
                  </a:cubicBezTo>
                  <a:cubicBezTo>
                    <a:pt x="6231" y="2025"/>
                    <a:pt x="6246" y="2025"/>
                    <a:pt x="6260" y="2025"/>
                  </a:cubicBezTo>
                  <a:cubicBezTo>
                    <a:pt x="8455" y="2025"/>
                    <a:pt x="10241" y="3802"/>
                    <a:pt x="10241" y="5978"/>
                  </a:cubicBezTo>
                  <a:cubicBezTo>
                    <a:pt x="10241" y="8145"/>
                    <a:pt x="8455" y="9931"/>
                    <a:pt x="6288" y="9931"/>
                  </a:cubicBezTo>
                  <a:cubicBezTo>
                    <a:pt x="5597" y="9931"/>
                    <a:pt x="4907" y="9764"/>
                    <a:pt x="4311" y="9431"/>
                  </a:cubicBezTo>
                  <a:cubicBezTo>
                    <a:pt x="3740" y="9098"/>
                    <a:pt x="3240" y="8621"/>
                    <a:pt x="2906" y="8050"/>
                  </a:cubicBezTo>
                  <a:cubicBezTo>
                    <a:pt x="2875" y="8003"/>
                    <a:pt x="2824" y="7967"/>
                    <a:pt x="2766" y="7967"/>
                  </a:cubicBezTo>
                  <a:cubicBezTo>
                    <a:pt x="2734" y="7967"/>
                    <a:pt x="2701" y="7977"/>
                    <a:pt x="2668" y="8002"/>
                  </a:cubicBezTo>
                  <a:cubicBezTo>
                    <a:pt x="2597" y="8050"/>
                    <a:pt x="2549" y="8145"/>
                    <a:pt x="2620" y="8240"/>
                  </a:cubicBezTo>
                  <a:cubicBezTo>
                    <a:pt x="3001" y="8860"/>
                    <a:pt x="3549" y="9360"/>
                    <a:pt x="4168" y="9717"/>
                  </a:cubicBezTo>
                  <a:cubicBezTo>
                    <a:pt x="4811" y="10074"/>
                    <a:pt x="5526" y="10288"/>
                    <a:pt x="6312" y="10288"/>
                  </a:cubicBezTo>
                  <a:cubicBezTo>
                    <a:pt x="6836" y="10288"/>
                    <a:pt x="7383" y="10193"/>
                    <a:pt x="7860" y="10003"/>
                  </a:cubicBezTo>
                  <a:lnTo>
                    <a:pt x="8455" y="11122"/>
                  </a:lnTo>
                  <a:cubicBezTo>
                    <a:pt x="7740" y="11408"/>
                    <a:pt x="7026" y="11551"/>
                    <a:pt x="6288" y="11551"/>
                  </a:cubicBezTo>
                  <a:cubicBezTo>
                    <a:pt x="4787" y="11551"/>
                    <a:pt x="3382" y="10955"/>
                    <a:pt x="2311" y="9907"/>
                  </a:cubicBezTo>
                  <a:cubicBezTo>
                    <a:pt x="1001" y="8598"/>
                    <a:pt x="453" y="6788"/>
                    <a:pt x="763" y="4930"/>
                  </a:cubicBezTo>
                  <a:cubicBezTo>
                    <a:pt x="930" y="4192"/>
                    <a:pt x="1191" y="3477"/>
                    <a:pt x="1644" y="2858"/>
                  </a:cubicBezTo>
                  <a:cubicBezTo>
                    <a:pt x="2668" y="1334"/>
                    <a:pt x="4311" y="429"/>
                    <a:pt x="6097" y="382"/>
                  </a:cubicBezTo>
                  <a:close/>
                  <a:moveTo>
                    <a:pt x="6264" y="1"/>
                  </a:moveTo>
                  <a:cubicBezTo>
                    <a:pt x="4311" y="1"/>
                    <a:pt x="2454" y="953"/>
                    <a:pt x="1334" y="2644"/>
                  </a:cubicBezTo>
                  <a:cubicBezTo>
                    <a:pt x="906" y="3263"/>
                    <a:pt x="620" y="3978"/>
                    <a:pt x="477" y="4740"/>
                  </a:cubicBezTo>
                  <a:cubicBezTo>
                    <a:pt x="1" y="7145"/>
                    <a:pt x="977" y="9526"/>
                    <a:pt x="3025" y="10884"/>
                  </a:cubicBezTo>
                  <a:cubicBezTo>
                    <a:pt x="3644" y="11312"/>
                    <a:pt x="4359" y="11598"/>
                    <a:pt x="5121" y="11765"/>
                  </a:cubicBezTo>
                  <a:cubicBezTo>
                    <a:pt x="5516" y="11839"/>
                    <a:pt x="5908" y="11875"/>
                    <a:pt x="6293" y="11875"/>
                  </a:cubicBezTo>
                  <a:cubicBezTo>
                    <a:pt x="7886" y="11875"/>
                    <a:pt x="9372" y="11257"/>
                    <a:pt x="10503" y="10145"/>
                  </a:cubicBezTo>
                  <a:cubicBezTo>
                    <a:pt x="11622" y="9026"/>
                    <a:pt x="12218" y="7526"/>
                    <a:pt x="12218" y="5954"/>
                  </a:cubicBezTo>
                  <a:cubicBezTo>
                    <a:pt x="12194" y="5454"/>
                    <a:pt x="12146" y="4978"/>
                    <a:pt x="12027" y="4454"/>
                  </a:cubicBezTo>
                  <a:cubicBezTo>
                    <a:pt x="12006" y="4392"/>
                    <a:pt x="11932" y="4330"/>
                    <a:pt x="11851" y="4330"/>
                  </a:cubicBezTo>
                  <a:cubicBezTo>
                    <a:pt x="11838" y="4330"/>
                    <a:pt x="11826" y="4332"/>
                    <a:pt x="11813" y="4335"/>
                  </a:cubicBezTo>
                  <a:cubicBezTo>
                    <a:pt x="11718" y="4382"/>
                    <a:pt x="11670" y="4454"/>
                    <a:pt x="11694" y="4549"/>
                  </a:cubicBezTo>
                  <a:cubicBezTo>
                    <a:pt x="11813" y="5002"/>
                    <a:pt x="11860" y="5478"/>
                    <a:pt x="11860" y="5954"/>
                  </a:cubicBezTo>
                  <a:cubicBezTo>
                    <a:pt x="11860" y="7431"/>
                    <a:pt x="11265" y="8836"/>
                    <a:pt x="10241" y="9907"/>
                  </a:cubicBezTo>
                  <a:cubicBezTo>
                    <a:pt x="9789" y="10360"/>
                    <a:pt x="9288" y="10717"/>
                    <a:pt x="8717" y="10979"/>
                  </a:cubicBezTo>
                  <a:lnTo>
                    <a:pt x="8122" y="9860"/>
                  </a:lnTo>
                  <a:cubicBezTo>
                    <a:pt x="9574" y="9169"/>
                    <a:pt x="10551" y="7669"/>
                    <a:pt x="10551" y="5954"/>
                  </a:cubicBezTo>
                  <a:cubicBezTo>
                    <a:pt x="10551" y="3620"/>
                    <a:pt x="8717" y="1715"/>
                    <a:pt x="6431" y="1644"/>
                  </a:cubicBezTo>
                  <a:lnTo>
                    <a:pt x="6431" y="358"/>
                  </a:lnTo>
                  <a:cubicBezTo>
                    <a:pt x="7502" y="382"/>
                    <a:pt x="8503" y="715"/>
                    <a:pt x="9407" y="1310"/>
                  </a:cubicBezTo>
                  <a:cubicBezTo>
                    <a:pt x="10289" y="1930"/>
                    <a:pt x="11003" y="2763"/>
                    <a:pt x="11432" y="3787"/>
                  </a:cubicBezTo>
                  <a:cubicBezTo>
                    <a:pt x="11449" y="3839"/>
                    <a:pt x="11516" y="3878"/>
                    <a:pt x="11587" y="3878"/>
                  </a:cubicBezTo>
                  <a:cubicBezTo>
                    <a:pt x="11615" y="3878"/>
                    <a:pt x="11643" y="3872"/>
                    <a:pt x="11670" y="3858"/>
                  </a:cubicBezTo>
                  <a:cubicBezTo>
                    <a:pt x="11741" y="3835"/>
                    <a:pt x="11789" y="3716"/>
                    <a:pt x="11741" y="3620"/>
                  </a:cubicBezTo>
                  <a:cubicBezTo>
                    <a:pt x="11313" y="2549"/>
                    <a:pt x="10551" y="1644"/>
                    <a:pt x="9598" y="1001"/>
                  </a:cubicBezTo>
                  <a:cubicBezTo>
                    <a:pt x="8622" y="358"/>
                    <a:pt x="7455" y="1"/>
                    <a:pt x="6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7"/>
          <p:cNvGrpSpPr/>
          <p:nvPr/>
        </p:nvGrpSpPr>
        <p:grpSpPr>
          <a:xfrm>
            <a:off x="4023966" y="3573060"/>
            <a:ext cx="348657" cy="354321"/>
            <a:chOff x="4366853" y="3573060"/>
            <a:chExt cx="348657" cy="354321"/>
          </a:xfrm>
        </p:grpSpPr>
        <p:sp>
          <p:nvSpPr>
            <p:cNvPr id="13942" name="Google Shape;13942;p77"/>
            <p:cNvSpPr/>
            <p:nvPr/>
          </p:nvSpPr>
          <p:spPr>
            <a:xfrm>
              <a:off x="4373264" y="3795304"/>
              <a:ext cx="335150" cy="126237"/>
            </a:xfrm>
            <a:custGeom>
              <a:avLst/>
              <a:gdLst/>
              <a:ahLst/>
              <a:cxnLst/>
              <a:rect l="l" t="t" r="r" b="b"/>
              <a:pathLst>
                <a:path w="11241" h="4234" extrusionOk="0">
                  <a:moveTo>
                    <a:pt x="0" y="0"/>
                  </a:moveTo>
                  <a:lnTo>
                    <a:pt x="0" y="3525"/>
                  </a:lnTo>
                  <a:cubicBezTo>
                    <a:pt x="0" y="3596"/>
                    <a:pt x="24" y="3620"/>
                    <a:pt x="95" y="3620"/>
                  </a:cubicBezTo>
                  <a:lnTo>
                    <a:pt x="4930" y="3620"/>
                  </a:lnTo>
                  <a:lnTo>
                    <a:pt x="5573" y="4215"/>
                  </a:lnTo>
                  <a:cubicBezTo>
                    <a:pt x="5585" y="4227"/>
                    <a:pt x="5602" y="4233"/>
                    <a:pt x="5623" y="4233"/>
                  </a:cubicBezTo>
                  <a:cubicBezTo>
                    <a:pt x="5644" y="4233"/>
                    <a:pt x="5668" y="4227"/>
                    <a:pt x="5692" y="4215"/>
                  </a:cubicBezTo>
                  <a:lnTo>
                    <a:pt x="6311" y="3620"/>
                  </a:lnTo>
                  <a:lnTo>
                    <a:pt x="11169" y="3620"/>
                  </a:lnTo>
                  <a:cubicBezTo>
                    <a:pt x="11217" y="3620"/>
                    <a:pt x="11240" y="3596"/>
                    <a:pt x="11240" y="3525"/>
                  </a:cubicBezTo>
                  <a:lnTo>
                    <a:pt x="11240"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4693480" y="3795304"/>
              <a:ext cx="17054" cy="107960"/>
            </a:xfrm>
            <a:custGeom>
              <a:avLst/>
              <a:gdLst/>
              <a:ahLst/>
              <a:cxnLst/>
              <a:rect l="l" t="t" r="r" b="b"/>
              <a:pathLst>
                <a:path w="572" h="3621" extrusionOk="0">
                  <a:moveTo>
                    <a:pt x="96" y="0"/>
                  </a:moveTo>
                  <a:lnTo>
                    <a:pt x="96" y="3525"/>
                  </a:lnTo>
                  <a:cubicBezTo>
                    <a:pt x="96" y="3596"/>
                    <a:pt x="72" y="3620"/>
                    <a:pt x="0" y="3620"/>
                  </a:cubicBezTo>
                  <a:lnTo>
                    <a:pt x="477" y="3620"/>
                  </a:lnTo>
                  <a:cubicBezTo>
                    <a:pt x="548" y="3620"/>
                    <a:pt x="572" y="3596"/>
                    <a:pt x="572" y="3525"/>
                  </a:cubicBezTo>
                  <a:lnTo>
                    <a:pt x="572"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4373264" y="3686657"/>
              <a:ext cx="335150" cy="126952"/>
            </a:xfrm>
            <a:custGeom>
              <a:avLst/>
              <a:gdLst/>
              <a:ahLst/>
              <a:cxnLst/>
              <a:rect l="l" t="t" r="r" b="b"/>
              <a:pathLst>
                <a:path w="11241" h="4258" extrusionOk="0">
                  <a:moveTo>
                    <a:pt x="0" y="1"/>
                  </a:moveTo>
                  <a:lnTo>
                    <a:pt x="0" y="3644"/>
                  </a:lnTo>
                  <a:lnTo>
                    <a:pt x="4930" y="3644"/>
                  </a:lnTo>
                  <a:lnTo>
                    <a:pt x="5573" y="4240"/>
                  </a:lnTo>
                  <a:cubicBezTo>
                    <a:pt x="5585" y="4252"/>
                    <a:pt x="5602" y="4258"/>
                    <a:pt x="5623" y="4258"/>
                  </a:cubicBezTo>
                  <a:cubicBezTo>
                    <a:pt x="5644" y="4258"/>
                    <a:pt x="5668" y="4252"/>
                    <a:pt x="5692" y="4240"/>
                  </a:cubicBezTo>
                  <a:lnTo>
                    <a:pt x="6311" y="3644"/>
                  </a:lnTo>
                  <a:lnTo>
                    <a:pt x="11240" y="3644"/>
                  </a:lnTo>
                  <a:lnTo>
                    <a:pt x="11240"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7"/>
            <p:cNvSpPr/>
            <p:nvPr/>
          </p:nvSpPr>
          <p:spPr>
            <a:xfrm>
              <a:off x="4697029" y="3686657"/>
              <a:ext cx="14222" cy="108676"/>
            </a:xfrm>
            <a:custGeom>
              <a:avLst/>
              <a:gdLst/>
              <a:ahLst/>
              <a:cxnLst/>
              <a:rect l="l" t="t" r="r" b="b"/>
              <a:pathLst>
                <a:path w="477" h="3645" extrusionOk="0">
                  <a:moveTo>
                    <a:pt x="0" y="1"/>
                  </a:moveTo>
                  <a:lnTo>
                    <a:pt x="0" y="3644"/>
                  </a:lnTo>
                  <a:lnTo>
                    <a:pt x="477" y="3644"/>
                  </a:lnTo>
                  <a:lnTo>
                    <a:pt x="477"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7"/>
            <p:cNvSpPr/>
            <p:nvPr/>
          </p:nvSpPr>
          <p:spPr>
            <a:xfrm>
              <a:off x="4373264" y="3578725"/>
              <a:ext cx="335150" cy="126237"/>
            </a:xfrm>
            <a:custGeom>
              <a:avLst/>
              <a:gdLst/>
              <a:ahLst/>
              <a:cxnLst/>
              <a:rect l="l" t="t" r="r" b="b"/>
              <a:pathLst>
                <a:path w="11241" h="4234" extrusionOk="0">
                  <a:moveTo>
                    <a:pt x="24" y="1"/>
                  </a:moveTo>
                  <a:cubicBezTo>
                    <a:pt x="24" y="1"/>
                    <a:pt x="0" y="49"/>
                    <a:pt x="0" y="72"/>
                  </a:cubicBezTo>
                  <a:lnTo>
                    <a:pt x="0" y="3621"/>
                  </a:lnTo>
                  <a:lnTo>
                    <a:pt x="4930" y="3621"/>
                  </a:lnTo>
                  <a:lnTo>
                    <a:pt x="5573" y="4216"/>
                  </a:lnTo>
                  <a:cubicBezTo>
                    <a:pt x="5585" y="4228"/>
                    <a:pt x="5602" y="4234"/>
                    <a:pt x="5623" y="4234"/>
                  </a:cubicBezTo>
                  <a:cubicBezTo>
                    <a:pt x="5644" y="4234"/>
                    <a:pt x="5668" y="4228"/>
                    <a:pt x="5692" y="4216"/>
                  </a:cubicBezTo>
                  <a:lnTo>
                    <a:pt x="6311" y="3621"/>
                  </a:lnTo>
                  <a:lnTo>
                    <a:pt x="11240" y="3621"/>
                  </a:lnTo>
                  <a:lnTo>
                    <a:pt x="11240" y="72"/>
                  </a:lnTo>
                  <a:cubicBezTo>
                    <a:pt x="11240" y="25"/>
                    <a:pt x="11217" y="1"/>
                    <a:pt x="1116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4693480" y="3578725"/>
              <a:ext cx="17054" cy="107960"/>
            </a:xfrm>
            <a:custGeom>
              <a:avLst/>
              <a:gdLst/>
              <a:ahLst/>
              <a:cxnLst/>
              <a:rect l="l" t="t" r="r" b="b"/>
              <a:pathLst>
                <a:path w="572" h="3621" extrusionOk="0">
                  <a:moveTo>
                    <a:pt x="0" y="1"/>
                  </a:moveTo>
                  <a:cubicBezTo>
                    <a:pt x="72" y="1"/>
                    <a:pt x="96" y="25"/>
                    <a:pt x="96" y="72"/>
                  </a:cubicBezTo>
                  <a:lnTo>
                    <a:pt x="96" y="3621"/>
                  </a:lnTo>
                  <a:lnTo>
                    <a:pt x="572" y="3621"/>
                  </a:lnTo>
                  <a:lnTo>
                    <a:pt x="572" y="72"/>
                  </a:lnTo>
                  <a:cubicBezTo>
                    <a:pt x="572" y="49"/>
                    <a:pt x="548" y="1"/>
                    <a:pt x="47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7"/>
            <p:cNvSpPr/>
            <p:nvPr/>
          </p:nvSpPr>
          <p:spPr>
            <a:xfrm>
              <a:off x="4490408" y="3619214"/>
              <a:ext cx="196719" cy="10674"/>
            </a:xfrm>
            <a:custGeom>
              <a:avLst/>
              <a:gdLst/>
              <a:ahLst/>
              <a:cxnLst/>
              <a:rect l="l" t="t" r="r" b="b"/>
              <a:pathLst>
                <a:path w="6598" h="358" extrusionOk="0">
                  <a:moveTo>
                    <a:pt x="167" y="0"/>
                  </a:moveTo>
                  <a:cubicBezTo>
                    <a:pt x="96" y="0"/>
                    <a:pt x="0" y="72"/>
                    <a:pt x="0" y="143"/>
                  </a:cubicBezTo>
                  <a:cubicBezTo>
                    <a:pt x="0" y="262"/>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7"/>
            <p:cNvSpPr/>
            <p:nvPr/>
          </p:nvSpPr>
          <p:spPr>
            <a:xfrm>
              <a:off x="4490408" y="3643365"/>
              <a:ext cx="143440" cy="10674"/>
            </a:xfrm>
            <a:custGeom>
              <a:avLst/>
              <a:gdLst/>
              <a:ahLst/>
              <a:cxnLst/>
              <a:rect l="l" t="t" r="r" b="b"/>
              <a:pathLst>
                <a:path w="4811" h="358" extrusionOk="0">
                  <a:moveTo>
                    <a:pt x="167" y="0"/>
                  </a:moveTo>
                  <a:cubicBezTo>
                    <a:pt x="96" y="0"/>
                    <a:pt x="0" y="48"/>
                    <a:pt x="0" y="143"/>
                  </a:cubicBezTo>
                  <a:cubicBezTo>
                    <a:pt x="0" y="262"/>
                    <a:pt x="96" y="357"/>
                    <a:pt x="167" y="357"/>
                  </a:cubicBezTo>
                  <a:lnTo>
                    <a:pt x="4644" y="357"/>
                  </a:lnTo>
                  <a:cubicBezTo>
                    <a:pt x="4740" y="357"/>
                    <a:pt x="4811" y="286"/>
                    <a:pt x="4811" y="214"/>
                  </a:cubicBezTo>
                  <a:cubicBezTo>
                    <a:pt x="4811" y="95"/>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4490408" y="3726430"/>
              <a:ext cx="196719" cy="10674"/>
            </a:xfrm>
            <a:custGeom>
              <a:avLst/>
              <a:gdLst/>
              <a:ahLst/>
              <a:cxnLst/>
              <a:rect l="l" t="t" r="r" b="b"/>
              <a:pathLst>
                <a:path w="6598" h="358" extrusionOk="0">
                  <a:moveTo>
                    <a:pt x="167" y="0"/>
                  </a:moveTo>
                  <a:cubicBezTo>
                    <a:pt x="96" y="0"/>
                    <a:pt x="0" y="72"/>
                    <a:pt x="0" y="167"/>
                  </a:cubicBezTo>
                  <a:cubicBezTo>
                    <a:pt x="0" y="286"/>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7"/>
            <p:cNvSpPr/>
            <p:nvPr/>
          </p:nvSpPr>
          <p:spPr>
            <a:xfrm>
              <a:off x="4490408" y="3751266"/>
              <a:ext cx="143440" cy="10674"/>
            </a:xfrm>
            <a:custGeom>
              <a:avLst/>
              <a:gdLst/>
              <a:ahLst/>
              <a:cxnLst/>
              <a:rect l="l" t="t" r="r" b="b"/>
              <a:pathLst>
                <a:path w="4811" h="358" extrusionOk="0">
                  <a:moveTo>
                    <a:pt x="167" y="1"/>
                  </a:moveTo>
                  <a:cubicBezTo>
                    <a:pt x="96" y="1"/>
                    <a:pt x="0" y="72"/>
                    <a:pt x="0" y="167"/>
                  </a:cubicBezTo>
                  <a:cubicBezTo>
                    <a:pt x="0" y="287"/>
                    <a:pt x="96" y="358"/>
                    <a:pt x="167" y="358"/>
                  </a:cubicBezTo>
                  <a:lnTo>
                    <a:pt x="4644" y="358"/>
                  </a:lnTo>
                  <a:cubicBezTo>
                    <a:pt x="4740" y="358"/>
                    <a:pt x="4811" y="310"/>
                    <a:pt x="4811" y="215"/>
                  </a:cubicBezTo>
                  <a:cubicBezTo>
                    <a:pt x="4811" y="96"/>
                    <a:pt x="4763" y="1"/>
                    <a:pt x="4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7"/>
            <p:cNvSpPr/>
            <p:nvPr/>
          </p:nvSpPr>
          <p:spPr>
            <a:xfrm>
              <a:off x="4439990" y="3605022"/>
              <a:ext cx="22033" cy="57543"/>
            </a:xfrm>
            <a:custGeom>
              <a:avLst/>
              <a:gdLst/>
              <a:ahLst/>
              <a:cxnLst/>
              <a:rect l="l" t="t" r="r" b="b"/>
              <a:pathLst>
                <a:path w="739" h="1930" extrusionOk="0">
                  <a:moveTo>
                    <a:pt x="215" y="0"/>
                  </a:moveTo>
                  <a:cubicBezTo>
                    <a:pt x="167" y="0"/>
                    <a:pt x="96" y="24"/>
                    <a:pt x="72" y="95"/>
                  </a:cubicBezTo>
                  <a:cubicBezTo>
                    <a:pt x="1" y="191"/>
                    <a:pt x="72" y="333"/>
                    <a:pt x="191" y="333"/>
                  </a:cubicBezTo>
                  <a:lnTo>
                    <a:pt x="382" y="333"/>
                  </a:lnTo>
                  <a:lnTo>
                    <a:pt x="382" y="1762"/>
                  </a:lnTo>
                  <a:cubicBezTo>
                    <a:pt x="382" y="1810"/>
                    <a:pt x="405" y="1881"/>
                    <a:pt x="453" y="1905"/>
                  </a:cubicBezTo>
                  <a:cubicBezTo>
                    <a:pt x="487" y="1922"/>
                    <a:pt x="521" y="1930"/>
                    <a:pt x="553" y="1930"/>
                  </a:cubicBezTo>
                  <a:cubicBezTo>
                    <a:pt x="656" y="1930"/>
                    <a:pt x="739" y="1853"/>
                    <a:pt x="739" y="1762"/>
                  </a:cubicBezTo>
                  <a:lnTo>
                    <a:pt x="739" y="143"/>
                  </a:lnTo>
                  <a:cubicBezTo>
                    <a:pt x="739" y="71"/>
                    <a:pt x="667" y="0"/>
                    <a:pt x="5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4392435" y="3603800"/>
              <a:ext cx="38342" cy="60465"/>
            </a:xfrm>
            <a:custGeom>
              <a:avLst/>
              <a:gdLst/>
              <a:ahLst/>
              <a:cxnLst/>
              <a:rect l="l" t="t" r="r" b="b"/>
              <a:pathLst>
                <a:path w="1286" h="2028" extrusionOk="0">
                  <a:moveTo>
                    <a:pt x="624" y="332"/>
                  </a:moveTo>
                  <a:cubicBezTo>
                    <a:pt x="654" y="332"/>
                    <a:pt x="685" y="338"/>
                    <a:pt x="714" y="351"/>
                  </a:cubicBezTo>
                  <a:cubicBezTo>
                    <a:pt x="834" y="374"/>
                    <a:pt x="929" y="494"/>
                    <a:pt x="929" y="636"/>
                  </a:cubicBezTo>
                  <a:lnTo>
                    <a:pt x="929" y="1375"/>
                  </a:lnTo>
                  <a:cubicBezTo>
                    <a:pt x="929" y="1494"/>
                    <a:pt x="834" y="1613"/>
                    <a:pt x="714" y="1684"/>
                  </a:cubicBezTo>
                  <a:cubicBezTo>
                    <a:pt x="692" y="1691"/>
                    <a:pt x="670" y="1694"/>
                    <a:pt x="647" y="1694"/>
                  </a:cubicBezTo>
                  <a:cubicBezTo>
                    <a:pt x="501" y="1694"/>
                    <a:pt x="357" y="1567"/>
                    <a:pt x="357" y="1422"/>
                  </a:cubicBezTo>
                  <a:lnTo>
                    <a:pt x="357" y="613"/>
                  </a:lnTo>
                  <a:cubicBezTo>
                    <a:pt x="357" y="456"/>
                    <a:pt x="486" y="332"/>
                    <a:pt x="624" y="332"/>
                  </a:cubicBezTo>
                  <a:close/>
                  <a:moveTo>
                    <a:pt x="639" y="1"/>
                  </a:moveTo>
                  <a:cubicBezTo>
                    <a:pt x="278" y="1"/>
                    <a:pt x="0" y="300"/>
                    <a:pt x="0" y="636"/>
                  </a:cubicBezTo>
                  <a:lnTo>
                    <a:pt x="0" y="1375"/>
                  </a:lnTo>
                  <a:cubicBezTo>
                    <a:pt x="0" y="1740"/>
                    <a:pt x="291" y="2028"/>
                    <a:pt x="663" y="2028"/>
                  </a:cubicBezTo>
                  <a:cubicBezTo>
                    <a:pt x="703" y="2028"/>
                    <a:pt x="744" y="2025"/>
                    <a:pt x="786" y="2018"/>
                  </a:cubicBezTo>
                  <a:cubicBezTo>
                    <a:pt x="1072" y="1922"/>
                    <a:pt x="1286" y="1660"/>
                    <a:pt x="1286" y="1351"/>
                  </a:cubicBezTo>
                  <a:lnTo>
                    <a:pt x="1286" y="636"/>
                  </a:lnTo>
                  <a:cubicBezTo>
                    <a:pt x="1286" y="351"/>
                    <a:pt x="1072" y="65"/>
                    <a:pt x="786" y="17"/>
                  </a:cubicBezTo>
                  <a:cubicBezTo>
                    <a:pt x="736" y="6"/>
                    <a:pt x="686" y="1"/>
                    <a:pt x="6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7"/>
            <p:cNvSpPr/>
            <p:nvPr/>
          </p:nvSpPr>
          <p:spPr>
            <a:xfrm>
              <a:off x="4436442" y="3713639"/>
              <a:ext cx="34824" cy="56827"/>
            </a:xfrm>
            <a:custGeom>
              <a:avLst/>
              <a:gdLst/>
              <a:ahLst/>
              <a:cxnLst/>
              <a:rect l="l" t="t" r="r" b="b"/>
              <a:pathLst>
                <a:path w="1168" h="1906" extrusionOk="0">
                  <a:moveTo>
                    <a:pt x="548" y="1"/>
                  </a:moveTo>
                  <a:cubicBezTo>
                    <a:pt x="286" y="1"/>
                    <a:pt x="72" y="167"/>
                    <a:pt x="24" y="429"/>
                  </a:cubicBezTo>
                  <a:cubicBezTo>
                    <a:pt x="1" y="525"/>
                    <a:pt x="48" y="620"/>
                    <a:pt x="120" y="644"/>
                  </a:cubicBezTo>
                  <a:cubicBezTo>
                    <a:pt x="140" y="648"/>
                    <a:pt x="159" y="650"/>
                    <a:pt x="177" y="650"/>
                  </a:cubicBezTo>
                  <a:cubicBezTo>
                    <a:pt x="262" y="650"/>
                    <a:pt x="318" y="603"/>
                    <a:pt x="358" y="525"/>
                  </a:cubicBezTo>
                  <a:cubicBezTo>
                    <a:pt x="382" y="429"/>
                    <a:pt x="477" y="358"/>
                    <a:pt x="548" y="358"/>
                  </a:cubicBezTo>
                  <a:cubicBezTo>
                    <a:pt x="667" y="358"/>
                    <a:pt x="763" y="429"/>
                    <a:pt x="763" y="548"/>
                  </a:cubicBezTo>
                  <a:lnTo>
                    <a:pt x="763" y="596"/>
                  </a:lnTo>
                  <a:cubicBezTo>
                    <a:pt x="739" y="644"/>
                    <a:pt x="715" y="739"/>
                    <a:pt x="644" y="858"/>
                  </a:cubicBezTo>
                  <a:cubicBezTo>
                    <a:pt x="405" y="1191"/>
                    <a:pt x="262" y="1382"/>
                    <a:pt x="191" y="1477"/>
                  </a:cubicBezTo>
                  <a:cubicBezTo>
                    <a:pt x="120" y="1596"/>
                    <a:pt x="48" y="1668"/>
                    <a:pt x="72" y="1739"/>
                  </a:cubicBezTo>
                  <a:cubicBezTo>
                    <a:pt x="120" y="1811"/>
                    <a:pt x="143" y="1834"/>
                    <a:pt x="191" y="1858"/>
                  </a:cubicBezTo>
                  <a:cubicBezTo>
                    <a:pt x="239" y="1858"/>
                    <a:pt x="262" y="1906"/>
                    <a:pt x="524" y="1906"/>
                  </a:cubicBezTo>
                  <a:lnTo>
                    <a:pt x="1001" y="1906"/>
                  </a:lnTo>
                  <a:cubicBezTo>
                    <a:pt x="1096" y="1906"/>
                    <a:pt x="1167" y="1834"/>
                    <a:pt x="1167" y="1739"/>
                  </a:cubicBezTo>
                  <a:cubicBezTo>
                    <a:pt x="1167" y="1620"/>
                    <a:pt x="1120" y="1549"/>
                    <a:pt x="1001" y="1549"/>
                  </a:cubicBezTo>
                  <a:lnTo>
                    <a:pt x="548" y="1549"/>
                  </a:lnTo>
                  <a:cubicBezTo>
                    <a:pt x="644" y="1429"/>
                    <a:pt x="763" y="1263"/>
                    <a:pt x="905" y="1072"/>
                  </a:cubicBezTo>
                  <a:cubicBezTo>
                    <a:pt x="977" y="906"/>
                    <a:pt x="1072" y="763"/>
                    <a:pt x="1096" y="644"/>
                  </a:cubicBezTo>
                  <a:cubicBezTo>
                    <a:pt x="1120" y="548"/>
                    <a:pt x="1096" y="429"/>
                    <a:pt x="1072" y="358"/>
                  </a:cubicBezTo>
                  <a:cubicBezTo>
                    <a:pt x="1025" y="286"/>
                    <a:pt x="1001" y="239"/>
                    <a:pt x="953" y="167"/>
                  </a:cubicBezTo>
                  <a:cubicBezTo>
                    <a:pt x="858" y="48"/>
                    <a:pt x="715"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7"/>
            <p:cNvSpPr/>
            <p:nvPr/>
          </p:nvSpPr>
          <p:spPr>
            <a:xfrm>
              <a:off x="4392435" y="3712238"/>
              <a:ext cx="36941" cy="56947"/>
            </a:xfrm>
            <a:custGeom>
              <a:avLst/>
              <a:gdLst/>
              <a:ahLst/>
              <a:cxnLst/>
              <a:rect l="l" t="t" r="r" b="b"/>
              <a:pathLst>
                <a:path w="1239" h="1910" extrusionOk="0">
                  <a:moveTo>
                    <a:pt x="595" y="357"/>
                  </a:moveTo>
                  <a:cubicBezTo>
                    <a:pt x="762" y="357"/>
                    <a:pt x="881" y="476"/>
                    <a:pt x="881" y="643"/>
                  </a:cubicBezTo>
                  <a:lnTo>
                    <a:pt x="881" y="1310"/>
                  </a:lnTo>
                  <a:cubicBezTo>
                    <a:pt x="881" y="1429"/>
                    <a:pt x="786" y="1548"/>
                    <a:pt x="643" y="1596"/>
                  </a:cubicBezTo>
                  <a:cubicBezTo>
                    <a:pt x="476" y="1596"/>
                    <a:pt x="357" y="1476"/>
                    <a:pt x="357" y="1310"/>
                  </a:cubicBezTo>
                  <a:lnTo>
                    <a:pt x="357" y="643"/>
                  </a:lnTo>
                  <a:cubicBezTo>
                    <a:pt x="357" y="524"/>
                    <a:pt x="453" y="405"/>
                    <a:pt x="595" y="357"/>
                  </a:cubicBezTo>
                  <a:close/>
                  <a:moveTo>
                    <a:pt x="643" y="0"/>
                  </a:moveTo>
                  <a:cubicBezTo>
                    <a:pt x="310" y="0"/>
                    <a:pt x="0" y="286"/>
                    <a:pt x="0" y="595"/>
                  </a:cubicBezTo>
                  <a:lnTo>
                    <a:pt x="0" y="1286"/>
                  </a:lnTo>
                  <a:cubicBezTo>
                    <a:pt x="0" y="1619"/>
                    <a:pt x="286" y="1881"/>
                    <a:pt x="595" y="1905"/>
                  </a:cubicBezTo>
                  <a:cubicBezTo>
                    <a:pt x="618" y="1908"/>
                    <a:pt x="641" y="1910"/>
                    <a:pt x="664" y="1910"/>
                  </a:cubicBezTo>
                  <a:cubicBezTo>
                    <a:pt x="970" y="1910"/>
                    <a:pt x="1238" y="1620"/>
                    <a:pt x="1238" y="1310"/>
                  </a:cubicBezTo>
                  <a:lnTo>
                    <a:pt x="1238" y="643"/>
                  </a:lnTo>
                  <a:cubicBezTo>
                    <a:pt x="1238" y="310"/>
                    <a:pt x="953" y="48"/>
                    <a:pt x="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4437158" y="3821571"/>
              <a:ext cx="33393" cy="56112"/>
            </a:xfrm>
            <a:custGeom>
              <a:avLst/>
              <a:gdLst/>
              <a:ahLst/>
              <a:cxnLst/>
              <a:rect l="l" t="t" r="r" b="b"/>
              <a:pathLst>
                <a:path w="1120" h="1882" extrusionOk="0">
                  <a:moveTo>
                    <a:pt x="572" y="0"/>
                  </a:moveTo>
                  <a:cubicBezTo>
                    <a:pt x="286" y="0"/>
                    <a:pt x="48" y="191"/>
                    <a:pt x="24" y="453"/>
                  </a:cubicBezTo>
                  <a:cubicBezTo>
                    <a:pt x="0" y="548"/>
                    <a:pt x="48" y="620"/>
                    <a:pt x="167" y="667"/>
                  </a:cubicBezTo>
                  <a:cubicBezTo>
                    <a:pt x="179" y="670"/>
                    <a:pt x="192" y="672"/>
                    <a:pt x="204" y="672"/>
                  </a:cubicBezTo>
                  <a:cubicBezTo>
                    <a:pt x="286" y="672"/>
                    <a:pt x="361" y="604"/>
                    <a:pt x="381" y="501"/>
                  </a:cubicBezTo>
                  <a:cubicBezTo>
                    <a:pt x="405" y="429"/>
                    <a:pt x="500" y="334"/>
                    <a:pt x="596" y="334"/>
                  </a:cubicBezTo>
                  <a:cubicBezTo>
                    <a:pt x="715" y="334"/>
                    <a:pt x="810" y="429"/>
                    <a:pt x="810" y="548"/>
                  </a:cubicBezTo>
                  <a:cubicBezTo>
                    <a:pt x="810" y="667"/>
                    <a:pt x="715" y="739"/>
                    <a:pt x="596" y="739"/>
                  </a:cubicBezTo>
                  <a:cubicBezTo>
                    <a:pt x="500" y="739"/>
                    <a:pt x="405" y="834"/>
                    <a:pt x="405" y="929"/>
                  </a:cubicBezTo>
                  <a:cubicBezTo>
                    <a:pt x="405" y="1024"/>
                    <a:pt x="500" y="1096"/>
                    <a:pt x="596" y="1096"/>
                  </a:cubicBezTo>
                  <a:cubicBezTo>
                    <a:pt x="715" y="1096"/>
                    <a:pt x="810" y="1191"/>
                    <a:pt x="810" y="1310"/>
                  </a:cubicBezTo>
                  <a:cubicBezTo>
                    <a:pt x="810" y="1429"/>
                    <a:pt x="715" y="1525"/>
                    <a:pt x="596" y="1525"/>
                  </a:cubicBezTo>
                  <a:cubicBezTo>
                    <a:pt x="500" y="1525"/>
                    <a:pt x="405" y="1429"/>
                    <a:pt x="381" y="1334"/>
                  </a:cubicBezTo>
                  <a:lnTo>
                    <a:pt x="381" y="1310"/>
                  </a:lnTo>
                  <a:cubicBezTo>
                    <a:pt x="381" y="1215"/>
                    <a:pt x="286" y="1144"/>
                    <a:pt x="215" y="1144"/>
                  </a:cubicBezTo>
                  <a:cubicBezTo>
                    <a:pt x="119" y="1144"/>
                    <a:pt x="24" y="1215"/>
                    <a:pt x="24" y="1310"/>
                  </a:cubicBezTo>
                  <a:lnTo>
                    <a:pt x="24" y="1405"/>
                  </a:lnTo>
                  <a:cubicBezTo>
                    <a:pt x="48" y="1667"/>
                    <a:pt x="286" y="1882"/>
                    <a:pt x="572" y="1882"/>
                  </a:cubicBezTo>
                  <a:cubicBezTo>
                    <a:pt x="858" y="1882"/>
                    <a:pt x="1120" y="1644"/>
                    <a:pt x="1120" y="1310"/>
                  </a:cubicBezTo>
                  <a:cubicBezTo>
                    <a:pt x="1120" y="1167"/>
                    <a:pt x="1072" y="1048"/>
                    <a:pt x="977" y="929"/>
                  </a:cubicBezTo>
                  <a:cubicBezTo>
                    <a:pt x="1072" y="834"/>
                    <a:pt x="1120" y="691"/>
                    <a:pt x="1120" y="548"/>
                  </a:cubicBezTo>
                  <a:cubicBezTo>
                    <a:pt x="1120" y="239"/>
                    <a:pt x="858" y="0"/>
                    <a:pt x="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4392435" y="3820855"/>
              <a:ext cx="36225" cy="56827"/>
            </a:xfrm>
            <a:custGeom>
              <a:avLst/>
              <a:gdLst/>
              <a:ahLst/>
              <a:cxnLst/>
              <a:rect l="l" t="t" r="r" b="b"/>
              <a:pathLst>
                <a:path w="1215" h="1906" extrusionOk="0">
                  <a:moveTo>
                    <a:pt x="595" y="334"/>
                  </a:moveTo>
                  <a:cubicBezTo>
                    <a:pt x="762" y="334"/>
                    <a:pt x="881" y="453"/>
                    <a:pt x="881" y="596"/>
                  </a:cubicBezTo>
                  <a:lnTo>
                    <a:pt x="881" y="1287"/>
                  </a:lnTo>
                  <a:cubicBezTo>
                    <a:pt x="881" y="1406"/>
                    <a:pt x="786" y="1501"/>
                    <a:pt x="643" y="1549"/>
                  </a:cubicBezTo>
                  <a:cubicBezTo>
                    <a:pt x="476" y="1549"/>
                    <a:pt x="357" y="1429"/>
                    <a:pt x="357" y="1287"/>
                  </a:cubicBezTo>
                  <a:lnTo>
                    <a:pt x="357" y="596"/>
                  </a:lnTo>
                  <a:cubicBezTo>
                    <a:pt x="357" y="477"/>
                    <a:pt x="453" y="358"/>
                    <a:pt x="595" y="334"/>
                  </a:cubicBezTo>
                  <a:close/>
                  <a:moveTo>
                    <a:pt x="619" y="1"/>
                  </a:moveTo>
                  <a:cubicBezTo>
                    <a:pt x="310" y="1"/>
                    <a:pt x="0" y="263"/>
                    <a:pt x="0" y="596"/>
                  </a:cubicBezTo>
                  <a:lnTo>
                    <a:pt x="0" y="1287"/>
                  </a:lnTo>
                  <a:cubicBezTo>
                    <a:pt x="0" y="1596"/>
                    <a:pt x="286" y="1882"/>
                    <a:pt x="595" y="1906"/>
                  </a:cubicBezTo>
                  <a:cubicBezTo>
                    <a:pt x="929" y="1906"/>
                    <a:pt x="1215" y="1644"/>
                    <a:pt x="1215" y="1310"/>
                  </a:cubicBezTo>
                  <a:lnTo>
                    <a:pt x="1215" y="620"/>
                  </a:lnTo>
                  <a:cubicBezTo>
                    <a:pt x="1215" y="286"/>
                    <a:pt x="953" y="24"/>
                    <a:pt x="6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4490408" y="3835048"/>
              <a:ext cx="196719" cy="10704"/>
            </a:xfrm>
            <a:custGeom>
              <a:avLst/>
              <a:gdLst/>
              <a:ahLst/>
              <a:cxnLst/>
              <a:rect l="l" t="t" r="r" b="b"/>
              <a:pathLst>
                <a:path w="6598" h="359" extrusionOk="0">
                  <a:moveTo>
                    <a:pt x="167" y="1"/>
                  </a:moveTo>
                  <a:cubicBezTo>
                    <a:pt x="96" y="1"/>
                    <a:pt x="0" y="49"/>
                    <a:pt x="0" y="144"/>
                  </a:cubicBezTo>
                  <a:cubicBezTo>
                    <a:pt x="0" y="263"/>
                    <a:pt x="96" y="358"/>
                    <a:pt x="167" y="358"/>
                  </a:cubicBezTo>
                  <a:lnTo>
                    <a:pt x="6430" y="358"/>
                  </a:lnTo>
                  <a:cubicBezTo>
                    <a:pt x="6526" y="358"/>
                    <a:pt x="6597" y="287"/>
                    <a:pt x="6597" y="215"/>
                  </a:cubicBezTo>
                  <a:cubicBezTo>
                    <a:pt x="6597" y="96"/>
                    <a:pt x="6549" y="1"/>
                    <a:pt x="6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7"/>
            <p:cNvSpPr/>
            <p:nvPr/>
          </p:nvSpPr>
          <p:spPr>
            <a:xfrm>
              <a:off x="4490408" y="3859914"/>
              <a:ext cx="143440" cy="10674"/>
            </a:xfrm>
            <a:custGeom>
              <a:avLst/>
              <a:gdLst/>
              <a:ahLst/>
              <a:cxnLst/>
              <a:rect l="l" t="t" r="r" b="b"/>
              <a:pathLst>
                <a:path w="4811" h="358" extrusionOk="0">
                  <a:moveTo>
                    <a:pt x="167" y="0"/>
                  </a:moveTo>
                  <a:cubicBezTo>
                    <a:pt x="96" y="0"/>
                    <a:pt x="0" y="48"/>
                    <a:pt x="0" y="143"/>
                  </a:cubicBezTo>
                  <a:cubicBezTo>
                    <a:pt x="0" y="262"/>
                    <a:pt x="96" y="358"/>
                    <a:pt x="167" y="358"/>
                  </a:cubicBezTo>
                  <a:lnTo>
                    <a:pt x="4644" y="358"/>
                  </a:lnTo>
                  <a:cubicBezTo>
                    <a:pt x="4740" y="358"/>
                    <a:pt x="4811" y="286"/>
                    <a:pt x="4811" y="215"/>
                  </a:cubicBezTo>
                  <a:cubicBezTo>
                    <a:pt x="4811" y="96"/>
                    <a:pt x="4763" y="0"/>
                    <a:pt x="4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7"/>
            <p:cNvSpPr/>
            <p:nvPr/>
          </p:nvSpPr>
          <p:spPr>
            <a:xfrm>
              <a:off x="4366853" y="3573060"/>
              <a:ext cx="348657" cy="354321"/>
            </a:xfrm>
            <a:custGeom>
              <a:avLst/>
              <a:gdLst/>
              <a:ahLst/>
              <a:cxnLst/>
              <a:rect l="l" t="t" r="r" b="b"/>
              <a:pathLst>
                <a:path w="11694" h="11884" extrusionOk="0">
                  <a:moveTo>
                    <a:pt x="11289" y="334"/>
                  </a:moveTo>
                  <a:lnTo>
                    <a:pt x="11336" y="3644"/>
                  </a:lnTo>
                  <a:lnTo>
                    <a:pt x="6550" y="3644"/>
                  </a:lnTo>
                  <a:cubicBezTo>
                    <a:pt x="6526" y="3644"/>
                    <a:pt x="6454" y="3668"/>
                    <a:pt x="6431" y="3692"/>
                  </a:cubicBezTo>
                  <a:lnTo>
                    <a:pt x="5835" y="4263"/>
                  </a:lnTo>
                  <a:lnTo>
                    <a:pt x="5240" y="3692"/>
                  </a:lnTo>
                  <a:cubicBezTo>
                    <a:pt x="5216" y="3668"/>
                    <a:pt x="5145" y="3644"/>
                    <a:pt x="5121" y="3644"/>
                  </a:cubicBezTo>
                  <a:lnTo>
                    <a:pt x="334" y="3644"/>
                  </a:lnTo>
                  <a:lnTo>
                    <a:pt x="334" y="334"/>
                  </a:lnTo>
                  <a:close/>
                  <a:moveTo>
                    <a:pt x="239" y="0"/>
                  </a:moveTo>
                  <a:cubicBezTo>
                    <a:pt x="144" y="0"/>
                    <a:pt x="72" y="96"/>
                    <a:pt x="72" y="191"/>
                  </a:cubicBezTo>
                  <a:lnTo>
                    <a:pt x="72" y="4620"/>
                  </a:lnTo>
                  <a:cubicBezTo>
                    <a:pt x="72" y="4644"/>
                    <a:pt x="96" y="4716"/>
                    <a:pt x="120" y="4716"/>
                  </a:cubicBezTo>
                  <a:cubicBezTo>
                    <a:pt x="159" y="4735"/>
                    <a:pt x="200" y="4744"/>
                    <a:pt x="239" y="4744"/>
                  </a:cubicBezTo>
                  <a:cubicBezTo>
                    <a:pt x="342" y="4744"/>
                    <a:pt x="429" y="4683"/>
                    <a:pt x="429" y="4597"/>
                  </a:cubicBezTo>
                  <a:lnTo>
                    <a:pt x="429" y="4001"/>
                  </a:lnTo>
                  <a:lnTo>
                    <a:pt x="5121" y="4001"/>
                  </a:lnTo>
                  <a:lnTo>
                    <a:pt x="5716" y="4549"/>
                  </a:lnTo>
                  <a:cubicBezTo>
                    <a:pt x="5788" y="4620"/>
                    <a:pt x="5835" y="4620"/>
                    <a:pt x="5907" y="4620"/>
                  </a:cubicBezTo>
                  <a:cubicBezTo>
                    <a:pt x="5954" y="4620"/>
                    <a:pt x="6026" y="4597"/>
                    <a:pt x="6073" y="4549"/>
                  </a:cubicBezTo>
                  <a:lnTo>
                    <a:pt x="6669" y="4001"/>
                  </a:lnTo>
                  <a:lnTo>
                    <a:pt x="11384" y="4001"/>
                  </a:lnTo>
                  <a:lnTo>
                    <a:pt x="11384" y="7264"/>
                  </a:lnTo>
                  <a:lnTo>
                    <a:pt x="6574" y="7264"/>
                  </a:lnTo>
                  <a:cubicBezTo>
                    <a:pt x="6526" y="7264"/>
                    <a:pt x="6502" y="7288"/>
                    <a:pt x="6454" y="7335"/>
                  </a:cubicBezTo>
                  <a:lnTo>
                    <a:pt x="5859" y="7883"/>
                  </a:lnTo>
                  <a:lnTo>
                    <a:pt x="5264" y="7335"/>
                  </a:lnTo>
                  <a:cubicBezTo>
                    <a:pt x="5240" y="7288"/>
                    <a:pt x="5192" y="7264"/>
                    <a:pt x="5145" y="7264"/>
                  </a:cubicBezTo>
                  <a:lnTo>
                    <a:pt x="358" y="7264"/>
                  </a:lnTo>
                  <a:lnTo>
                    <a:pt x="358" y="5430"/>
                  </a:lnTo>
                  <a:cubicBezTo>
                    <a:pt x="358" y="5335"/>
                    <a:pt x="286" y="5240"/>
                    <a:pt x="215" y="5240"/>
                  </a:cubicBezTo>
                  <a:cubicBezTo>
                    <a:pt x="96" y="5240"/>
                    <a:pt x="1" y="5311"/>
                    <a:pt x="1" y="5430"/>
                  </a:cubicBezTo>
                  <a:lnTo>
                    <a:pt x="1" y="10979"/>
                  </a:lnTo>
                  <a:cubicBezTo>
                    <a:pt x="1" y="11146"/>
                    <a:pt x="120" y="11265"/>
                    <a:pt x="263" y="11265"/>
                  </a:cubicBezTo>
                  <a:lnTo>
                    <a:pt x="5049" y="11265"/>
                  </a:lnTo>
                  <a:lnTo>
                    <a:pt x="5645" y="11812"/>
                  </a:lnTo>
                  <a:cubicBezTo>
                    <a:pt x="5716" y="11884"/>
                    <a:pt x="5788" y="11884"/>
                    <a:pt x="5835" y="11884"/>
                  </a:cubicBezTo>
                  <a:cubicBezTo>
                    <a:pt x="5883" y="11884"/>
                    <a:pt x="5954" y="11860"/>
                    <a:pt x="6002" y="11812"/>
                  </a:cubicBezTo>
                  <a:lnTo>
                    <a:pt x="6597" y="11265"/>
                  </a:lnTo>
                  <a:lnTo>
                    <a:pt x="7859" y="11265"/>
                  </a:lnTo>
                  <a:cubicBezTo>
                    <a:pt x="7955" y="11265"/>
                    <a:pt x="8026" y="11193"/>
                    <a:pt x="8026" y="11098"/>
                  </a:cubicBezTo>
                  <a:cubicBezTo>
                    <a:pt x="8026" y="10979"/>
                    <a:pt x="7979" y="10907"/>
                    <a:pt x="7859" y="10907"/>
                  </a:cubicBezTo>
                  <a:lnTo>
                    <a:pt x="6550" y="10907"/>
                  </a:lnTo>
                  <a:cubicBezTo>
                    <a:pt x="6526" y="10907"/>
                    <a:pt x="6454" y="10931"/>
                    <a:pt x="6431" y="10955"/>
                  </a:cubicBezTo>
                  <a:lnTo>
                    <a:pt x="5835" y="11527"/>
                  </a:lnTo>
                  <a:lnTo>
                    <a:pt x="5240" y="10955"/>
                  </a:lnTo>
                  <a:cubicBezTo>
                    <a:pt x="5216" y="10931"/>
                    <a:pt x="5145" y="10907"/>
                    <a:pt x="5121" y="10907"/>
                  </a:cubicBezTo>
                  <a:lnTo>
                    <a:pt x="334" y="10907"/>
                  </a:lnTo>
                  <a:lnTo>
                    <a:pt x="334" y="7597"/>
                  </a:lnTo>
                  <a:lnTo>
                    <a:pt x="5026" y="7597"/>
                  </a:lnTo>
                  <a:lnTo>
                    <a:pt x="5621" y="8145"/>
                  </a:lnTo>
                  <a:cubicBezTo>
                    <a:pt x="5692" y="8216"/>
                    <a:pt x="5740" y="8216"/>
                    <a:pt x="5811" y="8216"/>
                  </a:cubicBezTo>
                  <a:cubicBezTo>
                    <a:pt x="5859" y="8216"/>
                    <a:pt x="5931" y="8193"/>
                    <a:pt x="5978" y="8145"/>
                  </a:cubicBezTo>
                  <a:lnTo>
                    <a:pt x="6574" y="7597"/>
                  </a:lnTo>
                  <a:lnTo>
                    <a:pt x="11289" y="7597"/>
                  </a:lnTo>
                  <a:lnTo>
                    <a:pt x="11289" y="10907"/>
                  </a:lnTo>
                  <a:lnTo>
                    <a:pt x="8669" y="10907"/>
                  </a:lnTo>
                  <a:cubicBezTo>
                    <a:pt x="8574" y="10907"/>
                    <a:pt x="8479" y="10955"/>
                    <a:pt x="8479" y="11050"/>
                  </a:cubicBezTo>
                  <a:cubicBezTo>
                    <a:pt x="8479" y="11169"/>
                    <a:pt x="8550" y="11265"/>
                    <a:pt x="8669" y="11265"/>
                  </a:cubicBezTo>
                  <a:lnTo>
                    <a:pt x="11360" y="11265"/>
                  </a:lnTo>
                  <a:cubicBezTo>
                    <a:pt x="11527" y="11265"/>
                    <a:pt x="11646" y="11146"/>
                    <a:pt x="11646" y="10979"/>
                  </a:cubicBezTo>
                  <a:lnTo>
                    <a:pt x="11646" y="262"/>
                  </a:lnTo>
                  <a:cubicBezTo>
                    <a:pt x="11694" y="119"/>
                    <a:pt x="11575" y="0"/>
                    <a:pt x="11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1" name="Google Shape;13961;p77"/>
          <p:cNvGrpSpPr/>
          <p:nvPr/>
        </p:nvGrpSpPr>
        <p:grpSpPr>
          <a:xfrm>
            <a:off x="3253852" y="3573060"/>
            <a:ext cx="354321" cy="355753"/>
            <a:chOff x="3672939" y="3573060"/>
            <a:chExt cx="354321" cy="355753"/>
          </a:xfrm>
        </p:grpSpPr>
        <p:sp>
          <p:nvSpPr>
            <p:cNvPr id="13962" name="Google Shape;13962;p77"/>
            <p:cNvSpPr/>
            <p:nvPr/>
          </p:nvSpPr>
          <p:spPr>
            <a:xfrm>
              <a:off x="3677888" y="3896825"/>
              <a:ext cx="343678" cy="24180"/>
            </a:xfrm>
            <a:custGeom>
              <a:avLst/>
              <a:gdLst/>
              <a:ahLst/>
              <a:cxnLst/>
              <a:rect l="l" t="t" r="r" b="b"/>
              <a:pathLst>
                <a:path w="11527" h="811" extrusionOk="0">
                  <a:moveTo>
                    <a:pt x="144" y="1"/>
                  </a:moveTo>
                  <a:cubicBezTo>
                    <a:pt x="72" y="1"/>
                    <a:pt x="1" y="72"/>
                    <a:pt x="1" y="120"/>
                  </a:cubicBezTo>
                  <a:lnTo>
                    <a:pt x="1" y="691"/>
                  </a:lnTo>
                  <a:cubicBezTo>
                    <a:pt x="1" y="739"/>
                    <a:pt x="72" y="810"/>
                    <a:pt x="144" y="810"/>
                  </a:cubicBezTo>
                  <a:lnTo>
                    <a:pt x="11408" y="810"/>
                  </a:lnTo>
                  <a:cubicBezTo>
                    <a:pt x="11479" y="810"/>
                    <a:pt x="11503" y="787"/>
                    <a:pt x="11527" y="691"/>
                  </a:cubicBezTo>
                  <a:lnTo>
                    <a:pt x="11527" y="120"/>
                  </a:lnTo>
                  <a:cubicBezTo>
                    <a:pt x="11527" y="72"/>
                    <a:pt x="11479" y="1"/>
                    <a:pt x="11408" y="1"/>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7"/>
            <p:cNvSpPr/>
            <p:nvPr/>
          </p:nvSpPr>
          <p:spPr>
            <a:xfrm>
              <a:off x="4003084" y="3896825"/>
              <a:ext cx="17800" cy="24180"/>
            </a:xfrm>
            <a:custGeom>
              <a:avLst/>
              <a:gdLst/>
              <a:ahLst/>
              <a:cxnLst/>
              <a:rect l="l" t="t" r="r" b="b"/>
              <a:pathLst>
                <a:path w="597" h="811" extrusionOk="0">
                  <a:moveTo>
                    <a:pt x="1" y="1"/>
                  </a:moveTo>
                  <a:cubicBezTo>
                    <a:pt x="72" y="1"/>
                    <a:pt x="120" y="72"/>
                    <a:pt x="120" y="120"/>
                  </a:cubicBezTo>
                  <a:lnTo>
                    <a:pt x="120" y="691"/>
                  </a:lnTo>
                  <a:cubicBezTo>
                    <a:pt x="120" y="739"/>
                    <a:pt x="72" y="810"/>
                    <a:pt x="1" y="810"/>
                  </a:cubicBezTo>
                  <a:lnTo>
                    <a:pt x="477" y="810"/>
                  </a:lnTo>
                  <a:cubicBezTo>
                    <a:pt x="549" y="810"/>
                    <a:pt x="596" y="763"/>
                    <a:pt x="596" y="691"/>
                  </a:cubicBezTo>
                  <a:lnTo>
                    <a:pt x="596" y="120"/>
                  </a:lnTo>
                  <a:cubicBezTo>
                    <a:pt x="596" y="72"/>
                    <a:pt x="572"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3943454" y="3681677"/>
              <a:ext cx="55396" cy="215175"/>
            </a:xfrm>
            <a:custGeom>
              <a:avLst/>
              <a:gdLst/>
              <a:ahLst/>
              <a:cxnLst/>
              <a:rect l="l" t="t" r="r" b="b"/>
              <a:pathLst>
                <a:path w="1858" h="7217" extrusionOk="0">
                  <a:moveTo>
                    <a:pt x="72" y="1"/>
                  </a:moveTo>
                  <a:cubicBezTo>
                    <a:pt x="24" y="1"/>
                    <a:pt x="0" y="25"/>
                    <a:pt x="0" y="49"/>
                  </a:cubicBezTo>
                  <a:lnTo>
                    <a:pt x="0" y="7217"/>
                  </a:lnTo>
                  <a:lnTo>
                    <a:pt x="1858" y="7217"/>
                  </a:lnTo>
                  <a:lnTo>
                    <a:pt x="1858" y="49"/>
                  </a:lnTo>
                  <a:cubicBezTo>
                    <a:pt x="1858" y="25"/>
                    <a:pt x="1810" y="1"/>
                    <a:pt x="1787"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3832689" y="3644050"/>
              <a:ext cx="55396" cy="252801"/>
            </a:xfrm>
            <a:custGeom>
              <a:avLst/>
              <a:gdLst/>
              <a:ahLst/>
              <a:cxnLst/>
              <a:rect l="l" t="t" r="r" b="b"/>
              <a:pathLst>
                <a:path w="1858" h="8479" extrusionOk="0">
                  <a:moveTo>
                    <a:pt x="0" y="1"/>
                  </a:moveTo>
                  <a:lnTo>
                    <a:pt x="0" y="8479"/>
                  </a:lnTo>
                  <a:lnTo>
                    <a:pt x="1858" y="8479"/>
                  </a:lnTo>
                  <a:lnTo>
                    <a:pt x="1858" y="72"/>
                  </a:lnTo>
                  <a:cubicBezTo>
                    <a:pt x="1858" y="25"/>
                    <a:pt x="1810" y="1"/>
                    <a:pt x="178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7"/>
            <p:cNvSpPr/>
            <p:nvPr/>
          </p:nvSpPr>
          <p:spPr>
            <a:xfrm>
              <a:off x="3871748" y="3644498"/>
              <a:ext cx="16339" cy="253785"/>
            </a:xfrm>
            <a:custGeom>
              <a:avLst/>
              <a:gdLst/>
              <a:ahLst/>
              <a:cxnLst/>
              <a:rect l="l" t="t" r="r" b="b"/>
              <a:pathLst>
                <a:path w="548" h="8512" extrusionOk="0">
                  <a:moveTo>
                    <a:pt x="498" y="1"/>
                  </a:moveTo>
                  <a:cubicBezTo>
                    <a:pt x="490" y="1"/>
                    <a:pt x="482" y="4"/>
                    <a:pt x="476" y="10"/>
                  </a:cubicBezTo>
                  <a:lnTo>
                    <a:pt x="0" y="10"/>
                  </a:lnTo>
                  <a:cubicBezTo>
                    <a:pt x="24" y="10"/>
                    <a:pt x="72" y="57"/>
                    <a:pt x="72" y="81"/>
                  </a:cubicBezTo>
                  <a:lnTo>
                    <a:pt x="72" y="8511"/>
                  </a:lnTo>
                  <a:lnTo>
                    <a:pt x="548" y="8511"/>
                  </a:lnTo>
                  <a:lnTo>
                    <a:pt x="548" y="81"/>
                  </a:lnTo>
                  <a:cubicBezTo>
                    <a:pt x="548" y="27"/>
                    <a:pt x="521" y="1"/>
                    <a:pt x="498"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7"/>
            <p:cNvSpPr/>
            <p:nvPr/>
          </p:nvSpPr>
          <p:spPr>
            <a:xfrm>
              <a:off x="3778008" y="3607139"/>
              <a:ext cx="54711" cy="289712"/>
            </a:xfrm>
            <a:custGeom>
              <a:avLst/>
              <a:gdLst/>
              <a:ahLst/>
              <a:cxnLst/>
              <a:rect l="l" t="t" r="r" b="b"/>
              <a:pathLst>
                <a:path w="1835" h="9717" extrusionOk="0">
                  <a:moveTo>
                    <a:pt x="48" y="0"/>
                  </a:moveTo>
                  <a:cubicBezTo>
                    <a:pt x="24" y="0"/>
                    <a:pt x="1" y="24"/>
                    <a:pt x="1" y="48"/>
                  </a:cubicBezTo>
                  <a:lnTo>
                    <a:pt x="1" y="9717"/>
                  </a:lnTo>
                  <a:lnTo>
                    <a:pt x="1834" y="9717"/>
                  </a:lnTo>
                  <a:lnTo>
                    <a:pt x="1834" y="48"/>
                  </a:lnTo>
                  <a:cubicBezTo>
                    <a:pt x="1834" y="24"/>
                    <a:pt x="1811" y="0"/>
                    <a:pt x="17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3817066" y="3607557"/>
              <a:ext cx="15653" cy="290726"/>
            </a:xfrm>
            <a:custGeom>
              <a:avLst/>
              <a:gdLst/>
              <a:ahLst/>
              <a:cxnLst/>
              <a:rect l="l" t="t" r="r" b="b"/>
              <a:pathLst>
                <a:path w="525" h="9751" extrusionOk="0">
                  <a:moveTo>
                    <a:pt x="495" y="1"/>
                  </a:moveTo>
                  <a:cubicBezTo>
                    <a:pt x="490" y="1"/>
                    <a:pt x="483" y="4"/>
                    <a:pt x="477" y="10"/>
                  </a:cubicBezTo>
                  <a:lnTo>
                    <a:pt x="0" y="10"/>
                  </a:lnTo>
                  <a:cubicBezTo>
                    <a:pt x="24" y="10"/>
                    <a:pt x="48" y="34"/>
                    <a:pt x="48" y="58"/>
                  </a:cubicBezTo>
                  <a:lnTo>
                    <a:pt x="48" y="9750"/>
                  </a:lnTo>
                  <a:lnTo>
                    <a:pt x="524" y="9750"/>
                  </a:lnTo>
                  <a:lnTo>
                    <a:pt x="524" y="58"/>
                  </a:lnTo>
                  <a:cubicBezTo>
                    <a:pt x="524" y="23"/>
                    <a:pt x="512" y="1"/>
                    <a:pt x="495"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3721926" y="3756961"/>
              <a:ext cx="54681" cy="139892"/>
            </a:xfrm>
            <a:custGeom>
              <a:avLst/>
              <a:gdLst/>
              <a:ahLst/>
              <a:cxnLst/>
              <a:rect l="l" t="t" r="r" b="b"/>
              <a:pathLst>
                <a:path w="1834" h="4692" extrusionOk="0">
                  <a:moveTo>
                    <a:pt x="48" y="0"/>
                  </a:moveTo>
                  <a:cubicBezTo>
                    <a:pt x="24" y="0"/>
                    <a:pt x="0" y="24"/>
                    <a:pt x="0" y="48"/>
                  </a:cubicBezTo>
                  <a:lnTo>
                    <a:pt x="0" y="4692"/>
                  </a:lnTo>
                  <a:lnTo>
                    <a:pt x="1834" y="4692"/>
                  </a:lnTo>
                  <a:lnTo>
                    <a:pt x="1834"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3763816" y="3756246"/>
              <a:ext cx="14222" cy="140608"/>
            </a:xfrm>
            <a:custGeom>
              <a:avLst/>
              <a:gdLst/>
              <a:ahLst/>
              <a:cxnLst/>
              <a:rect l="l" t="t" r="r" b="b"/>
              <a:pathLst>
                <a:path w="477" h="4716" extrusionOk="0">
                  <a:moveTo>
                    <a:pt x="0" y="0"/>
                  </a:moveTo>
                  <a:lnTo>
                    <a:pt x="0" y="4716"/>
                  </a:lnTo>
                  <a:lnTo>
                    <a:pt x="477" y="4716"/>
                  </a:lnTo>
                  <a:lnTo>
                    <a:pt x="477" y="0"/>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7"/>
            <p:cNvSpPr/>
            <p:nvPr/>
          </p:nvSpPr>
          <p:spPr>
            <a:xfrm>
              <a:off x="3888057" y="3830784"/>
              <a:ext cx="54711" cy="66070"/>
            </a:xfrm>
            <a:custGeom>
              <a:avLst/>
              <a:gdLst/>
              <a:ahLst/>
              <a:cxnLst/>
              <a:rect l="l" t="t" r="r" b="b"/>
              <a:pathLst>
                <a:path w="1835" h="2216" extrusionOk="0">
                  <a:moveTo>
                    <a:pt x="1" y="1"/>
                  </a:moveTo>
                  <a:lnTo>
                    <a:pt x="1" y="2216"/>
                  </a:lnTo>
                  <a:lnTo>
                    <a:pt x="1835" y="2216"/>
                  </a:lnTo>
                  <a:lnTo>
                    <a:pt x="1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7"/>
            <p:cNvSpPr/>
            <p:nvPr/>
          </p:nvSpPr>
          <p:spPr>
            <a:xfrm>
              <a:off x="3982512" y="3682125"/>
              <a:ext cx="16339" cy="216159"/>
            </a:xfrm>
            <a:custGeom>
              <a:avLst/>
              <a:gdLst/>
              <a:ahLst/>
              <a:cxnLst/>
              <a:rect l="l" t="t" r="r" b="b"/>
              <a:pathLst>
                <a:path w="548" h="7250" extrusionOk="0">
                  <a:moveTo>
                    <a:pt x="510" y="0"/>
                  </a:moveTo>
                  <a:cubicBezTo>
                    <a:pt x="500" y="0"/>
                    <a:pt x="489" y="3"/>
                    <a:pt x="477" y="10"/>
                  </a:cubicBezTo>
                  <a:lnTo>
                    <a:pt x="0" y="10"/>
                  </a:lnTo>
                  <a:cubicBezTo>
                    <a:pt x="48" y="10"/>
                    <a:pt x="72" y="34"/>
                    <a:pt x="72" y="57"/>
                  </a:cubicBezTo>
                  <a:lnTo>
                    <a:pt x="72" y="7249"/>
                  </a:lnTo>
                  <a:lnTo>
                    <a:pt x="548" y="7249"/>
                  </a:lnTo>
                  <a:lnTo>
                    <a:pt x="548" y="57"/>
                  </a:lnTo>
                  <a:cubicBezTo>
                    <a:pt x="548" y="23"/>
                    <a:pt x="535" y="0"/>
                    <a:pt x="51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7"/>
            <p:cNvSpPr/>
            <p:nvPr/>
          </p:nvSpPr>
          <p:spPr>
            <a:xfrm>
              <a:off x="3929261" y="3830784"/>
              <a:ext cx="14222" cy="66070"/>
            </a:xfrm>
            <a:custGeom>
              <a:avLst/>
              <a:gdLst/>
              <a:ahLst/>
              <a:cxnLst/>
              <a:rect l="l" t="t" r="r" b="b"/>
              <a:pathLst>
                <a:path w="477" h="2216" extrusionOk="0">
                  <a:moveTo>
                    <a:pt x="0" y="1"/>
                  </a:moveTo>
                  <a:lnTo>
                    <a:pt x="0" y="2216"/>
                  </a:lnTo>
                  <a:lnTo>
                    <a:pt x="476" y="2216"/>
                  </a:lnTo>
                  <a:lnTo>
                    <a:pt x="47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3672939" y="3573060"/>
              <a:ext cx="354321" cy="355753"/>
            </a:xfrm>
            <a:custGeom>
              <a:avLst/>
              <a:gdLst/>
              <a:ahLst/>
              <a:cxnLst/>
              <a:rect l="l" t="t" r="r" b="b"/>
              <a:pathLst>
                <a:path w="11884" h="11932" extrusionOk="0">
                  <a:moveTo>
                    <a:pt x="3310" y="6335"/>
                  </a:moveTo>
                  <a:lnTo>
                    <a:pt x="3310" y="10717"/>
                  </a:lnTo>
                  <a:lnTo>
                    <a:pt x="1786" y="10717"/>
                  </a:lnTo>
                  <a:lnTo>
                    <a:pt x="1786" y="6335"/>
                  </a:lnTo>
                  <a:close/>
                  <a:moveTo>
                    <a:pt x="5192" y="1310"/>
                  </a:moveTo>
                  <a:lnTo>
                    <a:pt x="5192" y="10717"/>
                  </a:lnTo>
                  <a:lnTo>
                    <a:pt x="3668" y="10717"/>
                  </a:lnTo>
                  <a:lnTo>
                    <a:pt x="3668" y="1310"/>
                  </a:lnTo>
                  <a:close/>
                  <a:moveTo>
                    <a:pt x="7025" y="2596"/>
                  </a:moveTo>
                  <a:lnTo>
                    <a:pt x="7025" y="10717"/>
                  </a:lnTo>
                  <a:lnTo>
                    <a:pt x="5501" y="10717"/>
                  </a:lnTo>
                  <a:lnTo>
                    <a:pt x="5501" y="2596"/>
                  </a:lnTo>
                  <a:close/>
                  <a:moveTo>
                    <a:pt x="8883" y="8836"/>
                  </a:moveTo>
                  <a:lnTo>
                    <a:pt x="8883" y="10717"/>
                  </a:lnTo>
                  <a:lnTo>
                    <a:pt x="7359" y="10717"/>
                  </a:lnTo>
                  <a:lnTo>
                    <a:pt x="7359" y="8836"/>
                  </a:lnTo>
                  <a:close/>
                  <a:moveTo>
                    <a:pt x="929" y="0"/>
                  </a:moveTo>
                  <a:cubicBezTo>
                    <a:pt x="810" y="0"/>
                    <a:pt x="715" y="72"/>
                    <a:pt x="715" y="191"/>
                  </a:cubicBezTo>
                  <a:lnTo>
                    <a:pt x="715" y="977"/>
                  </a:lnTo>
                  <a:lnTo>
                    <a:pt x="500" y="977"/>
                  </a:lnTo>
                  <a:cubicBezTo>
                    <a:pt x="429" y="977"/>
                    <a:pt x="334" y="1048"/>
                    <a:pt x="334" y="1143"/>
                  </a:cubicBezTo>
                  <a:cubicBezTo>
                    <a:pt x="334" y="1263"/>
                    <a:pt x="381" y="1334"/>
                    <a:pt x="500" y="1334"/>
                  </a:cubicBezTo>
                  <a:lnTo>
                    <a:pt x="715" y="1334"/>
                  </a:lnTo>
                  <a:lnTo>
                    <a:pt x="715" y="2239"/>
                  </a:lnTo>
                  <a:lnTo>
                    <a:pt x="500" y="2239"/>
                  </a:lnTo>
                  <a:cubicBezTo>
                    <a:pt x="429" y="2239"/>
                    <a:pt x="334" y="2287"/>
                    <a:pt x="334" y="2382"/>
                  </a:cubicBezTo>
                  <a:cubicBezTo>
                    <a:pt x="334" y="2501"/>
                    <a:pt x="381" y="2596"/>
                    <a:pt x="500" y="2596"/>
                  </a:cubicBezTo>
                  <a:lnTo>
                    <a:pt x="715" y="2596"/>
                  </a:lnTo>
                  <a:lnTo>
                    <a:pt x="715" y="3477"/>
                  </a:lnTo>
                  <a:lnTo>
                    <a:pt x="500" y="3477"/>
                  </a:lnTo>
                  <a:cubicBezTo>
                    <a:pt x="429" y="3477"/>
                    <a:pt x="334" y="3549"/>
                    <a:pt x="334" y="3644"/>
                  </a:cubicBezTo>
                  <a:cubicBezTo>
                    <a:pt x="334" y="3763"/>
                    <a:pt x="381" y="3834"/>
                    <a:pt x="500" y="3834"/>
                  </a:cubicBezTo>
                  <a:lnTo>
                    <a:pt x="715" y="3834"/>
                  </a:lnTo>
                  <a:lnTo>
                    <a:pt x="715" y="4739"/>
                  </a:lnTo>
                  <a:lnTo>
                    <a:pt x="500" y="4739"/>
                  </a:lnTo>
                  <a:cubicBezTo>
                    <a:pt x="429" y="4739"/>
                    <a:pt x="334" y="4787"/>
                    <a:pt x="334" y="4882"/>
                  </a:cubicBezTo>
                  <a:cubicBezTo>
                    <a:pt x="334" y="5001"/>
                    <a:pt x="381" y="5097"/>
                    <a:pt x="500" y="5097"/>
                  </a:cubicBezTo>
                  <a:lnTo>
                    <a:pt x="715" y="5097"/>
                  </a:lnTo>
                  <a:lnTo>
                    <a:pt x="715" y="5978"/>
                  </a:lnTo>
                  <a:lnTo>
                    <a:pt x="500" y="5978"/>
                  </a:lnTo>
                  <a:cubicBezTo>
                    <a:pt x="429" y="5978"/>
                    <a:pt x="334" y="6049"/>
                    <a:pt x="334" y="6144"/>
                  </a:cubicBezTo>
                  <a:cubicBezTo>
                    <a:pt x="334" y="6264"/>
                    <a:pt x="381" y="6335"/>
                    <a:pt x="500" y="6335"/>
                  </a:cubicBezTo>
                  <a:lnTo>
                    <a:pt x="715" y="6335"/>
                  </a:lnTo>
                  <a:lnTo>
                    <a:pt x="715" y="7240"/>
                  </a:lnTo>
                  <a:lnTo>
                    <a:pt x="500" y="7240"/>
                  </a:lnTo>
                  <a:cubicBezTo>
                    <a:pt x="429" y="7240"/>
                    <a:pt x="334" y="7288"/>
                    <a:pt x="334" y="7383"/>
                  </a:cubicBezTo>
                  <a:cubicBezTo>
                    <a:pt x="334" y="7502"/>
                    <a:pt x="381" y="7597"/>
                    <a:pt x="500" y="7597"/>
                  </a:cubicBezTo>
                  <a:lnTo>
                    <a:pt x="715" y="7597"/>
                  </a:lnTo>
                  <a:lnTo>
                    <a:pt x="715" y="8478"/>
                  </a:lnTo>
                  <a:lnTo>
                    <a:pt x="500" y="8478"/>
                  </a:lnTo>
                  <a:cubicBezTo>
                    <a:pt x="429" y="8478"/>
                    <a:pt x="334" y="8550"/>
                    <a:pt x="334" y="8645"/>
                  </a:cubicBezTo>
                  <a:cubicBezTo>
                    <a:pt x="334" y="8764"/>
                    <a:pt x="381" y="8836"/>
                    <a:pt x="500" y="8836"/>
                  </a:cubicBezTo>
                  <a:lnTo>
                    <a:pt x="715" y="8836"/>
                  </a:lnTo>
                  <a:lnTo>
                    <a:pt x="715" y="9740"/>
                  </a:lnTo>
                  <a:lnTo>
                    <a:pt x="500" y="9740"/>
                  </a:lnTo>
                  <a:cubicBezTo>
                    <a:pt x="429" y="9740"/>
                    <a:pt x="334" y="9788"/>
                    <a:pt x="334" y="9883"/>
                  </a:cubicBezTo>
                  <a:cubicBezTo>
                    <a:pt x="334" y="10002"/>
                    <a:pt x="381" y="10098"/>
                    <a:pt x="500" y="10098"/>
                  </a:cubicBezTo>
                  <a:lnTo>
                    <a:pt x="715" y="10098"/>
                  </a:lnTo>
                  <a:lnTo>
                    <a:pt x="715" y="10717"/>
                  </a:lnTo>
                  <a:lnTo>
                    <a:pt x="310" y="10717"/>
                  </a:lnTo>
                  <a:cubicBezTo>
                    <a:pt x="143" y="10717"/>
                    <a:pt x="0" y="10836"/>
                    <a:pt x="0" y="11026"/>
                  </a:cubicBezTo>
                  <a:lnTo>
                    <a:pt x="0" y="11741"/>
                  </a:lnTo>
                  <a:cubicBezTo>
                    <a:pt x="0" y="11812"/>
                    <a:pt x="95" y="11908"/>
                    <a:pt x="191" y="11908"/>
                  </a:cubicBezTo>
                  <a:lnTo>
                    <a:pt x="2691" y="11908"/>
                  </a:lnTo>
                  <a:cubicBezTo>
                    <a:pt x="2715" y="11908"/>
                    <a:pt x="2739" y="11908"/>
                    <a:pt x="2763" y="11884"/>
                  </a:cubicBezTo>
                  <a:cubicBezTo>
                    <a:pt x="2882" y="11741"/>
                    <a:pt x="2810" y="11574"/>
                    <a:pt x="2644" y="11574"/>
                  </a:cubicBezTo>
                  <a:lnTo>
                    <a:pt x="357" y="11574"/>
                  </a:lnTo>
                  <a:lnTo>
                    <a:pt x="357" y="11098"/>
                  </a:lnTo>
                  <a:lnTo>
                    <a:pt x="11526" y="11098"/>
                  </a:lnTo>
                  <a:lnTo>
                    <a:pt x="11526" y="11574"/>
                  </a:lnTo>
                  <a:lnTo>
                    <a:pt x="3453" y="11574"/>
                  </a:lnTo>
                  <a:cubicBezTo>
                    <a:pt x="3358" y="11574"/>
                    <a:pt x="3287" y="11646"/>
                    <a:pt x="3287" y="11741"/>
                  </a:cubicBezTo>
                  <a:cubicBezTo>
                    <a:pt x="3287" y="11860"/>
                    <a:pt x="3334" y="11931"/>
                    <a:pt x="3453" y="11931"/>
                  </a:cubicBezTo>
                  <a:lnTo>
                    <a:pt x="11574" y="11931"/>
                  </a:lnTo>
                  <a:cubicBezTo>
                    <a:pt x="11741" y="11931"/>
                    <a:pt x="11884" y="11812"/>
                    <a:pt x="11884" y="11646"/>
                  </a:cubicBezTo>
                  <a:lnTo>
                    <a:pt x="11884" y="11074"/>
                  </a:lnTo>
                  <a:cubicBezTo>
                    <a:pt x="11884" y="10836"/>
                    <a:pt x="11741" y="10717"/>
                    <a:pt x="11574" y="10717"/>
                  </a:cubicBezTo>
                  <a:lnTo>
                    <a:pt x="11098" y="10717"/>
                  </a:lnTo>
                  <a:lnTo>
                    <a:pt x="11098" y="3715"/>
                  </a:lnTo>
                  <a:cubicBezTo>
                    <a:pt x="11098" y="3573"/>
                    <a:pt x="10979" y="3477"/>
                    <a:pt x="10860" y="3477"/>
                  </a:cubicBezTo>
                  <a:lnTo>
                    <a:pt x="9073" y="3477"/>
                  </a:lnTo>
                  <a:cubicBezTo>
                    <a:pt x="9002" y="3477"/>
                    <a:pt x="8907" y="3573"/>
                    <a:pt x="8907" y="3668"/>
                  </a:cubicBezTo>
                  <a:lnTo>
                    <a:pt x="8907" y="4954"/>
                  </a:lnTo>
                  <a:cubicBezTo>
                    <a:pt x="8907" y="4978"/>
                    <a:pt x="8931" y="5025"/>
                    <a:pt x="8954" y="5073"/>
                  </a:cubicBezTo>
                  <a:cubicBezTo>
                    <a:pt x="8998" y="5092"/>
                    <a:pt x="9040" y="5100"/>
                    <a:pt x="9078" y="5100"/>
                  </a:cubicBezTo>
                  <a:cubicBezTo>
                    <a:pt x="9186" y="5100"/>
                    <a:pt x="9264" y="5029"/>
                    <a:pt x="9264" y="4906"/>
                  </a:cubicBezTo>
                  <a:lnTo>
                    <a:pt x="9264" y="3811"/>
                  </a:lnTo>
                  <a:lnTo>
                    <a:pt x="10788" y="3811"/>
                  </a:lnTo>
                  <a:lnTo>
                    <a:pt x="10788" y="10693"/>
                  </a:lnTo>
                  <a:lnTo>
                    <a:pt x="9264" y="10693"/>
                  </a:lnTo>
                  <a:lnTo>
                    <a:pt x="9264" y="5740"/>
                  </a:lnTo>
                  <a:cubicBezTo>
                    <a:pt x="9264" y="5668"/>
                    <a:pt x="9193" y="5573"/>
                    <a:pt x="9121" y="5573"/>
                  </a:cubicBezTo>
                  <a:cubicBezTo>
                    <a:pt x="9002" y="5573"/>
                    <a:pt x="8907" y="5621"/>
                    <a:pt x="8907" y="5740"/>
                  </a:cubicBezTo>
                  <a:lnTo>
                    <a:pt x="8907" y="8478"/>
                  </a:lnTo>
                  <a:lnTo>
                    <a:pt x="7383" y="8478"/>
                  </a:lnTo>
                  <a:lnTo>
                    <a:pt x="7383" y="2477"/>
                  </a:lnTo>
                  <a:cubicBezTo>
                    <a:pt x="7383" y="2334"/>
                    <a:pt x="7264" y="2239"/>
                    <a:pt x="7144" y="2239"/>
                  </a:cubicBezTo>
                  <a:lnTo>
                    <a:pt x="5549" y="2239"/>
                  </a:lnTo>
                  <a:lnTo>
                    <a:pt x="5549" y="1215"/>
                  </a:lnTo>
                  <a:cubicBezTo>
                    <a:pt x="5549" y="1072"/>
                    <a:pt x="5430" y="977"/>
                    <a:pt x="5311" y="977"/>
                  </a:cubicBezTo>
                  <a:lnTo>
                    <a:pt x="3572" y="977"/>
                  </a:lnTo>
                  <a:cubicBezTo>
                    <a:pt x="3429" y="977"/>
                    <a:pt x="3334" y="1096"/>
                    <a:pt x="3334" y="1215"/>
                  </a:cubicBezTo>
                  <a:lnTo>
                    <a:pt x="3334" y="5978"/>
                  </a:lnTo>
                  <a:lnTo>
                    <a:pt x="1739" y="5978"/>
                  </a:lnTo>
                  <a:cubicBezTo>
                    <a:pt x="1572" y="5978"/>
                    <a:pt x="1500" y="6097"/>
                    <a:pt x="1500" y="6216"/>
                  </a:cubicBezTo>
                  <a:lnTo>
                    <a:pt x="1500" y="10717"/>
                  </a:lnTo>
                  <a:lnTo>
                    <a:pt x="1072" y="10717"/>
                  </a:lnTo>
                  <a:lnTo>
                    <a:pt x="1072" y="191"/>
                  </a:lnTo>
                  <a:cubicBezTo>
                    <a:pt x="1072" y="96"/>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77"/>
          <p:cNvGrpSpPr/>
          <p:nvPr/>
        </p:nvGrpSpPr>
        <p:grpSpPr>
          <a:xfrm>
            <a:off x="2548317" y="3573030"/>
            <a:ext cx="352922" cy="352952"/>
            <a:chOff x="3043605" y="3573030"/>
            <a:chExt cx="352922" cy="352952"/>
          </a:xfrm>
        </p:grpSpPr>
        <p:sp>
          <p:nvSpPr>
            <p:cNvPr id="13976" name="Google Shape;13976;p77"/>
            <p:cNvSpPr/>
            <p:nvPr/>
          </p:nvSpPr>
          <p:spPr>
            <a:xfrm>
              <a:off x="3070588" y="3600759"/>
              <a:ext cx="137775" cy="136344"/>
            </a:xfrm>
            <a:custGeom>
              <a:avLst/>
              <a:gdLst/>
              <a:ahLst/>
              <a:cxnLst/>
              <a:rect l="l" t="t" r="r" b="b"/>
              <a:pathLst>
                <a:path w="4621" h="4573" extrusionOk="0">
                  <a:moveTo>
                    <a:pt x="2287" y="0"/>
                  </a:moveTo>
                  <a:cubicBezTo>
                    <a:pt x="1072" y="24"/>
                    <a:pt x="48" y="1000"/>
                    <a:pt x="24" y="2263"/>
                  </a:cubicBezTo>
                  <a:cubicBezTo>
                    <a:pt x="1" y="3525"/>
                    <a:pt x="1048" y="4573"/>
                    <a:pt x="2311" y="4573"/>
                  </a:cubicBezTo>
                  <a:lnTo>
                    <a:pt x="4525" y="4573"/>
                  </a:lnTo>
                  <a:cubicBezTo>
                    <a:pt x="4549" y="4573"/>
                    <a:pt x="4573" y="4549"/>
                    <a:pt x="4573" y="4525"/>
                  </a:cubicBezTo>
                  <a:lnTo>
                    <a:pt x="4621" y="2286"/>
                  </a:lnTo>
                  <a:cubicBezTo>
                    <a:pt x="4621" y="1000"/>
                    <a:pt x="3573" y="0"/>
                    <a:pt x="2287"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7"/>
            <p:cNvSpPr/>
            <p:nvPr/>
          </p:nvSpPr>
          <p:spPr>
            <a:xfrm>
              <a:off x="3114625" y="3599327"/>
              <a:ext cx="93738" cy="137060"/>
            </a:xfrm>
            <a:custGeom>
              <a:avLst/>
              <a:gdLst/>
              <a:ahLst/>
              <a:cxnLst/>
              <a:rect l="l" t="t" r="r" b="b"/>
              <a:pathLst>
                <a:path w="3144" h="4597" extrusionOk="0">
                  <a:moveTo>
                    <a:pt x="857" y="1"/>
                  </a:moveTo>
                  <a:cubicBezTo>
                    <a:pt x="548" y="1"/>
                    <a:pt x="262" y="72"/>
                    <a:pt x="0" y="191"/>
                  </a:cubicBezTo>
                  <a:cubicBezTo>
                    <a:pt x="119" y="167"/>
                    <a:pt x="238" y="167"/>
                    <a:pt x="357" y="167"/>
                  </a:cubicBezTo>
                  <a:cubicBezTo>
                    <a:pt x="1643" y="167"/>
                    <a:pt x="2643" y="1167"/>
                    <a:pt x="2643" y="2453"/>
                  </a:cubicBezTo>
                  <a:lnTo>
                    <a:pt x="2643" y="4597"/>
                  </a:lnTo>
                  <a:lnTo>
                    <a:pt x="3072" y="4597"/>
                  </a:lnTo>
                  <a:cubicBezTo>
                    <a:pt x="3096" y="4597"/>
                    <a:pt x="3144" y="4573"/>
                    <a:pt x="3144" y="4549"/>
                  </a:cubicBezTo>
                  <a:lnTo>
                    <a:pt x="3144" y="2334"/>
                  </a:lnTo>
                  <a:cubicBezTo>
                    <a:pt x="3144" y="1048"/>
                    <a:pt x="2096" y="48"/>
                    <a:pt x="857"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7"/>
            <p:cNvSpPr/>
            <p:nvPr/>
          </p:nvSpPr>
          <p:spPr>
            <a:xfrm>
              <a:off x="3233886" y="3764057"/>
              <a:ext cx="137775" cy="136404"/>
            </a:xfrm>
            <a:custGeom>
              <a:avLst/>
              <a:gdLst/>
              <a:ahLst/>
              <a:cxnLst/>
              <a:rect l="l" t="t" r="r" b="b"/>
              <a:pathLst>
                <a:path w="4621" h="4575" extrusionOk="0">
                  <a:moveTo>
                    <a:pt x="2287" y="0"/>
                  </a:moveTo>
                  <a:lnTo>
                    <a:pt x="49" y="24"/>
                  </a:lnTo>
                  <a:cubicBezTo>
                    <a:pt x="25" y="24"/>
                    <a:pt x="1" y="48"/>
                    <a:pt x="1" y="96"/>
                  </a:cubicBezTo>
                  <a:lnTo>
                    <a:pt x="1" y="2287"/>
                  </a:lnTo>
                  <a:cubicBezTo>
                    <a:pt x="1" y="3544"/>
                    <a:pt x="1003" y="4574"/>
                    <a:pt x="2228" y="4574"/>
                  </a:cubicBezTo>
                  <a:cubicBezTo>
                    <a:pt x="2256" y="4574"/>
                    <a:pt x="2283" y="4574"/>
                    <a:pt x="2311" y="4573"/>
                  </a:cubicBezTo>
                  <a:cubicBezTo>
                    <a:pt x="3573" y="4549"/>
                    <a:pt x="4549" y="3549"/>
                    <a:pt x="4573" y="2310"/>
                  </a:cubicBezTo>
                  <a:cubicBezTo>
                    <a:pt x="4621" y="1048"/>
                    <a:pt x="3573" y="0"/>
                    <a:pt x="2287"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3259468" y="3769036"/>
              <a:ext cx="110077" cy="130649"/>
            </a:xfrm>
            <a:custGeom>
              <a:avLst/>
              <a:gdLst/>
              <a:ahLst/>
              <a:cxnLst/>
              <a:rect l="l" t="t" r="r" b="b"/>
              <a:pathLst>
                <a:path w="3692" h="4382" extrusionOk="0">
                  <a:moveTo>
                    <a:pt x="2382" y="0"/>
                  </a:moveTo>
                  <a:lnTo>
                    <a:pt x="2382" y="0"/>
                  </a:lnTo>
                  <a:cubicBezTo>
                    <a:pt x="2953" y="453"/>
                    <a:pt x="3287" y="1119"/>
                    <a:pt x="3287" y="1858"/>
                  </a:cubicBezTo>
                  <a:cubicBezTo>
                    <a:pt x="3239" y="3096"/>
                    <a:pt x="2239" y="4096"/>
                    <a:pt x="1024" y="4120"/>
                  </a:cubicBezTo>
                  <a:cubicBezTo>
                    <a:pt x="987" y="4122"/>
                    <a:pt x="951" y="4124"/>
                    <a:pt x="914" y="4124"/>
                  </a:cubicBezTo>
                  <a:cubicBezTo>
                    <a:pt x="594" y="4124"/>
                    <a:pt x="278" y="4034"/>
                    <a:pt x="0" y="3906"/>
                  </a:cubicBezTo>
                  <a:lnTo>
                    <a:pt x="0" y="3906"/>
                  </a:lnTo>
                  <a:cubicBezTo>
                    <a:pt x="381" y="4215"/>
                    <a:pt x="905" y="4382"/>
                    <a:pt x="1429" y="4382"/>
                  </a:cubicBezTo>
                  <a:cubicBezTo>
                    <a:pt x="2667" y="4358"/>
                    <a:pt x="3668" y="3334"/>
                    <a:pt x="3691" y="2120"/>
                  </a:cubicBezTo>
                  <a:cubicBezTo>
                    <a:pt x="3691" y="1191"/>
                    <a:pt x="3168" y="405"/>
                    <a:pt x="238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7"/>
            <p:cNvSpPr/>
            <p:nvPr/>
          </p:nvSpPr>
          <p:spPr>
            <a:xfrm>
              <a:off x="3233886" y="3579441"/>
              <a:ext cx="159808" cy="159093"/>
            </a:xfrm>
            <a:custGeom>
              <a:avLst/>
              <a:gdLst/>
              <a:ahLst/>
              <a:cxnLst/>
              <a:rect l="l" t="t" r="r" b="b"/>
              <a:pathLst>
                <a:path w="5360" h="5336" extrusionOk="0">
                  <a:moveTo>
                    <a:pt x="2672" y="0"/>
                  </a:moveTo>
                  <a:cubicBezTo>
                    <a:pt x="1192" y="0"/>
                    <a:pt x="1" y="1182"/>
                    <a:pt x="1" y="2644"/>
                  </a:cubicBezTo>
                  <a:lnTo>
                    <a:pt x="25" y="5264"/>
                  </a:lnTo>
                  <a:cubicBezTo>
                    <a:pt x="25" y="5288"/>
                    <a:pt x="49" y="5335"/>
                    <a:pt x="72" y="5335"/>
                  </a:cubicBezTo>
                  <a:lnTo>
                    <a:pt x="2668" y="5335"/>
                  </a:lnTo>
                  <a:cubicBezTo>
                    <a:pt x="4121" y="5335"/>
                    <a:pt x="5359" y="4097"/>
                    <a:pt x="5312" y="2620"/>
                  </a:cubicBezTo>
                  <a:cubicBezTo>
                    <a:pt x="5288" y="1191"/>
                    <a:pt x="4121" y="25"/>
                    <a:pt x="2716" y="1"/>
                  </a:cubicBezTo>
                  <a:cubicBezTo>
                    <a:pt x="2701" y="0"/>
                    <a:pt x="2686" y="0"/>
                    <a:pt x="267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7"/>
            <p:cNvSpPr/>
            <p:nvPr/>
          </p:nvSpPr>
          <p:spPr>
            <a:xfrm>
              <a:off x="3233886" y="3597896"/>
              <a:ext cx="158377" cy="139206"/>
            </a:xfrm>
            <a:custGeom>
              <a:avLst/>
              <a:gdLst/>
              <a:ahLst/>
              <a:cxnLst/>
              <a:rect l="l" t="t" r="r" b="b"/>
              <a:pathLst>
                <a:path w="5312" h="4669" extrusionOk="0">
                  <a:moveTo>
                    <a:pt x="4430" y="1"/>
                  </a:moveTo>
                  <a:cubicBezTo>
                    <a:pt x="4716" y="453"/>
                    <a:pt x="4931" y="977"/>
                    <a:pt x="4931" y="1549"/>
                  </a:cubicBezTo>
                  <a:cubicBezTo>
                    <a:pt x="4954" y="3049"/>
                    <a:pt x="3764" y="4264"/>
                    <a:pt x="2287" y="4264"/>
                  </a:cubicBezTo>
                  <a:lnTo>
                    <a:pt x="1" y="4264"/>
                  </a:lnTo>
                  <a:lnTo>
                    <a:pt x="1" y="4597"/>
                  </a:lnTo>
                  <a:cubicBezTo>
                    <a:pt x="1" y="4645"/>
                    <a:pt x="25" y="4669"/>
                    <a:pt x="49" y="4669"/>
                  </a:cubicBezTo>
                  <a:lnTo>
                    <a:pt x="2644" y="4669"/>
                  </a:lnTo>
                  <a:cubicBezTo>
                    <a:pt x="4097" y="4669"/>
                    <a:pt x="5312" y="3454"/>
                    <a:pt x="5312" y="1930"/>
                  </a:cubicBezTo>
                  <a:cubicBezTo>
                    <a:pt x="5312" y="1168"/>
                    <a:pt x="4954" y="477"/>
                    <a:pt x="443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3048584" y="3763342"/>
              <a:ext cx="159779" cy="158407"/>
            </a:xfrm>
            <a:custGeom>
              <a:avLst/>
              <a:gdLst/>
              <a:ahLst/>
              <a:cxnLst/>
              <a:rect l="l" t="t" r="r" b="b"/>
              <a:pathLst>
                <a:path w="5359" h="5313" extrusionOk="0">
                  <a:moveTo>
                    <a:pt x="2668" y="1"/>
                  </a:moveTo>
                  <a:cubicBezTo>
                    <a:pt x="1215" y="1"/>
                    <a:pt x="0" y="1215"/>
                    <a:pt x="24" y="2692"/>
                  </a:cubicBezTo>
                  <a:cubicBezTo>
                    <a:pt x="48" y="4121"/>
                    <a:pt x="1215" y="5287"/>
                    <a:pt x="2644" y="5311"/>
                  </a:cubicBezTo>
                  <a:cubicBezTo>
                    <a:pt x="2672" y="5312"/>
                    <a:pt x="2701" y="5313"/>
                    <a:pt x="2729" y="5313"/>
                  </a:cubicBezTo>
                  <a:cubicBezTo>
                    <a:pt x="4168" y="5313"/>
                    <a:pt x="5359" y="4139"/>
                    <a:pt x="5359" y="2668"/>
                  </a:cubicBezTo>
                  <a:lnTo>
                    <a:pt x="5311" y="2668"/>
                  </a:lnTo>
                  <a:lnTo>
                    <a:pt x="5311" y="48"/>
                  </a:lnTo>
                  <a:cubicBezTo>
                    <a:pt x="5311" y="24"/>
                    <a:pt x="5287" y="1"/>
                    <a:pt x="5263"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3099688" y="3763342"/>
              <a:ext cx="108676" cy="158407"/>
            </a:xfrm>
            <a:custGeom>
              <a:avLst/>
              <a:gdLst/>
              <a:ahLst/>
              <a:cxnLst/>
              <a:rect l="l" t="t" r="r" b="b"/>
              <a:pathLst>
                <a:path w="3645" h="5313" extrusionOk="0">
                  <a:moveTo>
                    <a:pt x="3121" y="1"/>
                  </a:moveTo>
                  <a:lnTo>
                    <a:pt x="3121" y="2525"/>
                  </a:lnTo>
                  <a:cubicBezTo>
                    <a:pt x="3121" y="3964"/>
                    <a:pt x="1929" y="5169"/>
                    <a:pt x="472" y="5169"/>
                  </a:cubicBezTo>
                  <a:cubicBezTo>
                    <a:pt x="458" y="5169"/>
                    <a:pt x="444" y="5169"/>
                    <a:pt x="430" y="5168"/>
                  </a:cubicBezTo>
                  <a:cubicBezTo>
                    <a:pt x="263" y="5168"/>
                    <a:pt x="144" y="5168"/>
                    <a:pt x="1" y="5145"/>
                  </a:cubicBezTo>
                  <a:lnTo>
                    <a:pt x="1" y="5145"/>
                  </a:lnTo>
                  <a:cubicBezTo>
                    <a:pt x="311" y="5264"/>
                    <a:pt x="596" y="5311"/>
                    <a:pt x="930" y="5311"/>
                  </a:cubicBezTo>
                  <a:cubicBezTo>
                    <a:pt x="958" y="5312"/>
                    <a:pt x="987" y="5313"/>
                    <a:pt x="1015" y="5313"/>
                  </a:cubicBezTo>
                  <a:cubicBezTo>
                    <a:pt x="2454" y="5313"/>
                    <a:pt x="3645" y="4139"/>
                    <a:pt x="3645" y="2668"/>
                  </a:cubicBezTo>
                  <a:lnTo>
                    <a:pt x="3645" y="72"/>
                  </a:lnTo>
                  <a:cubicBezTo>
                    <a:pt x="3645" y="24"/>
                    <a:pt x="3597" y="1"/>
                    <a:pt x="3549"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3067040" y="3595064"/>
              <a:ext cx="147018" cy="147018"/>
            </a:xfrm>
            <a:custGeom>
              <a:avLst/>
              <a:gdLst/>
              <a:ahLst/>
              <a:cxnLst/>
              <a:rect l="l" t="t" r="r" b="b"/>
              <a:pathLst>
                <a:path w="4931" h="4931" extrusionOk="0">
                  <a:moveTo>
                    <a:pt x="2406" y="1"/>
                  </a:moveTo>
                  <a:cubicBezTo>
                    <a:pt x="1763" y="1"/>
                    <a:pt x="1167" y="286"/>
                    <a:pt x="715" y="715"/>
                  </a:cubicBezTo>
                  <a:cubicBezTo>
                    <a:pt x="262" y="1168"/>
                    <a:pt x="1" y="1787"/>
                    <a:pt x="1" y="2430"/>
                  </a:cubicBezTo>
                  <a:cubicBezTo>
                    <a:pt x="1" y="3025"/>
                    <a:pt x="191" y="3620"/>
                    <a:pt x="596" y="4049"/>
                  </a:cubicBezTo>
                  <a:cubicBezTo>
                    <a:pt x="620" y="4097"/>
                    <a:pt x="667" y="4121"/>
                    <a:pt x="718" y="4121"/>
                  </a:cubicBezTo>
                  <a:cubicBezTo>
                    <a:pt x="769" y="4121"/>
                    <a:pt x="822" y="4097"/>
                    <a:pt x="858" y="4049"/>
                  </a:cubicBezTo>
                  <a:cubicBezTo>
                    <a:pt x="929" y="4001"/>
                    <a:pt x="882" y="3906"/>
                    <a:pt x="858" y="3859"/>
                  </a:cubicBezTo>
                  <a:cubicBezTo>
                    <a:pt x="524" y="3454"/>
                    <a:pt x="358" y="2954"/>
                    <a:pt x="358" y="2454"/>
                  </a:cubicBezTo>
                  <a:cubicBezTo>
                    <a:pt x="358" y="1906"/>
                    <a:pt x="596" y="1382"/>
                    <a:pt x="977" y="1001"/>
                  </a:cubicBezTo>
                  <a:cubicBezTo>
                    <a:pt x="1358" y="596"/>
                    <a:pt x="1906" y="358"/>
                    <a:pt x="2430" y="358"/>
                  </a:cubicBezTo>
                  <a:cubicBezTo>
                    <a:pt x="3001" y="358"/>
                    <a:pt x="3549" y="572"/>
                    <a:pt x="3954" y="953"/>
                  </a:cubicBezTo>
                  <a:cubicBezTo>
                    <a:pt x="4359" y="1334"/>
                    <a:pt x="4573" y="1882"/>
                    <a:pt x="4573" y="2477"/>
                  </a:cubicBezTo>
                  <a:lnTo>
                    <a:pt x="4573" y="4597"/>
                  </a:lnTo>
                  <a:lnTo>
                    <a:pt x="2453" y="4597"/>
                  </a:lnTo>
                  <a:cubicBezTo>
                    <a:pt x="2096" y="4597"/>
                    <a:pt x="1739" y="4502"/>
                    <a:pt x="1453" y="4335"/>
                  </a:cubicBezTo>
                  <a:cubicBezTo>
                    <a:pt x="1425" y="4314"/>
                    <a:pt x="1395" y="4305"/>
                    <a:pt x="1366" y="4305"/>
                  </a:cubicBezTo>
                  <a:cubicBezTo>
                    <a:pt x="1296" y="4305"/>
                    <a:pt x="1232" y="4356"/>
                    <a:pt x="1215" y="4406"/>
                  </a:cubicBezTo>
                  <a:cubicBezTo>
                    <a:pt x="1191" y="4502"/>
                    <a:pt x="1239" y="4597"/>
                    <a:pt x="1310" y="4621"/>
                  </a:cubicBezTo>
                  <a:cubicBezTo>
                    <a:pt x="1668" y="4835"/>
                    <a:pt x="2072" y="4930"/>
                    <a:pt x="2453" y="4930"/>
                  </a:cubicBezTo>
                  <a:lnTo>
                    <a:pt x="4692" y="4930"/>
                  </a:lnTo>
                  <a:cubicBezTo>
                    <a:pt x="4835" y="4930"/>
                    <a:pt x="4930" y="4811"/>
                    <a:pt x="4930" y="4692"/>
                  </a:cubicBezTo>
                  <a:lnTo>
                    <a:pt x="4930" y="2477"/>
                  </a:lnTo>
                  <a:cubicBezTo>
                    <a:pt x="4930" y="1858"/>
                    <a:pt x="4716" y="1263"/>
                    <a:pt x="4311" y="810"/>
                  </a:cubicBezTo>
                  <a:cubicBezTo>
                    <a:pt x="3763" y="286"/>
                    <a:pt x="3120" y="1"/>
                    <a:pt x="24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7"/>
            <p:cNvSpPr/>
            <p:nvPr/>
          </p:nvSpPr>
          <p:spPr>
            <a:xfrm>
              <a:off x="3228221" y="3757677"/>
              <a:ext cx="146988" cy="147704"/>
            </a:xfrm>
            <a:custGeom>
              <a:avLst/>
              <a:gdLst/>
              <a:ahLst/>
              <a:cxnLst/>
              <a:rect l="l" t="t" r="r" b="b"/>
              <a:pathLst>
                <a:path w="4930" h="4954" extrusionOk="0">
                  <a:moveTo>
                    <a:pt x="143" y="0"/>
                  </a:moveTo>
                  <a:cubicBezTo>
                    <a:pt x="72" y="0"/>
                    <a:pt x="0" y="72"/>
                    <a:pt x="0" y="143"/>
                  </a:cubicBezTo>
                  <a:lnTo>
                    <a:pt x="0" y="1810"/>
                  </a:lnTo>
                  <a:cubicBezTo>
                    <a:pt x="0" y="1858"/>
                    <a:pt x="24" y="1881"/>
                    <a:pt x="24" y="1905"/>
                  </a:cubicBezTo>
                  <a:cubicBezTo>
                    <a:pt x="73" y="1940"/>
                    <a:pt x="120" y="1955"/>
                    <a:pt x="162" y="1955"/>
                  </a:cubicBezTo>
                  <a:cubicBezTo>
                    <a:pt x="262" y="1955"/>
                    <a:pt x="334" y="1870"/>
                    <a:pt x="334" y="1786"/>
                  </a:cubicBezTo>
                  <a:lnTo>
                    <a:pt x="334" y="357"/>
                  </a:lnTo>
                  <a:lnTo>
                    <a:pt x="2620" y="357"/>
                  </a:lnTo>
                  <a:cubicBezTo>
                    <a:pt x="2811" y="357"/>
                    <a:pt x="2953" y="381"/>
                    <a:pt x="3120" y="453"/>
                  </a:cubicBezTo>
                  <a:cubicBezTo>
                    <a:pt x="4049" y="810"/>
                    <a:pt x="4597" y="1619"/>
                    <a:pt x="4597" y="2501"/>
                  </a:cubicBezTo>
                  <a:cubicBezTo>
                    <a:pt x="4597" y="3025"/>
                    <a:pt x="4358" y="3572"/>
                    <a:pt x="3977" y="3953"/>
                  </a:cubicBezTo>
                  <a:cubicBezTo>
                    <a:pt x="3573" y="4334"/>
                    <a:pt x="3049" y="4596"/>
                    <a:pt x="2501" y="4596"/>
                  </a:cubicBezTo>
                  <a:cubicBezTo>
                    <a:pt x="1929" y="4596"/>
                    <a:pt x="1429" y="4382"/>
                    <a:pt x="1024" y="4025"/>
                  </a:cubicBezTo>
                  <a:cubicBezTo>
                    <a:pt x="643" y="3644"/>
                    <a:pt x="405" y="3120"/>
                    <a:pt x="358" y="2596"/>
                  </a:cubicBezTo>
                  <a:cubicBezTo>
                    <a:pt x="358" y="2501"/>
                    <a:pt x="286" y="2405"/>
                    <a:pt x="191" y="2405"/>
                  </a:cubicBezTo>
                  <a:cubicBezTo>
                    <a:pt x="96" y="2405"/>
                    <a:pt x="0" y="2501"/>
                    <a:pt x="0" y="2596"/>
                  </a:cubicBezTo>
                  <a:cubicBezTo>
                    <a:pt x="48" y="3215"/>
                    <a:pt x="310" y="3810"/>
                    <a:pt x="786" y="4263"/>
                  </a:cubicBezTo>
                  <a:cubicBezTo>
                    <a:pt x="1239" y="4715"/>
                    <a:pt x="1858" y="4954"/>
                    <a:pt x="2477" y="4954"/>
                  </a:cubicBezTo>
                  <a:lnTo>
                    <a:pt x="2501" y="4954"/>
                  </a:lnTo>
                  <a:cubicBezTo>
                    <a:pt x="3168" y="4954"/>
                    <a:pt x="3763" y="4668"/>
                    <a:pt x="4216" y="4239"/>
                  </a:cubicBezTo>
                  <a:cubicBezTo>
                    <a:pt x="4644" y="3787"/>
                    <a:pt x="4930" y="3167"/>
                    <a:pt x="4930" y="2524"/>
                  </a:cubicBezTo>
                  <a:cubicBezTo>
                    <a:pt x="4930" y="1881"/>
                    <a:pt x="4692" y="1262"/>
                    <a:pt x="4216" y="786"/>
                  </a:cubicBezTo>
                  <a:cubicBezTo>
                    <a:pt x="3715" y="262"/>
                    <a:pt x="3096" y="0"/>
                    <a:pt x="2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7"/>
            <p:cNvSpPr/>
            <p:nvPr/>
          </p:nvSpPr>
          <p:spPr>
            <a:xfrm>
              <a:off x="3227506" y="3573030"/>
              <a:ext cx="169021" cy="169737"/>
            </a:xfrm>
            <a:custGeom>
              <a:avLst/>
              <a:gdLst/>
              <a:ahLst/>
              <a:cxnLst/>
              <a:rect l="l" t="t" r="r" b="b"/>
              <a:pathLst>
                <a:path w="5669" h="5693" extrusionOk="0">
                  <a:moveTo>
                    <a:pt x="2882" y="359"/>
                  </a:moveTo>
                  <a:cubicBezTo>
                    <a:pt x="3549" y="359"/>
                    <a:pt x="4144" y="621"/>
                    <a:pt x="4621" y="1097"/>
                  </a:cubicBezTo>
                  <a:cubicBezTo>
                    <a:pt x="5097" y="1573"/>
                    <a:pt x="5335" y="2168"/>
                    <a:pt x="5359" y="2835"/>
                  </a:cubicBezTo>
                  <a:cubicBezTo>
                    <a:pt x="5359" y="3526"/>
                    <a:pt x="5121" y="4145"/>
                    <a:pt x="4644" y="4621"/>
                  </a:cubicBezTo>
                  <a:cubicBezTo>
                    <a:pt x="4168" y="5098"/>
                    <a:pt x="3549" y="5360"/>
                    <a:pt x="2882" y="5360"/>
                  </a:cubicBezTo>
                  <a:lnTo>
                    <a:pt x="405" y="5360"/>
                  </a:lnTo>
                  <a:lnTo>
                    <a:pt x="405" y="2835"/>
                  </a:lnTo>
                  <a:lnTo>
                    <a:pt x="358" y="2835"/>
                  </a:lnTo>
                  <a:cubicBezTo>
                    <a:pt x="358" y="2145"/>
                    <a:pt x="620" y="1526"/>
                    <a:pt x="1096" y="1073"/>
                  </a:cubicBezTo>
                  <a:cubicBezTo>
                    <a:pt x="1572" y="597"/>
                    <a:pt x="2215" y="359"/>
                    <a:pt x="2882" y="359"/>
                  </a:cubicBezTo>
                  <a:close/>
                  <a:moveTo>
                    <a:pt x="2805" y="1"/>
                  </a:moveTo>
                  <a:cubicBezTo>
                    <a:pt x="1517" y="1"/>
                    <a:pt x="376" y="855"/>
                    <a:pt x="1" y="2288"/>
                  </a:cubicBezTo>
                  <a:lnTo>
                    <a:pt x="1" y="2359"/>
                  </a:lnTo>
                  <a:lnTo>
                    <a:pt x="1" y="5669"/>
                  </a:lnTo>
                  <a:cubicBezTo>
                    <a:pt x="1" y="5669"/>
                    <a:pt x="1" y="5693"/>
                    <a:pt x="24" y="5693"/>
                  </a:cubicBezTo>
                  <a:lnTo>
                    <a:pt x="239" y="5693"/>
                  </a:lnTo>
                  <a:lnTo>
                    <a:pt x="239" y="5669"/>
                  </a:lnTo>
                  <a:lnTo>
                    <a:pt x="3358" y="5669"/>
                  </a:lnTo>
                  <a:cubicBezTo>
                    <a:pt x="4835" y="5264"/>
                    <a:pt x="5668" y="4074"/>
                    <a:pt x="5668" y="2811"/>
                  </a:cubicBezTo>
                  <a:cubicBezTo>
                    <a:pt x="5668" y="2049"/>
                    <a:pt x="5359" y="1383"/>
                    <a:pt x="4835" y="835"/>
                  </a:cubicBezTo>
                  <a:cubicBezTo>
                    <a:pt x="4287" y="311"/>
                    <a:pt x="3597" y="1"/>
                    <a:pt x="2858" y="1"/>
                  </a:cubicBezTo>
                  <a:cubicBezTo>
                    <a:pt x="2841" y="1"/>
                    <a:pt x="2823" y="1"/>
                    <a:pt x="2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3043605" y="3757677"/>
              <a:ext cx="169737" cy="168306"/>
            </a:xfrm>
            <a:custGeom>
              <a:avLst/>
              <a:gdLst/>
              <a:ahLst/>
              <a:cxnLst/>
              <a:rect l="l" t="t" r="r" b="b"/>
              <a:pathLst>
                <a:path w="5693" h="5645" extrusionOk="0">
                  <a:moveTo>
                    <a:pt x="5287" y="310"/>
                  </a:moveTo>
                  <a:lnTo>
                    <a:pt x="5287" y="2834"/>
                  </a:lnTo>
                  <a:lnTo>
                    <a:pt x="5335" y="2834"/>
                  </a:lnTo>
                  <a:cubicBezTo>
                    <a:pt x="5335" y="3525"/>
                    <a:pt x="5073" y="4144"/>
                    <a:pt x="4597" y="4596"/>
                  </a:cubicBezTo>
                  <a:cubicBezTo>
                    <a:pt x="4121" y="5073"/>
                    <a:pt x="3501" y="5311"/>
                    <a:pt x="2835" y="5311"/>
                  </a:cubicBezTo>
                  <a:lnTo>
                    <a:pt x="2811" y="5311"/>
                  </a:lnTo>
                  <a:cubicBezTo>
                    <a:pt x="2144" y="5311"/>
                    <a:pt x="1549" y="5025"/>
                    <a:pt x="1072" y="4549"/>
                  </a:cubicBezTo>
                  <a:cubicBezTo>
                    <a:pt x="596" y="4072"/>
                    <a:pt x="358" y="3477"/>
                    <a:pt x="334" y="2834"/>
                  </a:cubicBezTo>
                  <a:cubicBezTo>
                    <a:pt x="334" y="2143"/>
                    <a:pt x="572" y="1524"/>
                    <a:pt x="1048" y="1048"/>
                  </a:cubicBezTo>
                  <a:cubicBezTo>
                    <a:pt x="1525" y="572"/>
                    <a:pt x="2144" y="310"/>
                    <a:pt x="2811" y="310"/>
                  </a:cubicBezTo>
                  <a:close/>
                  <a:moveTo>
                    <a:pt x="2858" y="0"/>
                  </a:moveTo>
                  <a:cubicBezTo>
                    <a:pt x="2096" y="0"/>
                    <a:pt x="1382" y="310"/>
                    <a:pt x="834" y="834"/>
                  </a:cubicBezTo>
                  <a:cubicBezTo>
                    <a:pt x="310" y="1358"/>
                    <a:pt x="1" y="2096"/>
                    <a:pt x="24" y="2858"/>
                  </a:cubicBezTo>
                  <a:cubicBezTo>
                    <a:pt x="24" y="3596"/>
                    <a:pt x="334" y="4287"/>
                    <a:pt x="858" y="4811"/>
                  </a:cubicBezTo>
                  <a:cubicBezTo>
                    <a:pt x="1406" y="5358"/>
                    <a:pt x="2096" y="5644"/>
                    <a:pt x="2835" y="5644"/>
                  </a:cubicBezTo>
                  <a:lnTo>
                    <a:pt x="2858" y="5644"/>
                  </a:lnTo>
                  <a:cubicBezTo>
                    <a:pt x="3597" y="5644"/>
                    <a:pt x="4311" y="5358"/>
                    <a:pt x="4859" y="4858"/>
                  </a:cubicBezTo>
                  <a:cubicBezTo>
                    <a:pt x="5383" y="4311"/>
                    <a:pt x="5692" y="3596"/>
                    <a:pt x="5692" y="2834"/>
                  </a:cubicBezTo>
                  <a:lnTo>
                    <a:pt x="5692" y="238"/>
                  </a:lnTo>
                  <a:cubicBezTo>
                    <a:pt x="5692" y="119"/>
                    <a:pt x="5573" y="0"/>
                    <a:pt x="5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3272944" y="3630574"/>
              <a:ext cx="79546" cy="10674"/>
            </a:xfrm>
            <a:custGeom>
              <a:avLst/>
              <a:gdLst/>
              <a:ahLst/>
              <a:cxnLst/>
              <a:rect l="l" t="t" r="r" b="b"/>
              <a:pathLst>
                <a:path w="2668" h="358" extrusionOk="0">
                  <a:moveTo>
                    <a:pt x="215" y="0"/>
                  </a:moveTo>
                  <a:cubicBezTo>
                    <a:pt x="120" y="0"/>
                    <a:pt x="48" y="72"/>
                    <a:pt x="25" y="143"/>
                  </a:cubicBezTo>
                  <a:cubicBezTo>
                    <a:pt x="1" y="238"/>
                    <a:pt x="96" y="358"/>
                    <a:pt x="215" y="358"/>
                  </a:cubicBezTo>
                  <a:lnTo>
                    <a:pt x="2454" y="358"/>
                  </a:lnTo>
                  <a:cubicBezTo>
                    <a:pt x="2549" y="358"/>
                    <a:pt x="2620" y="310"/>
                    <a:pt x="2644" y="215"/>
                  </a:cubicBezTo>
                  <a:cubicBezTo>
                    <a:pt x="2668" y="96"/>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7"/>
            <p:cNvSpPr/>
            <p:nvPr/>
          </p:nvSpPr>
          <p:spPr>
            <a:xfrm>
              <a:off x="3272944" y="3651862"/>
              <a:ext cx="79546" cy="10674"/>
            </a:xfrm>
            <a:custGeom>
              <a:avLst/>
              <a:gdLst/>
              <a:ahLst/>
              <a:cxnLst/>
              <a:rect l="l" t="t" r="r" b="b"/>
              <a:pathLst>
                <a:path w="2668" h="358" extrusionOk="0">
                  <a:moveTo>
                    <a:pt x="215" y="1"/>
                  </a:moveTo>
                  <a:cubicBezTo>
                    <a:pt x="120" y="1"/>
                    <a:pt x="48" y="72"/>
                    <a:pt x="25" y="167"/>
                  </a:cubicBezTo>
                  <a:cubicBezTo>
                    <a:pt x="1" y="287"/>
                    <a:pt x="96" y="358"/>
                    <a:pt x="215" y="358"/>
                  </a:cubicBezTo>
                  <a:lnTo>
                    <a:pt x="2477" y="358"/>
                  </a:lnTo>
                  <a:cubicBezTo>
                    <a:pt x="2596" y="358"/>
                    <a:pt x="2668" y="287"/>
                    <a:pt x="2644" y="167"/>
                  </a:cubicBezTo>
                  <a:cubicBezTo>
                    <a:pt x="2620" y="72"/>
                    <a:pt x="2525"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7"/>
            <p:cNvSpPr/>
            <p:nvPr/>
          </p:nvSpPr>
          <p:spPr>
            <a:xfrm>
              <a:off x="3289999" y="3674581"/>
              <a:ext cx="46183" cy="10704"/>
            </a:xfrm>
            <a:custGeom>
              <a:avLst/>
              <a:gdLst/>
              <a:ahLst/>
              <a:cxnLst/>
              <a:rect l="l" t="t" r="r" b="b"/>
              <a:pathLst>
                <a:path w="1549" h="359" extrusionOk="0">
                  <a:moveTo>
                    <a:pt x="191" y="1"/>
                  </a:moveTo>
                  <a:cubicBezTo>
                    <a:pt x="119" y="1"/>
                    <a:pt x="48" y="48"/>
                    <a:pt x="24" y="144"/>
                  </a:cubicBezTo>
                  <a:cubicBezTo>
                    <a:pt x="0" y="263"/>
                    <a:pt x="72" y="358"/>
                    <a:pt x="191" y="358"/>
                  </a:cubicBezTo>
                  <a:lnTo>
                    <a:pt x="1334" y="358"/>
                  </a:lnTo>
                  <a:cubicBezTo>
                    <a:pt x="1453" y="358"/>
                    <a:pt x="1548" y="263"/>
                    <a:pt x="1501" y="144"/>
                  </a:cubicBezTo>
                  <a:cubicBezTo>
                    <a:pt x="1477" y="48"/>
                    <a:pt x="1381"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7"/>
            <p:cNvSpPr/>
            <p:nvPr/>
          </p:nvSpPr>
          <p:spPr>
            <a:xfrm>
              <a:off x="3088328" y="3815191"/>
              <a:ext cx="79576" cy="10674"/>
            </a:xfrm>
            <a:custGeom>
              <a:avLst/>
              <a:gdLst/>
              <a:ahLst/>
              <a:cxnLst/>
              <a:rect l="l" t="t" r="r" b="b"/>
              <a:pathLst>
                <a:path w="2669" h="358" extrusionOk="0">
                  <a:moveTo>
                    <a:pt x="215" y="0"/>
                  </a:moveTo>
                  <a:cubicBezTo>
                    <a:pt x="72" y="0"/>
                    <a:pt x="1" y="95"/>
                    <a:pt x="25" y="214"/>
                  </a:cubicBezTo>
                  <a:cubicBezTo>
                    <a:pt x="49" y="333"/>
                    <a:pt x="144" y="357"/>
                    <a:pt x="215" y="357"/>
                  </a:cubicBezTo>
                  <a:lnTo>
                    <a:pt x="2454" y="357"/>
                  </a:lnTo>
                  <a:cubicBezTo>
                    <a:pt x="2549" y="357"/>
                    <a:pt x="2621" y="310"/>
                    <a:pt x="2644" y="214"/>
                  </a:cubicBezTo>
                  <a:cubicBezTo>
                    <a:pt x="2668" y="95"/>
                    <a:pt x="2573" y="0"/>
                    <a:pt x="24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3089043" y="3837910"/>
              <a:ext cx="78861" cy="10674"/>
            </a:xfrm>
            <a:custGeom>
              <a:avLst/>
              <a:gdLst/>
              <a:ahLst/>
              <a:cxnLst/>
              <a:rect l="l" t="t" r="r" b="b"/>
              <a:pathLst>
                <a:path w="2645" h="358" extrusionOk="0">
                  <a:moveTo>
                    <a:pt x="215" y="0"/>
                  </a:moveTo>
                  <a:cubicBezTo>
                    <a:pt x="120" y="0"/>
                    <a:pt x="72" y="48"/>
                    <a:pt x="25" y="143"/>
                  </a:cubicBezTo>
                  <a:cubicBezTo>
                    <a:pt x="1" y="262"/>
                    <a:pt x="96" y="357"/>
                    <a:pt x="215" y="357"/>
                  </a:cubicBezTo>
                  <a:lnTo>
                    <a:pt x="2477" y="357"/>
                  </a:lnTo>
                  <a:cubicBezTo>
                    <a:pt x="2573" y="357"/>
                    <a:pt x="2620" y="286"/>
                    <a:pt x="2644" y="191"/>
                  </a:cubicBezTo>
                  <a:cubicBezTo>
                    <a:pt x="2644" y="72"/>
                    <a:pt x="2573"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7"/>
            <p:cNvSpPr/>
            <p:nvPr/>
          </p:nvSpPr>
          <p:spPr>
            <a:xfrm>
              <a:off x="3106098" y="3859198"/>
              <a:ext cx="45468" cy="10674"/>
            </a:xfrm>
            <a:custGeom>
              <a:avLst/>
              <a:gdLst/>
              <a:ahLst/>
              <a:cxnLst/>
              <a:rect l="l" t="t" r="r" b="b"/>
              <a:pathLst>
                <a:path w="1525" h="358" extrusionOk="0">
                  <a:moveTo>
                    <a:pt x="215" y="1"/>
                  </a:moveTo>
                  <a:cubicBezTo>
                    <a:pt x="119" y="1"/>
                    <a:pt x="48" y="48"/>
                    <a:pt x="24" y="143"/>
                  </a:cubicBezTo>
                  <a:cubicBezTo>
                    <a:pt x="0" y="263"/>
                    <a:pt x="96" y="358"/>
                    <a:pt x="215" y="358"/>
                  </a:cubicBezTo>
                  <a:lnTo>
                    <a:pt x="1334" y="358"/>
                  </a:lnTo>
                  <a:cubicBezTo>
                    <a:pt x="1429" y="358"/>
                    <a:pt x="1477" y="286"/>
                    <a:pt x="1501" y="191"/>
                  </a:cubicBezTo>
                  <a:cubicBezTo>
                    <a:pt x="1524" y="72"/>
                    <a:pt x="1429"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77"/>
          <p:cNvGrpSpPr/>
          <p:nvPr/>
        </p:nvGrpSpPr>
        <p:grpSpPr>
          <a:xfrm>
            <a:off x="1785299" y="3582512"/>
            <a:ext cx="357154" cy="336912"/>
            <a:chOff x="2356787" y="3582512"/>
            <a:chExt cx="357154" cy="336912"/>
          </a:xfrm>
        </p:grpSpPr>
        <p:sp>
          <p:nvSpPr>
            <p:cNvPr id="13995" name="Google Shape;13995;p77"/>
            <p:cNvSpPr/>
            <p:nvPr/>
          </p:nvSpPr>
          <p:spPr>
            <a:xfrm>
              <a:off x="2410037" y="3832215"/>
              <a:ext cx="300356" cy="68187"/>
            </a:xfrm>
            <a:custGeom>
              <a:avLst/>
              <a:gdLst/>
              <a:ahLst/>
              <a:cxnLst/>
              <a:rect l="l" t="t" r="r" b="b"/>
              <a:pathLst>
                <a:path w="10074" h="2287" extrusionOk="0">
                  <a:moveTo>
                    <a:pt x="0" y="1"/>
                  </a:moveTo>
                  <a:lnTo>
                    <a:pt x="0" y="2287"/>
                  </a:lnTo>
                  <a:lnTo>
                    <a:pt x="9740" y="2287"/>
                  </a:lnTo>
                  <a:cubicBezTo>
                    <a:pt x="9955" y="2287"/>
                    <a:pt x="10074" y="2096"/>
                    <a:pt x="9955" y="1906"/>
                  </a:cubicBezTo>
                  <a:lnTo>
                    <a:pt x="8693" y="120"/>
                  </a:lnTo>
                  <a:cubicBezTo>
                    <a:pt x="8645" y="24"/>
                    <a:pt x="8573" y="1"/>
                    <a:pt x="8502"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7"/>
            <p:cNvSpPr/>
            <p:nvPr/>
          </p:nvSpPr>
          <p:spPr>
            <a:xfrm>
              <a:off x="2410752" y="3715071"/>
              <a:ext cx="242843" cy="68187"/>
            </a:xfrm>
            <a:custGeom>
              <a:avLst/>
              <a:gdLst/>
              <a:ahLst/>
              <a:cxnLst/>
              <a:rect l="l" t="t" r="r" b="b"/>
              <a:pathLst>
                <a:path w="8145" h="2287" extrusionOk="0">
                  <a:moveTo>
                    <a:pt x="0" y="0"/>
                  </a:moveTo>
                  <a:lnTo>
                    <a:pt x="0" y="2286"/>
                  </a:lnTo>
                  <a:lnTo>
                    <a:pt x="7811" y="2286"/>
                  </a:lnTo>
                  <a:cubicBezTo>
                    <a:pt x="8026" y="2286"/>
                    <a:pt x="8145" y="2096"/>
                    <a:pt x="8026" y="1905"/>
                  </a:cubicBezTo>
                  <a:lnTo>
                    <a:pt x="6763" y="119"/>
                  </a:lnTo>
                  <a:cubicBezTo>
                    <a:pt x="6716" y="24"/>
                    <a:pt x="6644" y="0"/>
                    <a:pt x="654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7"/>
            <p:cNvSpPr/>
            <p:nvPr/>
          </p:nvSpPr>
          <p:spPr>
            <a:xfrm>
              <a:off x="2410037" y="3600043"/>
              <a:ext cx="183929" cy="68187"/>
            </a:xfrm>
            <a:custGeom>
              <a:avLst/>
              <a:gdLst/>
              <a:ahLst/>
              <a:cxnLst/>
              <a:rect l="l" t="t" r="r" b="b"/>
              <a:pathLst>
                <a:path w="6169" h="2287" extrusionOk="0">
                  <a:moveTo>
                    <a:pt x="0" y="0"/>
                  </a:moveTo>
                  <a:lnTo>
                    <a:pt x="0" y="2287"/>
                  </a:lnTo>
                  <a:lnTo>
                    <a:pt x="5835" y="2287"/>
                  </a:lnTo>
                  <a:cubicBezTo>
                    <a:pt x="6049" y="2287"/>
                    <a:pt x="6168" y="2072"/>
                    <a:pt x="6049" y="1905"/>
                  </a:cubicBezTo>
                  <a:lnTo>
                    <a:pt x="4811" y="119"/>
                  </a:lnTo>
                  <a:cubicBezTo>
                    <a:pt x="4739" y="24"/>
                    <a:pt x="4692" y="0"/>
                    <a:pt x="459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7"/>
            <p:cNvSpPr/>
            <p:nvPr/>
          </p:nvSpPr>
          <p:spPr>
            <a:xfrm>
              <a:off x="2645757" y="3832215"/>
              <a:ext cx="64639" cy="68187"/>
            </a:xfrm>
            <a:custGeom>
              <a:avLst/>
              <a:gdLst/>
              <a:ahLst/>
              <a:cxnLst/>
              <a:rect l="l" t="t" r="r" b="b"/>
              <a:pathLst>
                <a:path w="2168" h="2287" extrusionOk="0">
                  <a:moveTo>
                    <a:pt x="1" y="1"/>
                  </a:moveTo>
                  <a:cubicBezTo>
                    <a:pt x="72" y="1"/>
                    <a:pt x="144" y="72"/>
                    <a:pt x="191" y="120"/>
                  </a:cubicBezTo>
                  <a:lnTo>
                    <a:pt x="1453" y="1906"/>
                  </a:lnTo>
                  <a:cubicBezTo>
                    <a:pt x="1572" y="2049"/>
                    <a:pt x="1453" y="2287"/>
                    <a:pt x="1239" y="2287"/>
                  </a:cubicBezTo>
                  <a:lnTo>
                    <a:pt x="1834" y="2287"/>
                  </a:lnTo>
                  <a:cubicBezTo>
                    <a:pt x="2049" y="2287"/>
                    <a:pt x="2168" y="2049"/>
                    <a:pt x="2049" y="1906"/>
                  </a:cubicBezTo>
                  <a:lnTo>
                    <a:pt x="787" y="120"/>
                  </a:lnTo>
                  <a:cubicBezTo>
                    <a:pt x="739" y="24"/>
                    <a:pt x="667" y="1"/>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2587528" y="3715071"/>
              <a:ext cx="65354" cy="68187"/>
            </a:xfrm>
            <a:custGeom>
              <a:avLst/>
              <a:gdLst/>
              <a:ahLst/>
              <a:cxnLst/>
              <a:rect l="l" t="t" r="r" b="b"/>
              <a:pathLst>
                <a:path w="2192" h="2287" extrusionOk="0">
                  <a:moveTo>
                    <a:pt x="1" y="0"/>
                  </a:moveTo>
                  <a:cubicBezTo>
                    <a:pt x="96" y="0"/>
                    <a:pt x="168" y="72"/>
                    <a:pt x="215" y="119"/>
                  </a:cubicBezTo>
                  <a:lnTo>
                    <a:pt x="1477" y="1905"/>
                  </a:lnTo>
                  <a:cubicBezTo>
                    <a:pt x="1596" y="2048"/>
                    <a:pt x="1477" y="2286"/>
                    <a:pt x="1263" y="2286"/>
                  </a:cubicBezTo>
                  <a:lnTo>
                    <a:pt x="1858" y="2286"/>
                  </a:lnTo>
                  <a:cubicBezTo>
                    <a:pt x="2073" y="2286"/>
                    <a:pt x="2192" y="2096"/>
                    <a:pt x="2073" y="1905"/>
                  </a:cubicBezTo>
                  <a:lnTo>
                    <a:pt x="811" y="119"/>
                  </a:lnTo>
                  <a:cubicBezTo>
                    <a:pt x="763" y="24"/>
                    <a:pt x="691" y="0"/>
                    <a:pt x="59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2529328" y="3600043"/>
              <a:ext cx="64639" cy="68187"/>
            </a:xfrm>
            <a:custGeom>
              <a:avLst/>
              <a:gdLst/>
              <a:ahLst/>
              <a:cxnLst/>
              <a:rect l="l" t="t" r="r" b="b"/>
              <a:pathLst>
                <a:path w="2168" h="2287" extrusionOk="0">
                  <a:moveTo>
                    <a:pt x="0" y="0"/>
                  </a:moveTo>
                  <a:cubicBezTo>
                    <a:pt x="72" y="0"/>
                    <a:pt x="143" y="48"/>
                    <a:pt x="191" y="119"/>
                  </a:cubicBezTo>
                  <a:lnTo>
                    <a:pt x="1453" y="1905"/>
                  </a:lnTo>
                  <a:cubicBezTo>
                    <a:pt x="1572" y="2048"/>
                    <a:pt x="1453" y="2287"/>
                    <a:pt x="1238" y="2287"/>
                  </a:cubicBezTo>
                  <a:lnTo>
                    <a:pt x="1834" y="2287"/>
                  </a:lnTo>
                  <a:cubicBezTo>
                    <a:pt x="2048" y="2287"/>
                    <a:pt x="2167" y="2048"/>
                    <a:pt x="2048" y="1905"/>
                  </a:cubicBezTo>
                  <a:lnTo>
                    <a:pt x="786" y="119"/>
                  </a:lnTo>
                  <a:cubicBezTo>
                    <a:pt x="738" y="24"/>
                    <a:pt x="667" y="0"/>
                    <a:pt x="595"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7"/>
            <p:cNvSpPr/>
            <p:nvPr/>
          </p:nvSpPr>
          <p:spPr>
            <a:xfrm>
              <a:off x="2363883" y="3587252"/>
              <a:ext cx="92337" cy="92337"/>
            </a:xfrm>
            <a:custGeom>
              <a:avLst/>
              <a:gdLst/>
              <a:ahLst/>
              <a:cxnLst/>
              <a:rect l="l" t="t" r="r" b="b"/>
              <a:pathLst>
                <a:path w="3097" h="3097" extrusionOk="0">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2363883" y="3703711"/>
              <a:ext cx="92337" cy="92337"/>
            </a:xfrm>
            <a:custGeom>
              <a:avLst/>
              <a:gdLst/>
              <a:ahLst/>
              <a:cxnLst/>
              <a:rect l="l" t="t" r="r" b="b"/>
              <a:pathLst>
                <a:path w="3097" h="3097" extrusionOk="0">
                  <a:moveTo>
                    <a:pt x="1548" y="0"/>
                  </a:moveTo>
                  <a:cubicBezTo>
                    <a:pt x="691" y="0"/>
                    <a:pt x="0" y="691"/>
                    <a:pt x="0" y="1548"/>
                  </a:cubicBezTo>
                  <a:cubicBezTo>
                    <a:pt x="0" y="2405"/>
                    <a:pt x="691" y="3096"/>
                    <a:pt x="1548" y="3096"/>
                  </a:cubicBezTo>
                  <a:cubicBezTo>
                    <a:pt x="2406" y="3096"/>
                    <a:pt x="3096" y="2405"/>
                    <a:pt x="3096" y="1548"/>
                  </a:cubicBezTo>
                  <a:cubicBezTo>
                    <a:pt x="3096" y="691"/>
                    <a:pt x="2406" y="0"/>
                    <a:pt x="154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2363883" y="3820855"/>
              <a:ext cx="92337" cy="92337"/>
            </a:xfrm>
            <a:custGeom>
              <a:avLst/>
              <a:gdLst/>
              <a:ahLst/>
              <a:cxnLst/>
              <a:rect l="l" t="t" r="r" b="b"/>
              <a:pathLst>
                <a:path w="3097" h="3097" extrusionOk="0">
                  <a:moveTo>
                    <a:pt x="1548" y="1"/>
                  </a:moveTo>
                  <a:cubicBezTo>
                    <a:pt x="691" y="1"/>
                    <a:pt x="0" y="691"/>
                    <a:pt x="0" y="1549"/>
                  </a:cubicBezTo>
                  <a:cubicBezTo>
                    <a:pt x="0" y="2406"/>
                    <a:pt x="691" y="3096"/>
                    <a:pt x="1548" y="3096"/>
                  </a:cubicBezTo>
                  <a:cubicBezTo>
                    <a:pt x="2406" y="3096"/>
                    <a:pt x="3096" y="2406"/>
                    <a:pt x="3096" y="1549"/>
                  </a:cubicBezTo>
                  <a:cubicBezTo>
                    <a:pt x="3096" y="691"/>
                    <a:pt x="2406" y="1"/>
                    <a:pt x="154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2378075" y="3591516"/>
              <a:ext cx="78145" cy="88074"/>
            </a:xfrm>
            <a:custGeom>
              <a:avLst/>
              <a:gdLst/>
              <a:ahLst/>
              <a:cxnLst/>
              <a:rect l="l" t="t" r="r" b="b"/>
              <a:pathLst>
                <a:path w="2621" h="2954" extrusionOk="0">
                  <a:moveTo>
                    <a:pt x="1715" y="1"/>
                  </a:moveTo>
                  <a:lnTo>
                    <a:pt x="1715" y="1"/>
                  </a:lnTo>
                  <a:cubicBezTo>
                    <a:pt x="2001" y="286"/>
                    <a:pt x="2192" y="691"/>
                    <a:pt x="2192" y="1120"/>
                  </a:cubicBezTo>
                  <a:cubicBezTo>
                    <a:pt x="2192" y="1977"/>
                    <a:pt x="1501" y="2668"/>
                    <a:pt x="644" y="2668"/>
                  </a:cubicBezTo>
                  <a:cubicBezTo>
                    <a:pt x="429" y="2668"/>
                    <a:pt x="215" y="2596"/>
                    <a:pt x="1" y="2501"/>
                  </a:cubicBezTo>
                  <a:lnTo>
                    <a:pt x="1" y="2501"/>
                  </a:lnTo>
                  <a:cubicBezTo>
                    <a:pt x="286" y="2787"/>
                    <a:pt x="667" y="2954"/>
                    <a:pt x="1072" y="2954"/>
                  </a:cubicBezTo>
                  <a:cubicBezTo>
                    <a:pt x="1953" y="2954"/>
                    <a:pt x="2620" y="2263"/>
                    <a:pt x="2620" y="1406"/>
                  </a:cubicBezTo>
                  <a:cubicBezTo>
                    <a:pt x="2620" y="786"/>
                    <a:pt x="2263" y="23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7"/>
            <p:cNvSpPr/>
            <p:nvPr/>
          </p:nvSpPr>
          <p:spPr>
            <a:xfrm>
              <a:off x="2378075" y="3707975"/>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2"/>
                    <a:pt x="2620" y="1405"/>
                  </a:cubicBezTo>
                  <a:cubicBezTo>
                    <a:pt x="2620" y="786"/>
                    <a:pt x="2263" y="238"/>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7"/>
            <p:cNvSpPr/>
            <p:nvPr/>
          </p:nvSpPr>
          <p:spPr>
            <a:xfrm>
              <a:off x="2378075" y="3825119"/>
              <a:ext cx="78145" cy="88074"/>
            </a:xfrm>
            <a:custGeom>
              <a:avLst/>
              <a:gdLst/>
              <a:ahLst/>
              <a:cxnLst/>
              <a:rect l="l" t="t" r="r" b="b"/>
              <a:pathLst>
                <a:path w="2621" h="2954" extrusionOk="0">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3"/>
                    <a:pt x="2620" y="1406"/>
                  </a:cubicBezTo>
                  <a:cubicBezTo>
                    <a:pt x="2620" y="786"/>
                    <a:pt x="2263" y="23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2356787" y="3582512"/>
              <a:ext cx="241442" cy="102772"/>
            </a:xfrm>
            <a:custGeom>
              <a:avLst/>
              <a:gdLst/>
              <a:ahLst/>
              <a:cxnLst/>
              <a:rect l="l" t="t" r="r" b="b"/>
              <a:pathLst>
                <a:path w="8098" h="3447" extrusionOk="0">
                  <a:moveTo>
                    <a:pt x="6406" y="731"/>
                  </a:moveTo>
                  <a:cubicBezTo>
                    <a:pt x="6430" y="731"/>
                    <a:pt x="6478" y="731"/>
                    <a:pt x="6478" y="755"/>
                  </a:cubicBezTo>
                  <a:lnTo>
                    <a:pt x="7716" y="2541"/>
                  </a:lnTo>
                  <a:cubicBezTo>
                    <a:pt x="7740" y="2565"/>
                    <a:pt x="7716" y="2613"/>
                    <a:pt x="7716" y="2636"/>
                  </a:cubicBezTo>
                  <a:cubicBezTo>
                    <a:pt x="7716" y="2660"/>
                    <a:pt x="7692" y="2660"/>
                    <a:pt x="7668" y="2660"/>
                  </a:cubicBezTo>
                  <a:lnTo>
                    <a:pt x="3263" y="2660"/>
                  </a:lnTo>
                  <a:cubicBezTo>
                    <a:pt x="3429" y="2398"/>
                    <a:pt x="3549" y="2041"/>
                    <a:pt x="3549" y="1684"/>
                  </a:cubicBezTo>
                  <a:cubicBezTo>
                    <a:pt x="3525" y="1350"/>
                    <a:pt x="3406" y="993"/>
                    <a:pt x="3215" y="731"/>
                  </a:cubicBezTo>
                  <a:close/>
                  <a:moveTo>
                    <a:pt x="1786" y="350"/>
                  </a:moveTo>
                  <a:cubicBezTo>
                    <a:pt x="2548" y="350"/>
                    <a:pt x="3167" y="969"/>
                    <a:pt x="3167" y="1708"/>
                  </a:cubicBezTo>
                  <a:cubicBezTo>
                    <a:pt x="3167" y="2446"/>
                    <a:pt x="2548" y="3089"/>
                    <a:pt x="1786" y="3089"/>
                  </a:cubicBezTo>
                  <a:cubicBezTo>
                    <a:pt x="1048" y="3089"/>
                    <a:pt x="429" y="2446"/>
                    <a:pt x="429" y="1708"/>
                  </a:cubicBezTo>
                  <a:cubicBezTo>
                    <a:pt x="429" y="969"/>
                    <a:pt x="1048" y="350"/>
                    <a:pt x="1786" y="350"/>
                  </a:cubicBezTo>
                  <a:close/>
                  <a:moveTo>
                    <a:pt x="1842" y="0"/>
                  </a:moveTo>
                  <a:cubicBezTo>
                    <a:pt x="1768" y="0"/>
                    <a:pt x="1694" y="6"/>
                    <a:pt x="1620" y="17"/>
                  </a:cubicBezTo>
                  <a:cubicBezTo>
                    <a:pt x="810" y="112"/>
                    <a:pt x="167" y="755"/>
                    <a:pt x="95" y="1589"/>
                  </a:cubicBezTo>
                  <a:cubicBezTo>
                    <a:pt x="0" y="2565"/>
                    <a:pt x="810" y="3446"/>
                    <a:pt x="1786" y="3446"/>
                  </a:cubicBezTo>
                  <a:cubicBezTo>
                    <a:pt x="2215" y="3446"/>
                    <a:pt x="2596" y="3279"/>
                    <a:pt x="2906" y="3041"/>
                  </a:cubicBezTo>
                  <a:lnTo>
                    <a:pt x="7621" y="3041"/>
                  </a:lnTo>
                  <a:cubicBezTo>
                    <a:pt x="7740" y="3041"/>
                    <a:pt x="7907" y="2994"/>
                    <a:pt x="7978" y="2875"/>
                  </a:cubicBezTo>
                  <a:cubicBezTo>
                    <a:pt x="8097" y="2732"/>
                    <a:pt x="8097" y="2517"/>
                    <a:pt x="7978" y="2374"/>
                  </a:cubicBezTo>
                  <a:lnTo>
                    <a:pt x="6740" y="588"/>
                  </a:lnTo>
                  <a:cubicBezTo>
                    <a:pt x="6644" y="469"/>
                    <a:pt x="6525" y="398"/>
                    <a:pt x="6382" y="398"/>
                  </a:cubicBezTo>
                  <a:lnTo>
                    <a:pt x="2906" y="398"/>
                  </a:lnTo>
                  <a:cubicBezTo>
                    <a:pt x="2624" y="157"/>
                    <a:pt x="2241" y="0"/>
                    <a:pt x="18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2356787" y="3697748"/>
              <a:ext cx="300356" cy="103249"/>
            </a:xfrm>
            <a:custGeom>
              <a:avLst/>
              <a:gdLst/>
              <a:ahLst/>
              <a:cxnLst/>
              <a:rect l="l" t="t" r="r" b="b"/>
              <a:pathLst>
                <a:path w="10074" h="3463" extrusionOk="0">
                  <a:moveTo>
                    <a:pt x="1786" y="367"/>
                  </a:moveTo>
                  <a:cubicBezTo>
                    <a:pt x="2548" y="367"/>
                    <a:pt x="3167" y="1010"/>
                    <a:pt x="3167" y="1748"/>
                  </a:cubicBezTo>
                  <a:cubicBezTo>
                    <a:pt x="3167" y="2486"/>
                    <a:pt x="2548" y="3106"/>
                    <a:pt x="1786" y="3106"/>
                  </a:cubicBezTo>
                  <a:cubicBezTo>
                    <a:pt x="1048" y="3106"/>
                    <a:pt x="429" y="2486"/>
                    <a:pt x="429" y="1748"/>
                  </a:cubicBezTo>
                  <a:cubicBezTo>
                    <a:pt x="429" y="1010"/>
                    <a:pt x="1048" y="367"/>
                    <a:pt x="1786" y="367"/>
                  </a:cubicBezTo>
                  <a:close/>
                  <a:moveTo>
                    <a:pt x="1775" y="1"/>
                  </a:moveTo>
                  <a:cubicBezTo>
                    <a:pt x="1716" y="1"/>
                    <a:pt x="1656" y="4"/>
                    <a:pt x="1596" y="10"/>
                  </a:cubicBezTo>
                  <a:cubicBezTo>
                    <a:pt x="786" y="105"/>
                    <a:pt x="119" y="772"/>
                    <a:pt x="72" y="1605"/>
                  </a:cubicBezTo>
                  <a:cubicBezTo>
                    <a:pt x="0" y="2605"/>
                    <a:pt x="810" y="3463"/>
                    <a:pt x="1786" y="3463"/>
                  </a:cubicBezTo>
                  <a:cubicBezTo>
                    <a:pt x="2215" y="3463"/>
                    <a:pt x="2596" y="3320"/>
                    <a:pt x="2906" y="3082"/>
                  </a:cubicBezTo>
                  <a:lnTo>
                    <a:pt x="9597" y="3082"/>
                  </a:lnTo>
                  <a:cubicBezTo>
                    <a:pt x="9716" y="3082"/>
                    <a:pt x="9859" y="3034"/>
                    <a:pt x="9955" y="2915"/>
                  </a:cubicBezTo>
                  <a:cubicBezTo>
                    <a:pt x="10074" y="2748"/>
                    <a:pt x="10074" y="2558"/>
                    <a:pt x="9955" y="2391"/>
                  </a:cubicBezTo>
                  <a:lnTo>
                    <a:pt x="8692" y="605"/>
                  </a:lnTo>
                  <a:cubicBezTo>
                    <a:pt x="8621" y="486"/>
                    <a:pt x="8502" y="438"/>
                    <a:pt x="8335" y="438"/>
                  </a:cubicBezTo>
                  <a:lnTo>
                    <a:pt x="7073" y="438"/>
                  </a:lnTo>
                  <a:cubicBezTo>
                    <a:pt x="6978" y="438"/>
                    <a:pt x="6906" y="486"/>
                    <a:pt x="6883" y="581"/>
                  </a:cubicBezTo>
                  <a:cubicBezTo>
                    <a:pt x="6859" y="700"/>
                    <a:pt x="6954" y="796"/>
                    <a:pt x="7073" y="796"/>
                  </a:cubicBezTo>
                  <a:lnTo>
                    <a:pt x="8335" y="796"/>
                  </a:lnTo>
                  <a:cubicBezTo>
                    <a:pt x="8359" y="796"/>
                    <a:pt x="8407" y="796"/>
                    <a:pt x="8407" y="819"/>
                  </a:cubicBezTo>
                  <a:lnTo>
                    <a:pt x="9645" y="2605"/>
                  </a:lnTo>
                  <a:cubicBezTo>
                    <a:pt x="9693" y="2629"/>
                    <a:pt x="9645" y="2677"/>
                    <a:pt x="9645" y="2701"/>
                  </a:cubicBezTo>
                  <a:cubicBezTo>
                    <a:pt x="9645" y="2725"/>
                    <a:pt x="9621" y="2725"/>
                    <a:pt x="9597" y="2725"/>
                  </a:cubicBezTo>
                  <a:lnTo>
                    <a:pt x="3191" y="2725"/>
                  </a:lnTo>
                  <a:cubicBezTo>
                    <a:pt x="3382" y="2463"/>
                    <a:pt x="3501" y="2105"/>
                    <a:pt x="3501" y="1748"/>
                  </a:cubicBezTo>
                  <a:cubicBezTo>
                    <a:pt x="3501" y="1391"/>
                    <a:pt x="3382" y="1058"/>
                    <a:pt x="3191" y="772"/>
                  </a:cubicBezTo>
                  <a:lnTo>
                    <a:pt x="6240" y="772"/>
                  </a:lnTo>
                  <a:cubicBezTo>
                    <a:pt x="6311" y="772"/>
                    <a:pt x="6382" y="700"/>
                    <a:pt x="6406" y="605"/>
                  </a:cubicBezTo>
                  <a:cubicBezTo>
                    <a:pt x="6430" y="486"/>
                    <a:pt x="6359" y="415"/>
                    <a:pt x="6240" y="415"/>
                  </a:cubicBezTo>
                  <a:lnTo>
                    <a:pt x="2858" y="415"/>
                  </a:lnTo>
                  <a:cubicBezTo>
                    <a:pt x="2587" y="144"/>
                    <a:pt x="2189" y="1"/>
                    <a:pt x="17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2356787" y="3816592"/>
              <a:ext cx="357154" cy="102832"/>
            </a:xfrm>
            <a:custGeom>
              <a:avLst/>
              <a:gdLst/>
              <a:ahLst/>
              <a:cxnLst/>
              <a:rect l="l" t="t" r="r" b="b"/>
              <a:pathLst>
                <a:path w="11979" h="3449" extrusionOk="0">
                  <a:moveTo>
                    <a:pt x="1786" y="310"/>
                  </a:moveTo>
                  <a:cubicBezTo>
                    <a:pt x="2548" y="310"/>
                    <a:pt x="3167" y="953"/>
                    <a:pt x="3167" y="1692"/>
                  </a:cubicBezTo>
                  <a:cubicBezTo>
                    <a:pt x="3167" y="2430"/>
                    <a:pt x="2572" y="3049"/>
                    <a:pt x="1786" y="3049"/>
                  </a:cubicBezTo>
                  <a:cubicBezTo>
                    <a:pt x="1048" y="3049"/>
                    <a:pt x="429" y="2430"/>
                    <a:pt x="429" y="1692"/>
                  </a:cubicBezTo>
                  <a:cubicBezTo>
                    <a:pt x="429" y="953"/>
                    <a:pt x="1048" y="310"/>
                    <a:pt x="1786" y="310"/>
                  </a:cubicBezTo>
                  <a:close/>
                  <a:moveTo>
                    <a:pt x="1786" y="1"/>
                  </a:moveTo>
                  <a:cubicBezTo>
                    <a:pt x="810" y="1"/>
                    <a:pt x="0" y="858"/>
                    <a:pt x="72" y="1858"/>
                  </a:cubicBezTo>
                  <a:cubicBezTo>
                    <a:pt x="119" y="2668"/>
                    <a:pt x="786" y="3359"/>
                    <a:pt x="1596" y="3430"/>
                  </a:cubicBezTo>
                  <a:cubicBezTo>
                    <a:pt x="1673" y="3442"/>
                    <a:pt x="1751" y="3448"/>
                    <a:pt x="1829" y="3448"/>
                  </a:cubicBezTo>
                  <a:cubicBezTo>
                    <a:pt x="2213" y="3448"/>
                    <a:pt x="2601" y="3306"/>
                    <a:pt x="2858" y="3049"/>
                  </a:cubicBezTo>
                  <a:lnTo>
                    <a:pt x="3906" y="3049"/>
                  </a:lnTo>
                  <a:cubicBezTo>
                    <a:pt x="4001" y="3049"/>
                    <a:pt x="4049" y="3001"/>
                    <a:pt x="4072" y="2906"/>
                  </a:cubicBezTo>
                  <a:cubicBezTo>
                    <a:pt x="4120" y="2787"/>
                    <a:pt x="4025" y="2692"/>
                    <a:pt x="3906" y="2692"/>
                  </a:cubicBezTo>
                  <a:lnTo>
                    <a:pt x="3191" y="2692"/>
                  </a:lnTo>
                  <a:cubicBezTo>
                    <a:pt x="3358" y="2430"/>
                    <a:pt x="3477" y="2073"/>
                    <a:pt x="3477" y="1715"/>
                  </a:cubicBezTo>
                  <a:cubicBezTo>
                    <a:pt x="3477" y="1358"/>
                    <a:pt x="3358" y="1025"/>
                    <a:pt x="3191" y="739"/>
                  </a:cubicBezTo>
                  <a:lnTo>
                    <a:pt x="10264" y="739"/>
                  </a:lnTo>
                  <a:cubicBezTo>
                    <a:pt x="10312" y="739"/>
                    <a:pt x="10336" y="739"/>
                    <a:pt x="10336" y="763"/>
                  </a:cubicBezTo>
                  <a:lnTo>
                    <a:pt x="11574" y="2549"/>
                  </a:lnTo>
                  <a:cubicBezTo>
                    <a:pt x="11622" y="2573"/>
                    <a:pt x="11574" y="2620"/>
                    <a:pt x="11574" y="2644"/>
                  </a:cubicBezTo>
                  <a:cubicBezTo>
                    <a:pt x="11574" y="2668"/>
                    <a:pt x="11550" y="2668"/>
                    <a:pt x="11526" y="2668"/>
                  </a:cubicBezTo>
                  <a:lnTo>
                    <a:pt x="4739" y="2668"/>
                  </a:lnTo>
                  <a:cubicBezTo>
                    <a:pt x="4644" y="2668"/>
                    <a:pt x="4596" y="2739"/>
                    <a:pt x="4573" y="2811"/>
                  </a:cubicBezTo>
                  <a:cubicBezTo>
                    <a:pt x="4525" y="2930"/>
                    <a:pt x="4620" y="3025"/>
                    <a:pt x="4739" y="3025"/>
                  </a:cubicBezTo>
                  <a:lnTo>
                    <a:pt x="11526" y="3025"/>
                  </a:lnTo>
                  <a:cubicBezTo>
                    <a:pt x="11645" y="3025"/>
                    <a:pt x="11788" y="2978"/>
                    <a:pt x="11884" y="2858"/>
                  </a:cubicBezTo>
                  <a:cubicBezTo>
                    <a:pt x="11979" y="2692"/>
                    <a:pt x="11979" y="2501"/>
                    <a:pt x="11884" y="2335"/>
                  </a:cubicBezTo>
                  <a:lnTo>
                    <a:pt x="10645" y="548"/>
                  </a:lnTo>
                  <a:cubicBezTo>
                    <a:pt x="10550" y="429"/>
                    <a:pt x="10431" y="382"/>
                    <a:pt x="10288" y="382"/>
                  </a:cubicBezTo>
                  <a:lnTo>
                    <a:pt x="2906" y="382"/>
                  </a:lnTo>
                  <a:cubicBezTo>
                    <a:pt x="2596" y="144"/>
                    <a:pt x="2215" y="1"/>
                    <a:pt x="1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1065573" y="4146767"/>
            <a:ext cx="354321" cy="355039"/>
            <a:chOff x="1713260" y="4146767"/>
            <a:chExt cx="354321" cy="355039"/>
          </a:xfrm>
        </p:grpSpPr>
        <p:sp>
          <p:nvSpPr>
            <p:cNvPr id="14011" name="Google Shape;14011;p77"/>
            <p:cNvSpPr/>
            <p:nvPr/>
          </p:nvSpPr>
          <p:spPr>
            <a:xfrm>
              <a:off x="1804137" y="4237644"/>
              <a:ext cx="171854" cy="172569"/>
            </a:xfrm>
            <a:custGeom>
              <a:avLst/>
              <a:gdLst/>
              <a:ahLst/>
              <a:cxnLst/>
              <a:rect l="l" t="t" r="r" b="b"/>
              <a:pathLst>
                <a:path w="5764" h="5788" extrusionOk="0">
                  <a:moveTo>
                    <a:pt x="2882" y="1"/>
                  </a:moveTo>
                  <a:cubicBezTo>
                    <a:pt x="1287" y="1"/>
                    <a:pt x="1" y="1310"/>
                    <a:pt x="1" y="2906"/>
                  </a:cubicBezTo>
                  <a:cubicBezTo>
                    <a:pt x="1" y="4478"/>
                    <a:pt x="1287" y="5788"/>
                    <a:pt x="2882" y="5788"/>
                  </a:cubicBezTo>
                  <a:cubicBezTo>
                    <a:pt x="4478" y="5788"/>
                    <a:pt x="5764" y="4478"/>
                    <a:pt x="5764" y="2906"/>
                  </a:cubicBezTo>
                  <a:cubicBezTo>
                    <a:pt x="5764" y="1310"/>
                    <a:pt x="4478" y="1"/>
                    <a:pt x="288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836099" y="4248288"/>
              <a:ext cx="140608" cy="161925"/>
            </a:xfrm>
            <a:custGeom>
              <a:avLst/>
              <a:gdLst/>
              <a:ahLst/>
              <a:cxnLst/>
              <a:rect l="l" t="t" r="r" b="b"/>
              <a:pathLst>
                <a:path w="4716" h="5431" extrusionOk="0">
                  <a:moveTo>
                    <a:pt x="3215" y="1"/>
                  </a:moveTo>
                  <a:lnTo>
                    <a:pt x="3215" y="1"/>
                  </a:lnTo>
                  <a:cubicBezTo>
                    <a:pt x="3882" y="549"/>
                    <a:pt x="4287" y="1358"/>
                    <a:pt x="4287" y="2239"/>
                  </a:cubicBezTo>
                  <a:cubicBezTo>
                    <a:pt x="4287" y="3859"/>
                    <a:pt x="3001" y="5121"/>
                    <a:pt x="1405" y="5121"/>
                  </a:cubicBezTo>
                  <a:cubicBezTo>
                    <a:pt x="905" y="5121"/>
                    <a:pt x="429" y="5002"/>
                    <a:pt x="0" y="4764"/>
                  </a:cubicBezTo>
                  <a:lnTo>
                    <a:pt x="0" y="4764"/>
                  </a:lnTo>
                  <a:cubicBezTo>
                    <a:pt x="477" y="5192"/>
                    <a:pt x="1143" y="5431"/>
                    <a:pt x="1810" y="5431"/>
                  </a:cubicBezTo>
                  <a:cubicBezTo>
                    <a:pt x="3430" y="5431"/>
                    <a:pt x="4716" y="4145"/>
                    <a:pt x="4716" y="2549"/>
                  </a:cubicBezTo>
                  <a:cubicBezTo>
                    <a:pt x="4716" y="1477"/>
                    <a:pt x="4120" y="525"/>
                    <a:pt x="3215"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7"/>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7"/>
            <p:cNvSpPr/>
            <p:nvPr/>
          </p:nvSpPr>
          <p:spPr>
            <a:xfrm>
              <a:off x="1718925" y="4336333"/>
              <a:ext cx="159093" cy="159093"/>
            </a:xfrm>
            <a:custGeom>
              <a:avLst/>
              <a:gdLst/>
              <a:ahLst/>
              <a:cxnLst/>
              <a:rect l="l" t="t" r="r" b="b"/>
              <a:pathLst>
                <a:path w="5336" h="5336" extrusionOk="0">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1718925" y="4151746"/>
              <a:ext cx="343707" cy="343678"/>
            </a:xfrm>
            <a:custGeom>
              <a:avLst/>
              <a:gdLst/>
              <a:ahLst/>
              <a:cxnLst/>
              <a:rect l="l" t="t" r="r" b="b"/>
              <a:pathLst>
                <a:path w="11528" h="11527" extrusionOk="0">
                  <a:moveTo>
                    <a:pt x="5740" y="0"/>
                  </a:moveTo>
                  <a:cubicBezTo>
                    <a:pt x="2740" y="0"/>
                    <a:pt x="263" y="2334"/>
                    <a:pt x="1" y="5263"/>
                  </a:cubicBezTo>
                  <a:cubicBezTo>
                    <a:pt x="1" y="5335"/>
                    <a:pt x="25" y="5358"/>
                    <a:pt x="72" y="5358"/>
                  </a:cubicBezTo>
                  <a:lnTo>
                    <a:pt x="1549" y="5358"/>
                  </a:lnTo>
                  <a:cubicBezTo>
                    <a:pt x="1573" y="5358"/>
                    <a:pt x="1620" y="5335"/>
                    <a:pt x="1620" y="5287"/>
                  </a:cubicBezTo>
                  <a:cubicBezTo>
                    <a:pt x="1867" y="3235"/>
                    <a:pt x="3598" y="1660"/>
                    <a:pt x="5718" y="1660"/>
                  </a:cubicBezTo>
                  <a:cubicBezTo>
                    <a:pt x="6058" y="1660"/>
                    <a:pt x="6409" y="1701"/>
                    <a:pt x="6764" y="1786"/>
                  </a:cubicBezTo>
                  <a:cubicBezTo>
                    <a:pt x="8074" y="2096"/>
                    <a:pt x="9408" y="3453"/>
                    <a:pt x="9741" y="4763"/>
                  </a:cubicBezTo>
                  <a:cubicBezTo>
                    <a:pt x="10360" y="7311"/>
                    <a:pt x="8598" y="9621"/>
                    <a:pt x="6216" y="9907"/>
                  </a:cubicBezTo>
                  <a:cubicBezTo>
                    <a:pt x="6193" y="9907"/>
                    <a:pt x="6169" y="9954"/>
                    <a:pt x="6169" y="9978"/>
                  </a:cubicBezTo>
                  <a:lnTo>
                    <a:pt x="6169" y="11455"/>
                  </a:lnTo>
                  <a:cubicBezTo>
                    <a:pt x="6169" y="11502"/>
                    <a:pt x="6216" y="11526"/>
                    <a:pt x="6264" y="11526"/>
                  </a:cubicBezTo>
                  <a:cubicBezTo>
                    <a:pt x="9193" y="11264"/>
                    <a:pt x="11527" y="8788"/>
                    <a:pt x="11527" y="5787"/>
                  </a:cubicBezTo>
                  <a:cubicBezTo>
                    <a:pt x="11527" y="2596"/>
                    <a:pt x="8931" y="0"/>
                    <a:pt x="57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1902826" y="4173750"/>
              <a:ext cx="159808" cy="321674"/>
            </a:xfrm>
            <a:custGeom>
              <a:avLst/>
              <a:gdLst/>
              <a:ahLst/>
              <a:cxnLst/>
              <a:rect l="l" t="t" r="r" b="b"/>
              <a:pathLst>
                <a:path w="5360" h="10789" extrusionOk="0">
                  <a:moveTo>
                    <a:pt x="2406" y="0"/>
                  </a:moveTo>
                  <a:cubicBezTo>
                    <a:pt x="3906" y="1048"/>
                    <a:pt x="4883" y="2763"/>
                    <a:pt x="4883" y="4739"/>
                  </a:cubicBezTo>
                  <a:cubicBezTo>
                    <a:pt x="4883" y="7621"/>
                    <a:pt x="2763" y="10050"/>
                    <a:pt x="1" y="10455"/>
                  </a:cubicBezTo>
                  <a:lnTo>
                    <a:pt x="1" y="10717"/>
                  </a:lnTo>
                  <a:cubicBezTo>
                    <a:pt x="1" y="10764"/>
                    <a:pt x="48" y="10788"/>
                    <a:pt x="96" y="10788"/>
                  </a:cubicBezTo>
                  <a:cubicBezTo>
                    <a:pt x="3025" y="10526"/>
                    <a:pt x="5359" y="8050"/>
                    <a:pt x="5359" y="5049"/>
                  </a:cubicBezTo>
                  <a:cubicBezTo>
                    <a:pt x="5359" y="2906"/>
                    <a:pt x="4192" y="1024"/>
                    <a:pt x="2406"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7"/>
            <p:cNvSpPr/>
            <p:nvPr/>
          </p:nvSpPr>
          <p:spPr>
            <a:xfrm>
              <a:off x="1713260" y="4146767"/>
              <a:ext cx="354321" cy="352920"/>
            </a:xfrm>
            <a:custGeom>
              <a:avLst/>
              <a:gdLst/>
              <a:ahLst/>
              <a:cxnLst/>
              <a:rect l="l" t="t" r="r" b="b"/>
              <a:pathLst>
                <a:path w="11884" h="11837" extrusionOk="0">
                  <a:moveTo>
                    <a:pt x="5930" y="0"/>
                  </a:moveTo>
                  <a:cubicBezTo>
                    <a:pt x="4454" y="0"/>
                    <a:pt x="3025" y="548"/>
                    <a:pt x="1929" y="1572"/>
                  </a:cubicBezTo>
                  <a:cubicBezTo>
                    <a:pt x="810" y="2572"/>
                    <a:pt x="167" y="3954"/>
                    <a:pt x="0" y="5406"/>
                  </a:cubicBezTo>
                  <a:cubicBezTo>
                    <a:pt x="0" y="5525"/>
                    <a:pt x="72" y="5644"/>
                    <a:pt x="191" y="5668"/>
                  </a:cubicBezTo>
                  <a:lnTo>
                    <a:pt x="1739" y="5668"/>
                  </a:lnTo>
                  <a:cubicBezTo>
                    <a:pt x="1858" y="5668"/>
                    <a:pt x="1977" y="5597"/>
                    <a:pt x="1977" y="5454"/>
                  </a:cubicBezTo>
                  <a:cubicBezTo>
                    <a:pt x="2215" y="3477"/>
                    <a:pt x="3906" y="1953"/>
                    <a:pt x="5930" y="1953"/>
                  </a:cubicBezTo>
                  <a:cubicBezTo>
                    <a:pt x="6597" y="1953"/>
                    <a:pt x="7240" y="2144"/>
                    <a:pt x="7812" y="2429"/>
                  </a:cubicBezTo>
                  <a:cubicBezTo>
                    <a:pt x="7838" y="2449"/>
                    <a:pt x="7866" y="2458"/>
                    <a:pt x="7893" y="2458"/>
                  </a:cubicBezTo>
                  <a:cubicBezTo>
                    <a:pt x="7965" y="2458"/>
                    <a:pt x="8032" y="2397"/>
                    <a:pt x="8050" y="2310"/>
                  </a:cubicBezTo>
                  <a:cubicBezTo>
                    <a:pt x="8074" y="2215"/>
                    <a:pt x="8026" y="2144"/>
                    <a:pt x="7954" y="2096"/>
                  </a:cubicBezTo>
                  <a:cubicBezTo>
                    <a:pt x="7335" y="1786"/>
                    <a:pt x="6621" y="1596"/>
                    <a:pt x="5930" y="1596"/>
                  </a:cubicBezTo>
                  <a:cubicBezTo>
                    <a:pt x="3787" y="1596"/>
                    <a:pt x="1953" y="3168"/>
                    <a:pt x="1644" y="5311"/>
                  </a:cubicBezTo>
                  <a:lnTo>
                    <a:pt x="358" y="5311"/>
                  </a:lnTo>
                  <a:cubicBezTo>
                    <a:pt x="524" y="3977"/>
                    <a:pt x="1143" y="2715"/>
                    <a:pt x="2144" y="1810"/>
                  </a:cubicBezTo>
                  <a:cubicBezTo>
                    <a:pt x="3192" y="858"/>
                    <a:pt x="4525" y="310"/>
                    <a:pt x="5930" y="310"/>
                  </a:cubicBezTo>
                  <a:cubicBezTo>
                    <a:pt x="7431" y="310"/>
                    <a:pt x="8812" y="905"/>
                    <a:pt x="9883" y="1953"/>
                  </a:cubicBezTo>
                  <a:cubicBezTo>
                    <a:pt x="10955" y="3025"/>
                    <a:pt x="11527" y="4430"/>
                    <a:pt x="11527" y="5906"/>
                  </a:cubicBezTo>
                  <a:cubicBezTo>
                    <a:pt x="11527" y="7311"/>
                    <a:pt x="11003" y="8669"/>
                    <a:pt x="10050" y="9693"/>
                  </a:cubicBezTo>
                  <a:cubicBezTo>
                    <a:pt x="9121" y="10717"/>
                    <a:pt x="7859" y="11336"/>
                    <a:pt x="6526" y="11479"/>
                  </a:cubicBezTo>
                  <a:lnTo>
                    <a:pt x="6526" y="10193"/>
                  </a:lnTo>
                  <a:cubicBezTo>
                    <a:pt x="8645" y="9907"/>
                    <a:pt x="10241" y="8097"/>
                    <a:pt x="10241" y="5906"/>
                  </a:cubicBezTo>
                  <a:cubicBezTo>
                    <a:pt x="10241" y="4644"/>
                    <a:pt x="9693" y="3406"/>
                    <a:pt x="8669" y="2572"/>
                  </a:cubicBezTo>
                  <a:cubicBezTo>
                    <a:pt x="8645" y="2549"/>
                    <a:pt x="8609" y="2537"/>
                    <a:pt x="8571" y="2537"/>
                  </a:cubicBezTo>
                  <a:cubicBezTo>
                    <a:pt x="8532" y="2537"/>
                    <a:pt x="8490" y="2549"/>
                    <a:pt x="8455" y="2572"/>
                  </a:cubicBezTo>
                  <a:cubicBezTo>
                    <a:pt x="8383" y="2644"/>
                    <a:pt x="8383" y="2787"/>
                    <a:pt x="8455" y="2858"/>
                  </a:cubicBezTo>
                  <a:cubicBezTo>
                    <a:pt x="9383" y="3620"/>
                    <a:pt x="9931" y="4716"/>
                    <a:pt x="9931" y="5906"/>
                  </a:cubicBezTo>
                  <a:cubicBezTo>
                    <a:pt x="9931" y="7931"/>
                    <a:pt x="8407" y="9621"/>
                    <a:pt x="6406" y="9860"/>
                  </a:cubicBezTo>
                  <a:cubicBezTo>
                    <a:pt x="6287" y="9860"/>
                    <a:pt x="6192" y="9979"/>
                    <a:pt x="6192" y="10098"/>
                  </a:cubicBezTo>
                  <a:lnTo>
                    <a:pt x="6192" y="11598"/>
                  </a:lnTo>
                  <a:lnTo>
                    <a:pt x="6192" y="11622"/>
                  </a:lnTo>
                  <a:cubicBezTo>
                    <a:pt x="6240" y="11741"/>
                    <a:pt x="6335" y="11836"/>
                    <a:pt x="6430" y="11836"/>
                  </a:cubicBezTo>
                  <a:lnTo>
                    <a:pt x="6478" y="11836"/>
                  </a:lnTo>
                  <a:cubicBezTo>
                    <a:pt x="7954" y="11717"/>
                    <a:pt x="9336" y="11026"/>
                    <a:pt x="10312" y="9931"/>
                  </a:cubicBezTo>
                  <a:cubicBezTo>
                    <a:pt x="11312" y="8836"/>
                    <a:pt x="11884" y="7407"/>
                    <a:pt x="11884" y="5906"/>
                  </a:cubicBezTo>
                  <a:cubicBezTo>
                    <a:pt x="11884" y="4358"/>
                    <a:pt x="11265" y="2882"/>
                    <a:pt x="10122" y="1739"/>
                  </a:cubicBezTo>
                  <a:cubicBezTo>
                    <a:pt x="9002" y="620"/>
                    <a:pt x="7526"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7"/>
            <p:cNvSpPr/>
            <p:nvPr/>
          </p:nvSpPr>
          <p:spPr>
            <a:xfrm>
              <a:off x="1715377" y="4332785"/>
              <a:ext cx="169021" cy="169021"/>
            </a:xfrm>
            <a:custGeom>
              <a:avLst/>
              <a:gdLst/>
              <a:ahLst/>
              <a:cxnLst/>
              <a:rect l="l" t="t" r="r" b="b"/>
              <a:pathLst>
                <a:path w="5669" h="5669" extrusionOk="0">
                  <a:moveTo>
                    <a:pt x="215" y="1"/>
                  </a:moveTo>
                  <a:cubicBezTo>
                    <a:pt x="72" y="25"/>
                    <a:pt x="1" y="144"/>
                    <a:pt x="1" y="263"/>
                  </a:cubicBezTo>
                  <a:cubicBezTo>
                    <a:pt x="191" y="2454"/>
                    <a:pt x="1549" y="4311"/>
                    <a:pt x="3549" y="5216"/>
                  </a:cubicBezTo>
                  <a:cubicBezTo>
                    <a:pt x="3572" y="5222"/>
                    <a:pt x="3593" y="5225"/>
                    <a:pt x="3613" y="5225"/>
                  </a:cubicBezTo>
                  <a:cubicBezTo>
                    <a:pt x="3678" y="5225"/>
                    <a:pt x="3733" y="5194"/>
                    <a:pt x="3787" y="5121"/>
                  </a:cubicBezTo>
                  <a:cubicBezTo>
                    <a:pt x="3811" y="5026"/>
                    <a:pt x="3787" y="4954"/>
                    <a:pt x="3692" y="4883"/>
                  </a:cubicBezTo>
                  <a:cubicBezTo>
                    <a:pt x="1858" y="4073"/>
                    <a:pt x="596" y="2358"/>
                    <a:pt x="358" y="358"/>
                  </a:cubicBezTo>
                  <a:lnTo>
                    <a:pt x="1644" y="358"/>
                  </a:lnTo>
                  <a:cubicBezTo>
                    <a:pt x="1763" y="1287"/>
                    <a:pt x="2216" y="2144"/>
                    <a:pt x="2859" y="2811"/>
                  </a:cubicBezTo>
                  <a:cubicBezTo>
                    <a:pt x="3525" y="3454"/>
                    <a:pt x="4383" y="3906"/>
                    <a:pt x="5311" y="4025"/>
                  </a:cubicBezTo>
                  <a:lnTo>
                    <a:pt x="5311" y="5311"/>
                  </a:lnTo>
                  <a:cubicBezTo>
                    <a:pt x="5002" y="5264"/>
                    <a:pt x="4668" y="5216"/>
                    <a:pt x="4383" y="5121"/>
                  </a:cubicBezTo>
                  <a:cubicBezTo>
                    <a:pt x="4359" y="5121"/>
                    <a:pt x="4287" y="5121"/>
                    <a:pt x="4264" y="5145"/>
                  </a:cubicBezTo>
                  <a:cubicBezTo>
                    <a:pt x="4121" y="5264"/>
                    <a:pt x="4168" y="5430"/>
                    <a:pt x="4311" y="5478"/>
                  </a:cubicBezTo>
                  <a:cubicBezTo>
                    <a:pt x="4668" y="5573"/>
                    <a:pt x="5026" y="5621"/>
                    <a:pt x="5383" y="5669"/>
                  </a:cubicBezTo>
                  <a:lnTo>
                    <a:pt x="5431" y="5669"/>
                  </a:lnTo>
                  <a:cubicBezTo>
                    <a:pt x="5550" y="5669"/>
                    <a:pt x="5621" y="5573"/>
                    <a:pt x="5669" y="5454"/>
                  </a:cubicBezTo>
                  <a:lnTo>
                    <a:pt x="5669" y="5430"/>
                  </a:lnTo>
                  <a:lnTo>
                    <a:pt x="5669" y="3906"/>
                  </a:lnTo>
                  <a:cubicBezTo>
                    <a:pt x="5621" y="3787"/>
                    <a:pt x="5550" y="3668"/>
                    <a:pt x="5431" y="3668"/>
                  </a:cubicBezTo>
                  <a:cubicBezTo>
                    <a:pt x="4549" y="3549"/>
                    <a:pt x="3716" y="3168"/>
                    <a:pt x="3097" y="2525"/>
                  </a:cubicBezTo>
                  <a:cubicBezTo>
                    <a:pt x="2478" y="1906"/>
                    <a:pt x="2049" y="1072"/>
                    <a:pt x="1977" y="215"/>
                  </a:cubicBezTo>
                  <a:cubicBezTo>
                    <a:pt x="1977" y="96"/>
                    <a:pt x="1858" y="1"/>
                    <a:pt x="17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1799158" y="4232665"/>
              <a:ext cx="182527" cy="182527"/>
            </a:xfrm>
            <a:custGeom>
              <a:avLst/>
              <a:gdLst/>
              <a:ahLst/>
              <a:cxnLst/>
              <a:rect l="l" t="t" r="r" b="b"/>
              <a:pathLst>
                <a:path w="6122" h="6122" extrusionOk="0">
                  <a:moveTo>
                    <a:pt x="3049" y="382"/>
                  </a:moveTo>
                  <a:cubicBezTo>
                    <a:pt x="4550" y="382"/>
                    <a:pt x="5764" y="1596"/>
                    <a:pt x="5764" y="3097"/>
                  </a:cubicBezTo>
                  <a:cubicBezTo>
                    <a:pt x="5788" y="4573"/>
                    <a:pt x="4573" y="5812"/>
                    <a:pt x="3049" y="5812"/>
                  </a:cubicBezTo>
                  <a:cubicBezTo>
                    <a:pt x="1573" y="5812"/>
                    <a:pt x="358" y="4573"/>
                    <a:pt x="358" y="3097"/>
                  </a:cubicBezTo>
                  <a:cubicBezTo>
                    <a:pt x="358" y="1596"/>
                    <a:pt x="1573" y="382"/>
                    <a:pt x="3049" y="382"/>
                  </a:cubicBezTo>
                  <a:close/>
                  <a:moveTo>
                    <a:pt x="3049" y="1"/>
                  </a:moveTo>
                  <a:cubicBezTo>
                    <a:pt x="1358" y="1"/>
                    <a:pt x="1" y="1358"/>
                    <a:pt x="1" y="3073"/>
                  </a:cubicBezTo>
                  <a:cubicBezTo>
                    <a:pt x="1" y="4764"/>
                    <a:pt x="1358" y="6121"/>
                    <a:pt x="3049" y="6121"/>
                  </a:cubicBezTo>
                  <a:cubicBezTo>
                    <a:pt x="4764" y="6121"/>
                    <a:pt x="6121" y="4764"/>
                    <a:pt x="6121" y="3073"/>
                  </a:cubicBezTo>
                  <a:cubicBezTo>
                    <a:pt x="6121" y="1358"/>
                    <a:pt x="4764"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7"/>
            <p:cNvSpPr/>
            <p:nvPr/>
          </p:nvSpPr>
          <p:spPr>
            <a:xfrm>
              <a:off x="1851007" y="4297305"/>
              <a:ext cx="79546" cy="10674"/>
            </a:xfrm>
            <a:custGeom>
              <a:avLst/>
              <a:gdLst/>
              <a:ahLst/>
              <a:cxnLst/>
              <a:rect l="l" t="t" r="r" b="b"/>
              <a:pathLst>
                <a:path w="2668" h="358" extrusionOk="0">
                  <a:moveTo>
                    <a:pt x="215" y="0"/>
                  </a:moveTo>
                  <a:cubicBezTo>
                    <a:pt x="119" y="0"/>
                    <a:pt x="72" y="71"/>
                    <a:pt x="48" y="143"/>
                  </a:cubicBezTo>
                  <a:cubicBezTo>
                    <a:pt x="0" y="262"/>
                    <a:pt x="96" y="357"/>
                    <a:pt x="215" y="357"/>
                  </a:cubicBezTo>
                  <a:lnTo>
                    <a:pt x="2477" y="357"/>
                  </a:lnTo>
                  <a:cubicBezTo>
                    <a:pt x="2572" y="357"/>
                    <a:pt x="2620" y="310"/>
                    <a:pt x="2668" y="214"/>
                  </a:cubicBezTo>
                  <a:cubicBezTo>
                    <a:pt x="2668" y="119"/>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7"/>
            <p:cNvSpPr/>
            <p:nvPr/>
          </p:nvSpPr>
          <p:spPr>
            <a:xfrm>
              <a:off x="1851007" y="4318593"/>
              <a:ext cx="79546" cy="10674"/>
            </a:xfrm>
            <a:custGeom>
              <a:avLst/>
              <a:gdLst/>
              <a:ahLst/>
              <a:cxnLst/>
              <a:rect l="l" t="t" r="r" b="b"/>
              <a:pathLst>
                <a:path w="2668" h="358" extrusionOk="0">
                  <a:moveTo>
                    <a:pt x="215" y="0"/>
                  </a:moveTo>
                  <a:cubicBezTo>
                    <a:pt x="119" y="0"/>
                    <a:pt x="72" y="72"/>
                    <a:pt x="48" y="143"/>
                  </a:cubicBezTo>
                  <a:cubicBezTo>
                    <a:pt x="0" y="262"/>
                    <a:pt x="96" y="358"/>
                    <a:pt x="215" y="358"/>
                  </a:cubicBezTo>
                  <a:lnTo>
                    <a:pt x="2477" y="358"/>
                  </a:lnTo>
                  <a:cubicBezTo>
                    <a:pt x="2572" y="358"/>
                    <a:pt x="2620" y="310"/>
                    <a:pt x="2668" y="215"/>
                  </a:cubicBezTo>
                  <a:cubicBezTo>
                    <a:pt x="2668" y="120"/>
                    <a:pt x="2572" y="0"/>
                    <a:pt x="24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7"/>
            <p:cNvSpPr/>
            <p:nvPr/>
          </p:nvSpPr>
          <p:spPr>
            <a:xfrm>
              <a:off x="1867346" y="4340596"/>
              <a:ext cx="46183" cy="10674"/>
            </a:xfrm>
            <a:custGeom>
              <a:avLst/>
              <a:gdLst/>
              <a:ahLst/>
              <a:cxnLst/>
              <a:rect l="l" t="t" r="r" b="b"/>
              <a:pathLst>
                <a:path w="1549" h="358" extrusionOk="0">
                  <a:moveTo>
                    <a:pt x="214" y="1"/>
                  </a:moveTo>
                  <a:cubicBezTo>
                    <a:pt x="119" y="1"/>
                    <a:pt x="48" y="72"/>
                    <a:pt x="24" y="167"/>
                  </a:cubicBezTo>
                  <a:cubicBezTo>
                    <a:pt x="0" y="286"/>
                    <a:pt x="95" y="358"/>
                    <a:pt x="214" y="358"/>
                  </a:cubicBezTo>
                  <a:lnTo>
                    <a:pt x="1334" y="358"/>
                  </a:lnTo>
                  <a:cubicBezTo>
                    <a:pt x="1429" y="358"/>
                    <a:pt x="1477" y="310"/>
                    <a:pt x="1524" y="215"/>
                  </a:cubicBezTo>
                  <a:cubicBezTo>
                    <a:pt x="1548" y="120"/>
                    <a:pt x="1453" y="1"/>
                    <a:pt x="13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77"/>
          <p:cNvGrpSpPr/>
          <p:nvPr/>
        </p:nvGrpSpPr>
        <p:grpSpPr>
          <a:xfrm>
            <a:off x="1787416" y="4147840"/>
            <a:ext cx="353638" cy="352535"/>
            <a:chOff x="2358904" y="4147840"/>
            <a:chExt cx="353638" cy="352535"/>
          </a:xfrm>
        </p:grpSpPr>
        <p:sp>
          <p:nvSpPr>
            <p:cNvPr id="14024" name="Google Shape;14024;p77"/>
            <p:cNvSpPr/>
            <p:nvPr/>
          </p:nvSpPr>
          <p:spPr>
            <a:xfrm>
              <a:off x="2456191" y="4152790"/>
              <a:ext cx="159779" cy="184108"/>
            </a:xfrm>
            <a:custGeom>
              <a:avLst/>
              <a:gdLst/>
              <a:ahLst/>
              <a:cxnLst/>
              <a:rect l="l" t="t" r="r" b="b"/>
              <a:pathLst>
                <a:path w="5359" h="6175" extrusionOk="0">
                  <a:moveTo>
                    <a:pt x="2688" y="1"/>
                  </a:moveTo>
                  <a:cubicBezTo>
                    <a:pt x="2667" y="1"/>
                    <a:pt x="2644" y="13"/>
                    <a:pt x="2620" y="37"/>
                  </a:cubicBezTo>
                  <a:lnTo>
                    <a:pt x="72" y="1513"/>
                  </a:lnTo>
                  <a:cubicBezTo>
                    <a:pt x="48" y="1537"/>
                    <a:pt x="0" y="1584"/>
                    <a:pt x="0" y="1608"/>
                  </a:cubicBezTo>
                  <a:lnTo>
                    <a:pt x="0" y="4585"/>
                  </a:lnTo>
                  <a:cubicBezTo>
                    <a:pt x="0" y="4609"/>
                    <a:pt x="48" y="4657"/>
                    <a:pt x="72" y="4657"/>
                  </a:cubicBezTo>
                  <a:lnTo>
                    <a:pt x="2620" y="6157"/>
                  </a:lnTo>
                  <a:cubicBezTo>
                    <a:pt x="2632" y="6169"/>
                    <a:pt x="2656" y="6175"/>
                    <a:pt x="2679" y="6175"/>
                  </a:cubicBezTo>
                  <a:cubicBezTo>
                    <a:pt x="2703" y="6175"/>
                    <a:pt x="2727" y="6169"/>
                    <a:pt x="2739" y="6157"/>
                  </a:cubicBezTo>
                  <a:lnTo>
                    <a:pt x="5311" y="4657"/>
                  </a:lnTo>
                  <a:cubicBezTo>
                    <a:pt x="5314" y="4660"/>
                    <a:pt x="5317" y="4661"/>
                    <a:pt x="5321" y="4661"/>
                  </a:cubicBezTo>
                  <a:cubicBezTo>
                    <a:pt x="5341" y="4661"/>
                    <a:pt x="5358" y="4606"/>
                    <a:pt x="5358" y="4585"/>
                  </a:cubicBezTo>
                  <a:lnTo>
                    <a:pt x="5358" y="1608"/>
                  </a:lnTo>
                  <a:cubicBezTo>
                    <a:pt x="5358" y="1584"/>
                    <a:pt x="5335" y="1513"/>
                    <a:pt x="5311" y="1513"/>
                  </a:cubicBezTo>
                  <a:lnTo>
                    <a:pt x="2739" y="37"/>
                  </a:lnTo>
                  <a:cubicBezTo>
                    <a:pt x="2727" y="13"/>
                    <a:pt x="2709" y="1"/>
                    <a:pt x="268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2365284" y="4310960"/>
              <a:ext cx="159808" cy="184287"/>
            </a:xfrm>
            <a:custGeom>
              <a:avLst/>
              <a:gdLst/>
              <a:ahLst/>
              <a:cxnLst/>
              <a:rect l="l" t="t" r="r" b="b"/>
              <a:pathLst>
                <a:path w="5360" h="6181" extrusionOk="0">
                  <a:moveTo>
                    <a:pt x="2671" y="0"/>
                  </a:moveTo>
                  <a:cubicBezTo>
                    <a:pt x="2650" y="0"/>
                    <a:pt x="2632" y="6"/>
                    <a:pt x="2621" y="18"/>
                  </a:cubicBezTo>
                  <a:lnTo>
                    <a:pt x="49" y="1519"/>
                  </a:lnTo>
                  <a:cubicBezTo>
                    <a:pt x="25" y="1542"/>
                    <a:pt x="1" y="1566"/>
                    <a:pt x="1" y="1590"/>
                  </a:cubicBezTo>
                  <a:lnTo>
                    <a:pt x="1" y="4567"/>
                  </a:lnTo>
                  <a:cubicBezTo>
                    <a:pt x="1" y="4614"/>
                    <a:pt x="25" y="4662"/>
                    <a:pt x="49" y="4662"/>
                  </a:cubicBezTo>
                  <a:lnTo>
                    <a:pt x="2621" y="6162"/>
                  </a:lnTo>
                  <a:cubicBezTo>
                    <a:pt x="2632" y="6174"/>
                    <a:pt x="2650" y="6180"/>
                    <a:pt x="2671" y="6180"/>
                  </a:cubicBezTo>
                  <a:cubicBezTo>
                    <a:pt x="2692" y="6180"/>
                    <a:pt x="2716" y="6174"/>
                    <a:pt x="2740" y="6162"/>
                  </a:cubicBezTo>
                  <a:lnTo>
                    <a:pt x="5288" y="4662"/>
                  </a:lnTo>
                  <a:cubicBezTo>
                    <a:pt x="5359" y="4662"/>
                    <a:pt x="5359" y="4638"/>
                    <a:pt x="5359" y="4567"/>
                  </a:cubicBezTo>
                  <a:lnTo>
                    <a:pt x="5359" y="1590"/>
                  </a:lnTo>
                  <a:cubicBezTo>
                    <a:pt x="5359" y="1566"/>
                    <a:pt x="5312" y="1519"/>
                    <a:pt x="5288" y="1519"/>
                  </a:cubicBezTo>
                  <a:lnTo>
                    <a:pt x="2740" y="18"/>
                  </a:lnTo>
                  <a:cubicBezTo>
                    <a:pt x="2716" y="6"/>
                    <a:pt x="2692" y="0"/>
                    <a:pt x="267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2547784" y="4310960"/>
              <a:ext cx="159779" cy="184287"/>
            </a:xfrm>
            <a:custGeom>
              <a:avLst/>
              <a:gdLst/>
              <a:ahLst/>
              <a:cxnLst/>
              <a:rect l="l" t="t" r="r" b="b"/>
              <a:pathLst>
                <a:path w="5359" h="6181" extrusionOk="0">
                  <a:moveTo>
                    <a:pt x="2679" y="0"/>
                  </a:moveTo>
                  <a:cubicBezTo>
                    <a:pt x="2656" y="0"/>
                    <a:pt x="2632" y="6"/>
                    <a:pt x="2620" y="18"/>
                  </a:cubicBezTo>
                  <a:lnTo>
                    <a:pt x="72" y="1519"/>
                  </a:lnTo>
                  <a:cubicBezTo>
                    <a:pt x="24" y="1542"/>
                    <a:pt x="0" y="1566"/>
                    <a:pt x="0" y="1590"/>
                  </a:cubicBezTo>
                  <a:lnTo>
                    <a:pt x="0" y="4567"/>
                  </a:lnTo>
                  <a:cubicBezTo>
                    <a:pt x="0" y="4614"/>
                    <a:pt x="24" y="4662"/>
                    <a:pt x="72" y="4662"/>
                  </a:cubicBezTo>
                  <a:lnTo>
                    <a:pt x="2620" y="6162"/>
                  </a:lnTo>
                  <a:cubicBezTo>
                    <a:pt x="2632" y="6174"/>
                    <a:pt x="2656" y="6180"/>
                    <a:pt x="2679" y="6180"/>
                  </a:cubicBezTo>
                  <a:cubicBezTo>
                    <a:pt x="2703" y="6180"/>
                    <a:pt x="2727" y="6174"/>
                    <a:pt x="2739" y="6162"/>
                  </a:cubicBezTo>
                  <a:lnTo>
                    <a:pt x="5311" y="4662"/>
                  </a:lnTo>
                  <a:cubicBezTo>
                    <a:pt x="5335" y="4662"/>
                    <a:pt x="5359" y="4638"/>
                    <a:pt x="5359" y="4567"/>
                  </a:cubicBezTo>
                  <a:lnTo>
                    <a:pt x="5359" y="1590"/>
                  </a:lnTo>
                  <a:cubicBezTo>
                    <a:pt x="5359" y="1566"/>
                    <a:pt x="5335" y="1519"/>
                    <a:pt x="5311" y="1519"/>
                  </a:cubicBezTo>
                  <a:lnTo>
                    <a:pt x="2739" y="18"/>
                  </a:lnTo>
                  <a:cubicBezTo>
                    <a:pt x="2727" y="6"/>
                    <a:pt x="2703" y="0"/>
                    <a:pt x="2679"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7"/>
            <p:cNvSpPr/>
            <p:nvPr/>
          </p:nvSpPr>
          <p:spPr>
            <a:xfrm>
              <a:off x="2520085" y="4190089"/>
              <a:ext cx="95885" cy="146809"/>
            </a:xfrm>
            <a:custGeom>
              <a:avLst/>
              <a:gdLst/>
              <a:ahLst/>
              <a:cxnLst/>
              <a:rect l="l" t="t" r="r" b="b"/>
              <a:pathLst>
                <a:path w="3216" h="4924" extrusionOk="0">
                  <a:moveTo>
                    <a:pt x="2668" y="0"/>
                  </a:moveTo>
                  <a:lnTo>
                    <a:pt x="2689" y="13"/>
                  </a:lnTo>
                  <a:lnTo>
                    <a:pt x="2689" y="13"/>
                  </a:lnTo>
                  <a:cubicBezTo>
                    <a:pt x="2683" y="5"/>
                    <a:pt x="2675" y="0"/>
                    <a:pt x="2668" y="0"/>
                  </a:cubicBezTo>
                  <a:close/>
                  <a:moveTo>
                    <a:pt x="2689" y="13"/>
                  </a:moveTo>
                  <a:cubicBezTo>
                    <a:pt x="2704" y="30"/>
                    <a:pt x="2715" y="63"/>
                    <a:pt x="2715" y="95"/>
                  </a:cubicBezTo>
                  <a:lnTo>
                    <a:pt x="2715" y="3072"/>
                  </a:lnTo>
                  <a:cubicBezTo>
                    <a:pt x="2715" y="3096"/>
                    <a:pt x="2692" y="3120"/>
                    <a:pt x="2668" y="3144"/>
                  </a:cubicBezTo>
                  <a:lnTo>
                    <a:pt x="96" y="4644"/>
                  </a:lnTo>
                  <a:lnTo>
                    <a:pt x="1" y="4644"/>
                  </a:lnTo>
                  <a:lnTo>
                    <a:pt x="477" y="4906"/>
                  </a:lnTo>
                  <a:cubicBezTo>
                    <a:pt x="501" y="4918"/>
                    <a:pt x="524" y="4924"/>
                    <a:pt x="545" y="4924"/>
                  </a:cubicBezTo>
                  <a:cubicBezTo>
                    <a:pt x="566" y="4924"/>
                    <a:pt x="584" y="4918"/>
                    <a:pt x="596" y="4906"/>
                  </a:cubicBezTo>
                  <a:lnTo>
                    <a:pt x="3168" y="3406"/>
                  </a:lnTo>
                  <a:cubicBezTo>
                    <a:pt x="3192" y="3406"/>
                    <a:pt x="3215" y="3358"/>
                    <a:pt x="3215" y="3334"/>
                  </a:cubicBezTo>
                  <a:lnTo>
                    <a:pt x="3215" y="357"/>
                  </a:lnTo>
                  <a:cubicBezTo>
                    <a:pt x="3215" y="333"/>
                    <a:pt x="3192" y="262"/>
                    <a:pt x="3120" y="262"/>
                  </a:cubicBezTo>
                  <a:lnTo>
                    <a:pt x="2689" y="13"/>
                  </a:ln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2429208" y="4349124"/>
              <a:ext cx="95885" cy="146839"/>
            </a:xfrm>
            <a:custGeom>
              <a:avLst/>
              <a:gdLst/>
              <a:ahLst/>
              <a:cxnLst/>
              <a:rect l="l" t="t" r="r" b="b"/>
              <a:pathLst>
                <a:path w="3216" h="4925" extrusionOk="0">
                  <a:moveTo>
                    <a:pt x="2644" y="0"/>
                  </a:moveTo>
                  <a:lnTo>
                    <a:pt x="2665" y="12"/>
                  </a:lnTo>
                  <a:lnTo>
                    <a:pt x="2665" y="12"/>
                  </a:lnTo>
                  <a:cubicBezTo>
                    <a:pt x="2659" y="5"/>
                    <a:pt x="2651" y="0"/>
                    <a:pt x="2644" y="0"/>
                  </a:cubicBezTo>
                  <a:close/>
                  <a:moveTo>
                    <a:pt x="2665" y="12"/>
                  </a:moveTo>
                  <a:lnTo>
                    <a:pt x="2665" y="12"/>
                  </a:lnTo>
                  <a:cubicBezTo>
                    <a:pt x="2680" y="28"/>
                    <a:pt x="2691" y="56"/>
                    <a:pt x="2691" y="72"/>
                  </a:cubicBezTo>
                  <a:lnTo>
                    <a:pt x="2691" y="3049"/>
                  </a:lnTo>
                  <a:cubicBezTo>
                    <a:pt x="2691" y="3096"/>
                    <a:pt x="2667" y="3120"/>
                    <a:pt x="2644" y="3144"/>
                  </a:cubicBezTo>
                  <a:lnTo>
                    <a:pt x="72" y="4644"/>
                  </a:lnTo>
                  <a:lnTo>
                    <a:pt x="0" y="4644"/>
                  </a:lnTo>
                  <a:lnTo>
                    <a:pt x="477" y="4906"/>
                  </a:lnTo>
                  <a:cubicBezTo>
                    <a:pt x="488" y="4918"/>
                    <a:pt x="506" y="4924"/>
                    <a:pt x="527" y="4924"/>
                  </a:cubicBezTo>
                  <a:cubicBezTo>
                    <a:pt x="548" y="4924"/>
                    <a:pt x="572" y="4918"/>
                    <a:pt x="596" y="4906"/>
                  </a:cubicBezTo>
                  <a:lnTo>
                    <a:pt x="3144" y="3406"/>
                  </a:lnTo>
                  <a:cubicBezTo>
                    <a:pt x="3168" y="3406"/>
                    <a:pt x="3215" y="3358"/>
                    <a:pt x="3215" y="3334"/>
                  </a:cubicBezTo>
                  <a:lnTo>
                    <a:pt x="3215" y="358"/>
                  </a:lnTo>
                  <a:cubicBezTo>
                    <a:pt x="3215" y="286"/>
                    <a:pt x="3215" y="262"/>
                    <a:pt x="3120" y="262"/>
                  </a:cubicBezTo>
                  <a:lnTo>
                    <a:pt x="2665" y="12"/>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7"/>
            <p:cNvSpPr/>
            <p:nvPr/>
          </p:nvSpPr>
          <p:spPr>
            <a:xfrm>
              <a:off x="2611678" y="4349124"/>
              <a:ext cx="95885" cy="146839"/>
            </a:xfrm>
            <a:custGeom>
              <a:avLst/>
              <a:gdLst/>
              <a:ahLst/>
              <a:cxnLst/>
              <a:rect l="l" t="t" r="r" b="b"/>
              <a:pathLst>
                <a:path w="3216" h="4925" extrusionOk="0">
                  <a:moveTo>
                    <a:pt x="2644" y="0"/>
                  </a:moveTo>
                  <a:lnTo>
                    <a:pt x="2701" y="32"/>
                  </a:lnTo>
                  <a:lnTo>
                    <a:pt x="2701" y="32"/>
                  </a:lnTo>
                  <a:cubicBezTo>
                    <a:pt x="2689" y="15"/>
                    <a:pt x="2670" y="0"/>
                    <a:pt x="2644" y="0"/>
                  </a:cubicBezTo>
                  <a:close/>
                  <a:moveTo>
                    <a:pt x="2701" y="32"/>
                  </a:moveTo>
                  <a:lnTo>
                    <a:pt x="2701" y="32"/>
                  </a:lnTo>
                  <a:cubicBezTo>
                    <a:pt x="2711" y="46"/>
                    <a:pt x="2715" y="61"/>
                    <a:pt x="2715" y="72"/>
                  </a:cubicBezTo>
                  <a:lnTo>
                    <a:pt x="2715" y="3049"/>
                  </a:lnTo>
                  <a:cubicBezTo>
                    <a:pt x="2715" y="3096"/>
                    <a:pt x="2668" y="3120"/>
                    <a:pt x="2644" y="3144"/>
                  </a:cubicBezTo>
                  <a:lnTo>
                    <a:pt x="96" y="4644"/>
                  </a:lnTo>
                  <a:lnTo>
                    <a:pt x="1" y="4644"/>
                  </a:lnTo>
                  <a:lnTo>
                    <a:pt x="477" y="4906"/>
                  </a:lnTo>
                  <a:cubicBezTo>
                    <a:pt x="489" y="4918"/>
                    <a:pt x="513" y="4924"/>
                    <a:pt x="536" y="4924"/>
                  </a:cubicBezTo>
                  <a:cubicBezTo>
                    <a:pt x="560" y="4924"/>
                    <a:pt x="584" y="4918"/>
                    <a:pt x="596" y="4906"/>
                  </a:cubicBezTo>
                  <a:lnTo>
                    <a:pt x="3168" y="3406"/>
                  </a:lnTo>
                  <a:cubicBezTo>
                    <a:pt x="3192" y="3406"/>
                    <a:pt x="3216" y="3358"/>
                    <a:pt x="3216" y="3334"/>
                  </a:cubicBezTo>
                  <a:lnTo>
                    <a:pt x="3216" y="358"/>
                  </a:lnTo>
                  <a:cubicBezTo>
                    <a:pt x="3216" y="286"/>
                    <a:pt x="3192" y="262"/>
                    <a:pt x="3120" y="262"/>
                  </a:cubicBezTo>
                  <a:lnTo>
                    <a:pt x="2701" y="32"/>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7"/>
            <p:cNvSpPr/>
            <p:nvPr/>
          </p:nvSpPr>
          <p:spPr>
            <a:xfrm>
              <a:off x="2451212" y="4147840"/>
              <a:ext cx="170423" cy="194215"/>
            </a:xfrm>
            <a:custGeom>
              <a:avLst/>
              <a:gdLst/>
              <a:ahLst/>
              <a:cxnLst/>
              <a:rect l="l" t="t" r="r" b="b"/>
              <a:pathLst>
                <a:path w="5716" h="6514" extrusionOk="0">
                  <a:moveTo>
                    <a:pt x="2882" y="345"/>
                  </a:moveTo>
                  <a:lnTo>
                    <a:pt x="5383" y="1798"/>
                  </a:lnTo>
                  <a:lnTo>
                    <a:pt x="5383" y="4727"/>
                  </a:lnTo>
                  <a:lnTo>
                    <a:pt x="2882" y="6180"/>
                  </a:lnTo>
                  <a:lnTo>
                    <a:pt x="382" y="4727"/>
                  </a:lnTo>
                  <a:lnTo>
                    <a:pt x="382" y="1798"/>
                  </a:lnTo>
                  <a:lnTo>
                    <a:pt x="2882" y="345"/>
                  </a:lnTo>
                  <a:close/>
                  <a:moveTo>
                    <a:pt x="2849" y="0"/>
                  </a:moveTo>
                  <a:cubicBezTo>
                    <a:pt x="2799" y="0"/>
                    <a:pt x="2751" y="12"/>
                    <a:pt x="2715" y="36"/>
                  </a:cubicBezTo>
                  <a:lnTo>
                    <a:pt x="143" y="1536"/>
                  </a:lnTo>
                  <a:cubicBezTo>
                    <a:pt x="48" y="1584"/>
                    <a:pt x="0" y="1679"/>
                    <a:pt x="0" y="1774"/>
                  </a:cubicBezTo>
                  <a:lnTo>
                    <a:pt x="0" y="4751"/>
                  </a:lnTo>
                  <a:cubicBezTo>
                    <a:pt x="0" y="4823"/>
                    <a:pt x="48" y="4965"/>
                    <a:pt x="143" y="4989"/>
                  </a:cubicBezTo>
                  <a:lnTo>
                    <a:pt x="2715" y="6466"/>
                  </a:lnTo>
                  <a:cubicBezTo>
                    <a:pt x="2739" y="6513"/>
                    <a:pt x="2787" y="6513"/>
                    <a:pt x="2858" y="6513"/>
                  </a:cubicBezTo>
                  <a:cubicBezTo>
                    <a:pt x="2906" y="6513"/>
                    <a:pt x="2953" y="6513"/>
                    <a:pt x="3001" y="6466"/>
                  </a:cubicBezTo>
                  <a:lnTo>
                    <a:pt x="5573" y="4989"/>
                  </a:lnTo>
                  <a:cubicBezTo>
                    <a:pt x="5645" y="4965"/>
                    <a:pt x="5716" y="4846"/>
                    <a:pt x="5716" y="4751"/>
                  </a:cubicBezTo>
                  <a:lnTo>
                    <a:pt x="5716" y="1774"/>
                  </a:lnTo>
                  <a:cubicBezTo>
                    <a:pt x="5716" y="1679"/>
                    <a:pt x="5645" y="1560"/>
                    <a:pt x="5573" y="1536"/>
                  </a:cubicBezTo>
                  <a:lnTo>
                    <a:pt x="3001" y="36"/>
                  </a:lnTo>
                  <a:cubicBezTo>
                    <a:pt x="2953" y="12"/>
                    <a:pt x="2900" y="0"/>
                    <a:pt x="2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2358904" y="4306875"/>
              <a:ext cx="171138" cy="193499"/>
            </a:xfrm>
            <a:custGeom>
              <a:avLst/>
              <a:gdLst/>
              <a:ahLst/>
              <a:cxnLst/>
              <a:rect l="l" t="t" r="r" b="b"/>
              <a:pathLst>
                <a:path w="5740" h="6490" extrusionOk="0">
                  <a:moveTo>
                    <a:pt x="2873" y="1"/>
                  </a:moveTo>
                  <a:cubicBezTo>
                    <a:pt x="2823" y="1"/>
                    <a:pt x="2775" y="12"/>
                    <a:pt x="2739" y="36"/>
                  </a:cubicBezTo>
                  <a:lnTo>
                    <a:pt x="144" y="1537"/>
                  </a:lnTo>
                  <a:cubicBezTo>
                    <a:pt x="48" y="1584"/>
                    <a:pt x="1" y="1679"/>
                    <a:pt x="1" y="1775"/>
                  </a:cubicBezTo>
                  <a:lnTo>
                    <a:pt x="1" y="4751"/>
                  </a:lnTo>
                  <a:cubicBezTo>
                    <a:pt x="1" y="4823"/>
                    <a:pt x="48" y="4942"/>
                    <a:pt x="144" y="4966"/>
                  </a:cubicBezTo>
                  <a:lnTo>
                    <a:pt x="2692" y="6466"/>
                  </a:lnTo>
                  <a:cubicBezTo>
                    <a:pt x="2739" y="6490"/>
                    <a:pt x="2787" y="6490"/>
                    <a:pt x="2858" y="6490"/>
                  </a:cubicBezTo>
                  <a:cubicBezTo>
                    <a:pt x="2906" y="6490"/>
                    <a:pt x="2930" y="6490"/>
                    <a:pt x="3001" y="6466"/>
                  </a:cubicBezTo>
                  <a:lnTo>
                    <a:pt x="5549" y="4966"/>
                  </a:lnTo>
                  <a:cubicBezTo>
                    <a:pt x="5645" y="4918"/>
                    <a:pt x="5716" y="4823"/>
                    <a:pt x="5716" y="4751"/>
                  </a:cubicBezTo>
                  <a:lnTo>
                    <a:pt x="5716" y="1775"/>
                  </a:lnTo>
                  <a:cubicBezTo>
                    <a:pt x="5740" y="1656"/>
                    <a:pt x="5692" y="1560"/>
                    <a:pt x="5597" y="1489"/>
                  </a:cubicBezTo>
                  <a:lnTo>
                    <a:pt x="4644" y="965"/>
                  </a:lnTo>
                  <a:cubicBezTo>
                    <a:pt x="4615" y="955"/>
                    <a:pt x="4577" y="949"/>
                    <a:pt x="4541" y="949"/>
                  </a:cubicBezTo>
                  <a:cubicBezTo>
                    <a:pt x="4491" y="949"/>
                    <a:pt x="4444" y="961"/>
                    <a:pt x="4430" y="989"/>
                  </a:cubicBezTo>
                  <a:cubicBezTo>
                    <a:pt x="4335" y="1084"/>
                    <a:pt x="4359" y="1203"/>
                    <a:pt x="4454" y="1251"/>
                  </a:cubicBezTo>
                  <a:lnTo>
                    <a:pt x="5383" y="1799"/>
                  </a:lnTo>
                  <a:lnTo>
                    <a:pt x="5383" y="4704"/>
                  </a:lnTo>
                  <a:lnTo>
                    <a:pt x="2882" y="6157"/>
                  </a:lnTo>
                  <a:lnTo>
                    <a:pt x="382" y="4704"/>
                  </a:lnTo>
                  <a:lnTo>
                    <a:pt x="382" y="1799"/>
                  </a:lnTo>
                  <a:lnTo>
                    <a:pt x="2906" y="346"/>
                  </a:lnTo>
                  <a:lnTo>
                    <a:pt x="3811" y="870"/>
                  </a:lnTo>
                  <a:cubicBezTo>
                    <a:pt x="3831" y="890"/>
                    <a:pt x="3855" y="899"/>
                    <a:pt x="3880" y="899"/>
                  </a:cubicBezTo>
                  <a:cubicBezTo>
                    <a:pt x="3944" y="899"/>
                    <a:pt x="4015" y="843"/>
                    <a:pt x="4049" y="774"/>
                  </a:cubicBezTo>
                  <a:cubicBezTo>
                    <a:pt x="4073" y="703"/>
                    <a:pt x="4049" y="608"/>
                    <a:pt x="3954" y="584"/>
                  </a:cubicBezTo>
                  <a:lnTo>
                    <a:pt x="3025" y="36"/>
                  </a:lnTo>
                  <a:cubicBezTo>
                    <a:pt x="2977" y="12"/>
                    <a:pt x="2924"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2542804" y="4306875"/>
              <a:ext cx="169737" cy="193499"/>
            </a:xfrm>
            <a:custGeom>
              <a:avLst/>
              <a:gdLst/>
              <a:ahLst/>
              <a:cxnLst/>
              <a:rect l="l" t="t" r="r" b="b"/>
              <a:pathLst>
                <a:path w="5693" h="6490" extrusionOk="0">
                  <a:moveTo>
                    <a:pt x="2846" y="1"/>
                  </a:moveTo>
                  <a:cubicBezTo>
                    <a:pt x="2793" y="1"/>
                    <a:pt x="2739" y="12"/>
                    <a:pt x="2692" y="36"/>
                  </a:cubicBezTo>
                  <a:lnTo>
                    <a:pt x="143" y="1537"/>
                  </a:lnTo>
                  <a:cubicBezTo>
                    <a:pt x="48" y="1584"/>
                    <a:pt x="1" y="1679"/>
                    <a:pt x="1" y="1775"/>
                  </a:cubicBezTo>
                  <a:lnTo>
                    <a:pt x="1" y="4751"/>
                  </a:lnTo>
                  <a:cubicBezTo>
                    <a:pt x="1" y="4823"/>
                    <a:pt x="48" y="4942"/>
                    <a:pt x="143" y="4990"/>
                  </a:cubicBezTo>
                  <a:lnTo>
                    <a:pt x="2692" y="6466"/>
                  </a:lnTo>
                  <a:cubicBezTo>
                    <a:pt x="2715" y="6490"/>
                    <a:pt x="2787" y="6490"/>
                    <a:pt x="2858" y="6490"/>
                  </a:cubicBezTo>
                  <a:cubicBezTo>
                    <a:pt x="2906" y="6490"/>
                    <a:pt x="2930" y="6490"/>
                    <a:pt x="3001" y="6466"/>
                  </a:cubicBezTo>
                  <a:lnTo>
                    <a:pt x="5549" y="4990"/>
                  </a:lnTo>
                  <a:cubicBezTo>
                    <a:pt x="5645" y="4918"/>
                    <a:pt x="5692" y="4823"/>
                    <a:pt x="5692" y="4751"/>
                  </a:cubicBezTo>
                  <a:lnTo>
                    <a:pt x="5692" y="4323"/>
                  </a:lnTo>
                  <a:cubicBezTo>
                    <a:pt x="5692" y="4228"/>
                    <a:pt x="5645" y="4156"/>
                    <a:pt x="5549" y="4156"/>
                  </a:cubicBezTo>
                  <a:cubicBezTo>
                    <a:pt x="5430" y="4156"/>
                    <a:pt x="5335" y="4204"/>
                    <a:pt x="5335" y="4323"/>
                  </a:cubicBezTo>
                  <a:lnTo>
                    <a:pt x="5335" y="4704"/>
                  </a:lnTo>
                  <a:lnTo>
                    <a:pt x="2834" y="6180"/>
                  </a:lnTo>
                  <a:lnTo>
                    <a:pt x="334" y="4704"/>
                  </a:lnTo>
                  <a:lnTo>
                    <a:pt x="334" y="1799"/>
                  </a:lnTo>
                  <a:lnTo>
                    <a:pt x="2834" y="346"/>
                  </a:lnTo>
                  <a:lnTo>
                    <a:pt x="5335" y="1799"/>
                  </a:lnTo>
                  <a:lnTo>
                    <a:pt x="5335" y="3513"/>
                  </a:lnTo>
                  <a:cubicBezTo>
                    <a:pt x="5359" y="3608"/>
                    <a:pt x="5430" y="3680"/>
                    <a:pt x="5549" y="3680"/>
                  </a:cubicBezTo>
                  <a:cubicBezTo>
                    <a:pt x="5645" y="3680"/>
                    <a:pt x="5692" y="3585"/>
                    <a:pt x="5692" y="3489"/>
                  </a:cubicBezTo>
                  <a:lnTo>
                    <a:pt x="5692" y="1775"/>
                  </a:lnTo>
                  <a:cubicBezTo>
                    <a:pt x="5692" y="1679"/>
                    <a:pt x="5645" y="1560"/>
                    <a:pt x="5549" y="1537"/>
                  </a:cubicBezTo>
                  <a:lnTo>
                    <a:pt x="3001" y="36"/>
                  </a:lnTo>
                  <a:cubicBezTo>
                    <a:pt x="2954" y="12"/>
                    <a:pt x="2900" y="1"/>
                    <a:pt x="2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2491671" y="4217757"/>
              <a:ext cx="88074" cy="10704"/>
            </a:xfrm>
            <a:custGeom>
              <a:avLst/>
              <a:gdLst/>
              <a:ahLst/>
              <a:cxnLst/>
              <a:rect l="l" t="t" r="r" b="b"/>
              <a:pathLst>
                <a:path w="2954" h="359" extrusionOk="0">
                  <a:moveTo>
                    <a:pt x="191" y="1"/>
                  </a:moveTo>
                  <a:cubicBezTo>
                    <a:pt x="96" y="1"/>
                    <a:pt x="1" y="72"/>
                    <a:pt x="1" y="168"/>
                  </a:cubicBezTo>
                  <a:cubicBezTo>
                    <a:pt x="1" y="263"/>
                    <a:pt x="96" y="358"/>
                    <a:pt x="191" y="358"/>
                  </a:cubicBezTo>
                  <a:lnTo>
                    <a:pt x="2787" y="358"/>
                  </a:lnTo>
                  <a:cubicBezTo>
                    <a:pt x="2859" y="358"/>
                    <a:pt x="2954" y="287"/>
                    <a:pt x="2954" y="191"/>
                  </a:cubicBezTo>
                  <a:cubicBezTo>
                    <a:pt x="2954" y="72"/>
                    <a:pt x="2882"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7"/>
            <p:cNvSpPr/>
            <p:nvPr/>
          </p:nvSpPr>
          <p:spPr>
            <a:xfrm>
              <a:off x="2491671" y="4239791"/>
              <a:ext cx="88789" cy="10674"/>
            </a:xfrm>
            <a:custGeom>
              <a:avLst/>
              <a:gdLst/>
              <a:ahLst/>
              <a:cxnLst/>
              <a:rect l="l" t="t" r="r" b="b"/>
              <a:pathLst>
                <a:path w="2978" h="358" extrusionOk="0">
                  <a:moveTo>
                    <a:pt x="191" y="0"/>
                  </a:moveTo>
                  <a:cubicBezTo>
                    <a:pt x="96" y="0"/>
                    <a:pt x="1" y="48"/>
                    <a:pt x="1" y="143"/>
                  </a:cubicBezTo>
                  <a:cubicBezTo>
                    <a:pt x="1" y="262"/>
                    <a:pt x="72" y="357"/>
                    <a:pt x="191" y="357"/>
                  </a:cubicBezTo>
                  <a:lnTo>
                    <a:pt x="2787" y="357"/>
                  </a:lnTo>
                  <a:cubicBezTo>
                    <a:pt x="2859" y="357"/>
                    <a:pt x="2954" y="286"/>
                    <a:pt x="2954" y="214"/>
                  </a:cubicBezTo>
                  <a:cubicBezTo>
                    <a:pt x="2978" y="95"/>
                    <a:pt x="2906"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7"/>
            <p:cNvSpPr/>
            <p:nvPr/>
          </p:nvSpPr>
          <p:spPr>
            <a:xfrm>
              <a:off x="2512274" y="4261795"/>
              <a:ext cx="49016" cy="10674"/>
            </a:xfrm>
            <a:custGeom>
              <a:avLst/>
              <a:gdLst/>
              <a:ahLst/>
              <a:cxnLst/>
              <a:rect l="l" t="t" r="r" b="b"/>
              <a:pathLst>
                <a:path w="1644" h="358" extrusionOk="0">
                  <a:moveTo>
                    <a:pt x="191" y="0"/>
                  </a:moveTo>
                  <a:cubicBezTo>
                    <a:pt x="96" y="0"/>
                    <a:pt x="1" y="72"/>
                    <a:pt x="1" y="143"/>
                  </a:cubicBezTo>
                  <a:cubicBezTo>
                    <a:pt x="1" y="262"/>
                    <a:pt x="72" y="358"/>
                    <a:pt x="191" y="358"/>
                  </a:cubicBezTo>
                  <a:lnTo>
                    <a:pt x="1453" y="358"/>
                  </a:lnTo>
                  <a:cubicBezTo>
                    <a:pt x="1548" y="358"/>
                    <a:pt x="1644" y="310"/>
                    <a:pt x="1644" y="215"/>
                  </a:cubicBezTo>
                  <a:cubicBezTo>
                    <a:pt x="1644" y="96"/>
                    <a:pt x="1548" y="0"/>
                    <a:pt x="14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2583264" y="4376107"/>
              <a:ext cx="88789" cy="10674"/>
            </a:xfrm>
            <a:custGeom>
              <a:avLst/>
              <a:gdLst/>
              <a:ahLst/>
              <a:cxnLst/>
              <a:rect l="l" t="t" r="r" b="b"/>
              <a:pathLst>
                <a:path w="2978" h="358" extrusionOk="0">
                  <a:moveTo>
                    <a:pt x="168" y="0"/>
                  </a:moveTo>
                  <a:cubicBezTo>
                    <a:pt x="96" y="0"/>
                    <a:pt x="1" y="72"/>
                    <a:pt x="1" y="167"/>
                  </a:cubicBezTo>
                  <a:cubicBezTo>
                    <a:pt x="1" y="286"/>
                    <a:pt x="72" y="358"/>
                    <a:pt x="168" y="358"/>
                  </a:cubicBezTo>
                  <a:lnTo>
                    <a:pt x="2763" y="358"/>
                  </a:lnTo>
                  <a:cubicBezTo>
                    <a:pt x="2859" y="358"/>
                    <a:pt x="2954" y="310"/>
                    <a:pt x="2954" y="215"/>
                  </a:cubicBezTo>
                  <a:cubicBezTo>
                    <a:pt x="2978" y="96"/>
                    <a:pt x="2883"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7"/>
            <p:cNvSpPr/>
            <p:nvPr/>
          </p:nvSpPr>
          <p:spPr>
            <a:xfrm>
              <a:off x="2583264" y="4398826"/>
              <a:ext cx="88074" cy="10674"/>
            </a:xfrm>
            <a:custGeom>
              <a:avLst/>
              <a:gdLst/>
              <a:ahLst/>
              <a:cxnLst/>
              <a:rect l="l" t="t" r="r" b="b"/>
              <a:pathLst>
                <a:path w="2954" h="358" extrusionOk="0">
                  <a:moveTo>
                    <a:pt x="168" y="0"/>
                  </a:moveTo>
                  <a:cubicBezTo>
                    <a:pt x="96" y="0"/>
                    <a:pt x="1" y="48"/>
                    <a:pt x="1" y="143"/>
                  </a:cubicBezTo>
                  <a:cubicBezTo>
                    <a:pt x="1" y="262"/>
                    <a:pt x="72" y="358"/>
                    <a:pt x="168" y="358"/>
                  </a:cubicBezTo>
                  <a:lnTo>
                    <a:pt x="2763" y="358"/>
                  </a:lnTo>
                  <a:cubicBezTo>
                    <a:pt x="2859" y="358"/>
                    <a:pt x="2954" y="262"/>
                    <a:pt x="2954" y="143"/>
                  </a:cubicBezTo>
                  <a:cubicBezTo>
                    <a:pt x="2954" y="48"/>
                    <a:pt x="2859"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7"/>
            <p:cNvSpPr/>
            <p:nvPr/>
          </p:nvSpPr>
          <p:spPr>
            <a:xfrm>
              <a:off x="2603151" y="4420830"/>
              <a:ext cx="48330" cy="10674"/>
            </a:xfrm>
            <a:custGeom>
              <a:avLst/>
              <a:gdLst/>
              <a:ahLst/>
              <a:cxnLst/>
              <a:rect l="l" t="t" r="r" b="b"/>
              <a:pathLst>
                <a:path w="1621" h="358" extrusionOk="0">
                  <a:moveTo>
                    <a:pt x="167" y="1"/>
                  </a:moveTo>
                  <a:cubicBezTo>
                    <a:pt x="72" y="1"/>
                    <a:pt x="1" y="96"/>
                    <a:pt x="1" y="215"/>
                  </a:cubicBezTo>
                  <a:cubicBezTo>
                    <a:pt x="1" y="287"/>
                    <a:pt x="72" y="358"/>
                    <a:pt x="167" y="358"/>
                  </a:cubicBezTo>
                  <a:lnTo>
                    <a:pt x="1453" y="358"/>
                  </a:lnTo>
                  <a:cubicBezTo>
                    <a:pt x="1525" y="358"/>
                    <a:pt x="1620" y="287"/>
                    <a:pt x="1620" y="215"/>
                  </a:cubicBezTo>
                  <a:cubicBezTo>
                    <a:pt x="1620" y="96"/>
                    <a:pt x="1573"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7"/>
            <p:cNvSpPr/>
            <p:nvPr/>
          </p:nvSpPr>
          <p:spPr>
            <a:xfrm>
              <a:off x="2400794" y="4376107"/>
              <a:ext cx="88789" cy="10674"/>
            </a:xfrm>
            <a:custGeom>
              <a:avLst/>
              <a:gdLst/>
              <a:ahLst/>
              <a:cxnLst/>
              <a:rect l="l" t="t" r="r" b="b"/>
              <a:pathLst>
                <a:path w="2978" h="358" extrusionOk="0">
                  <a:moveTo>
                    <a:pt x="167" y="0"/>
                  </a:moveTo>
                  <a:cubicBezTo>
                    <a:pt x="72" y="0"/>
                    <a:pt x="1" y="72"/>
                    <a:pt x="1" y="167"/>
                  </a:cubicBezTo>
                  <a:cubicBezTo>
                    <a:pt x="1" y="286"/>
                    <a:pt x="48" y="358"/>
                    <a:pt x="167" y="358"/>
                  </a:cubicBezTo>
                  <a:lnTo>
                    <a:pt x="2763" y="358"/>
                  </a:lnTo>
                  <a:cubicBezTo>
                    <a:pt x="2858" y="358"/>
                    <a:pt x="2906" y="310"/>
                    <a:pt x="2930" y="215"/>
                  </a:cubicBezTo>
                  <a:cubicBezTo>
                    <a:pt x="2977" y="96"/>
                    <a:pt x="2882"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2400794" y="4398826"/>
              <a:ext cx="87358" cy="10674"/>
            </a:xfrm>
            <a:custGeom>
              <a:avLst/>
              <a:gdLst/>
              <a:ahLst/>
              <a:cxnLst/>
              <a:rect l="l" t="t" r="r" b="b"/>
              <a:pathLst>
                <a:path w="2930" h="358" extrusionOk="0">
                  <a:moveTo>
                    <a:pt x="167" y="0"/>
                  </a:moveTo>
                  <a:cubicBezTo>
                    <a:pt x="72" y="0"/>
                    <a:pt x="1" y="48"/>
                    <a:pt x="1" y="143"/>
                  </a:cubicBezTo>
                  <a:cubicBezTo>
                    <a:pt x="1" y="262"/>
                    <a:pt x="48" y="358"/>
                    <a:pt x="167" y="358"/>
                  </a:cubicBezTo>
                  <a:lnTo>
                    <a:pt x="2763" y="358"/>
                  </a:lnTo>
                  <a:cubicBezTo>
                    <a:pt x="2858" y="358"/>
                    <a:pt x="2930" y="262"/>
                    <a:pt x="2930" y="143"/>
                  </a:cubicBezTo>
                  <a:cubicBezTo>
                    <a:pt x="2930" y="48"/>
                    <a:pt x="2858" y="0"/>
                    <a:pt x="27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2419965" y="4420830"/>
              <a:ext cx="49016" cy="10674"/>
            </a:xfrm>
            <a:custGeom>
              <a:avLst/>
              <a:gdLst/>
              <a:ahLst/>
              <a:cxnLst/>
              <a:rect l="l" t="t" r="r" b="b"/>
              <a:pathLst>
                <a:path w="1644" h="358" extrusionOk="0">
                  <a:moveTo>
                    <a:pt x="191" y="1"/>
                  </a:moveTo>
                  <a:cubicBezTo>
                    <a:pt x="96" y="1"/>
                    <a:pt x="1" y="96"/>
                    <a:pt x="1" y="215"/>
                  </a:cubicBezTo>
                  <a:cubicBezTo>
                    <a:pt x="1" y="287"/>
                    <a:pt x="96" y="358"/>
                    <a:pt x="191" y="358"/>
                  </a:cubicBezTo>
                  <a:lnTo>
                    <a:pt x="1453" y="358"/>
                  </a:lnTo>
                  <a:cubicBezTo>
                    <a:pt x="1549" y="358"/>
                    <a:pt x="1644" y="287"/>
                    <a:pt x="1644" y="215"/>
                  </a:cubicBezTo>
                  <a:cubicBezTo>
                    <a:pt x="1644" y="96"/>
                    <a:pt x="1572" y="1"/>
                    <a:pt x="1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77"/>
          <p:cNvGrpSpPr/>
          <p:nvPr/>
        </p:nvGrpSpPr>
        <p:grpSpPr>
          <a:xfrm>
            <a:off x="2549748" y="4161555"/>
            <a:ext cx="355037" cy="324626"/>
            <a:chOff x="3045036" y="4161555"/>
            <a:chExt cx="355037" cy="324626"/>
          </a:xfrm>
        </p:grpSpPr>
        <p:sp>
          <p:nvSpPr>
            <p:cNvPr id="14043" name="Google Shape;14043;p77"/>
            <p:cNvSpPr/>
            <p:nvPr/>
          </p:nvSpPr>
          <p:spPr>
            <a:xfrm>
              <a:off x="3082663" y="4194323"/>
              <a:ext cx="273374" cy="247852"/>
            </a:xfrm>
            <a:custGeom>
              <a:avLst/>
              <a:gdLst/>
              <a:ahLst/>
              <a:cxnLst/>
              <a:rect l="l" t="t" r="r" b="b"/>
              <a:pathLst>
                <a:path w="9169" h="8313" extrusionOk="0">
                  <a:moveTo>
                    <a:pt x="4644" y="1573"/>
                  </a:moveTo>
                  <a:lnTo>
                    <a:pt x="7835" y="7241"/>
                  </a:lnTo>
                  <a:lnTo>
                    <a:pt x="1429" y="7241"/>
                  </a:lnTo>
                  <a:lnTo>
                    <a:pt x="4644" y="1573"/>
                  </a:lnTo>
                  <a:close/>
                  <a:moveTo>
                    <a:pt x="4597" y="1"/>
                  </a:moveTo>
                  <a:cubicBezTo>
                    <a:pt x="4406" y="1"/>
                    <a:pt x="4263" y="120"/>
                    <a:pt x="4168" y="263"/>
                  </a:cubicBezTo>
                  <a:lnTo>
                    <a:pt x="96" y="7502"/>
                  </a:lnTo>
                  <a:cubicBezTo>
                    <a:pt x="0" y="7645"/>
                    <a:pt x="0" y="7860"/>
                    <a:pt x="96" y="8050"/>
                  </a:cubicBezTo>
                  <a:cubicBezTo>
                    <a:pt x="191" y="8193"/>
                    <a:pt x="358" y="8312"/>
                    <a:pt x="548" y="8312"/>
                  </a:cubicBezTo>
                  <a:lnTo>
                    <a:pt x="8693" y="8312"/>
                  </a:lnTo>
                  <a:cubicBezTo>
                    <a:pt x="8883" y="8312"/>
                    <a:pt x="9050" y="8217"/>
                    <a:pt x="9098" y="8050"/>
                  </a:cubicBezTo>
                  <a:cubicBezTo>
                    <a:pt x="9169" y="7884"/>
                    <a:pt x="9169" y="7693"/>
                    <a:pt x="9098" y="7502"/>
                  </a:cubicBezTo>
                  <a:lnTo>
                    <a:pt x="5001" y="263"/>
                  </a:lnTo>
                  <a:cubicBezTo>
                    <a:pt x="4930" y="96"/>
                    <a:pt x="4763" y="1"/>
                    <a:pt x="459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3212598" y="4194323"/>
              <a:ext cx="145587" cy="247852"/>
            </a:xfrm>
            <a:custGeom>
              <a:avLst/>
              <a:gdLst/>
              <a:ahLst/>
              <a:cxnLst/>
              <a:rect l="l" t="t" r="r" b="b"/>
              <a:pathLst>
                <a:path w="4883" h="8313" extrusionOk="0">
                  <a:moveTo>
                    <a:pt x="262" y="1"/>
                  </a:moveTo>
                  <a:cubicBezTo>
                    <a:pt x="167" y="1"/>
                    <a:pt x="72" y="25"/>
                    <a:pt x="0" y="96"/>
                  </a:cubicBezTo>
                  <a:cubicBezTo>
                    <a:pt x="48" y="120"/>
                    <a:pt x="120" y="191"/>
                    <a:pt x="143" y="263"/>
                  </a:cubicBezTo>
                  <a:lnTo>
                    <a:pt x="4216" y="7502"/>
                  </a:lnTo>
                  <a:cubicBezTo>
                    <a:pt x="4311" y="7693"/>
                    <a:pt x="4311" y="7884"/>
                    <a:pt x="4216" y="8026"/>
                  </a:cubicBezTo>
                  <a:cubicBezTo>
                    <a:pt x="4120" y="8217"/>
                    <a:pt x="3954" y="8312"/>
                    <a:pt x="3763" y="8312"/>
                  </a:cubicBezTo>
                  <a:lnTo>
                    <a:pt x="4311" y="8312"/>
                  </a:lnTo>
                  <a:cubicBezTo>
                    <a:pt x="4478" y="8312"/>
                    <a:pt x="4668" y="8193"/>
                    <a:pt x="4763" y="8026"/>
                  </a:cubicBezTo>
                  <a:cubicBezTo>
                    <a:pt x="4882" y="7860"/>
                    <a:pt x="4882" y="7645"/>
                    <a:pt x="4763" y="7502"/>
                  </a:cubicBezTo>
                  <a:lnTo>
                    <a:pt x="667" y="263"/>
                  </a:lnTo>
                  <a:cubicBezTo>
                    <a:pt x="596" y="120"/>
                    <a:pt x="453" y="1"/>
                    <a:pt x="262"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3167160" y="4166654"/>
              <a:ext cx="106529" cy="106529"/>
            </a:xfrm>
            <a:custGeom>
              <a:avLst/>
              <a:gdLst/>
              <a:ahLst/>
              <a:cxnLst/>
              <a:rect l="l" t="t" r="r" b="b"/>
              <a:pathLst>
                <a:path w="3573" h="3573" extrusionOk="0">
                  <a:moveTo>
                    <a:pt x="1786" y="0"/>
                  </a:moveTo>
                  <a:cubicBezTo>
                    <a:pt x="810" y="0"/>
                    <a:pt x="0" y="810"/>
                    <a:pt x="0" y="1786"/>
                  </a:cubicBezTo>
                  <a:cubicBezTo>
                    <a:pt x="0" y="2786"/>
                    <a:pt x="810" y="3572"/>
                    <a:pt x="1786" y="3572"/>
                  </a:cubicBezTo>
                  <a:cubicBezTo>
                    <a:pt x="2763" y="3572"/>
                    <a:pt x="3573" y="2786"/>
                    <a:pt x="3573" y="1786"/>
                  </a:cubicBezTo>
                  <a:cubicBezTo>
                    <a:pt x="3573" y="810"/>
                    <a:pt x="2763" y="0"/>
                    <a:pt x="1786"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7"/>
            <p:cNvSpPr/>
            <p:nvPr/>
          </p:nvSpPr>
          <p:spPr>
            <a:xfrm>
              <a:off x="3048584" y="4374675"/>
              <a:ext cx="106529" cy="106529"/>
            </a:xfrm>
            <a:custGeom>
              <a:avLst/>
              <a:gdLst/>
              <a:ahLst/>
              <a:cxnLst/>
              <a:rect l="l" t="t" r="r" b="b"/>
              <a:pathLst>
                <a:path w="3573" h="3573" extrusionOk="0">
                  <a:moveTo>
                    <a:pt x="1786" y="1"/>
                  </a:moveTo>
                  <a:cubicBezTo>
                    <a:pt x="786" y="1"/>
                    <a:pt x="0" y="787"/>
                    <a:pt x="0" y="1787"/>
                  </a:cubicBezTo>
                  <a:cubicBezTo>
                    <a:pt x="0" y="2763"/>
                    <a:pt x="786" y="3573"/>
                    <a:pt x="1786" y="3573"/>
                  </a:cubicBezTo>
                  <a:cubicBezTo>
                    <a:pt x="2763" y="3573"/>
                    <a:pt x="3573" y="2763"/>
                    <a:pt x="3573" y="1787"/>
                  </a:cubicBezTo>
                  <a:cubicBezTo>
                    <a:pt x="3573" y="787"/>
                    <a:pt x="2763" y="1"/>
                    <a:pt x="17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7"/>
            <p:cNvSpPr/>
            <p:nvPr/>
          </p:nvSpPr>
          <p:spPr>
            <a:xfrm>
              <a:off x="3285735" y="4374675"/>
              <a:ext cx="106529" cy="106529"/>
            </a:xfrm>
            <a:custGeom>
              <a:avLst/>
              <a:gdLst/>
              <a:ahLst/>
              <a:cxnLst/>
              <a:rect l="l" t="t" r="r" b="b"/>
              <a:pathLst>
                <a:path w="3573" h="3573" extrusionOk="0">
                  <a:moveTo>
                    <a:pt x="1786" y="1"/>
                  </a:moveTo>
                  <a:cubicBezTo>
                    <a:pt x="810" y="1"/>
                    <a:pt x="0" y="787"/>
                    <a:pt x="0" y="1787"/>
                  </a:cubicBezTo>
                  <a:cubicBezTo>
                    <a:pt x="0" y="2763"/>
                    <a:pt x="810" y="3573"/>
                    <a:pt x="1786" y="3573"/>
                  </a:cubicBezTo>
                  <a:cubicBezTo>
                    <a:pt x="2787" y="3573"/>
                    <a:pt x="3573" y="2763"/>
                    <a:pt x="3573" y="1787"/>
                  </a:cubicBezTo>
                  <a:cubicBezTo>
                    <a:pt x="3573" y="787"/>
                    <a:pt x="2787" y="1"/>
                    <a:pt x="1786"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3194142" y="4168771"/>
              <a:ext cx="79546" cy="104412"/>
            </a:xfrm>
            <a:custGeom>
              <a:avLst/>
              <a:gdLst/>
              <a:ahLst/>
              <a:cxnLst/>
              <a:rect l="l" t="t" r="r" b="b"/>
              <a:pathLst>
                <a:path w="2668" h="3502" extrusionOk="0">
                  <a:moveTo>
                    <a:pt x="1334" y="1"/>
                  </a:moveTo>
                  <a:lnTo>
                    <a:pt x="1334" y="1"/>
                  </a:lnTo>
                  <a:cubicBezTo>
                    <a:pt x="1858" y="334"/>
                    <a:pt x="2215" y="882"/>
                    <a:pt x="2215" y="1549"/>
                  </a:cubicBezTo>
                  <a:cubicBezTo>
                    <a:pt x="2215" y="2525"/>
                    <a:pt x="1429" y="3335"/>
                    <a:pt x="429" y="3335"/>
                  </a:cubicBezTo>
                  <a:cubicBezTo>
                    <a:pt x="286" y="3335"/>
                    <a:pt x="143" y="3311"/>
                    <a:pt x="0" y="3263"/>
                  </a:cubicBezTo>
                  <a:lnTo>
                    <a:pt x="0" y="3263"/>
                  </a:lnTo>
                  <a:cubicBezTo>
                    <a:pt x="262" y="3430"/>
                    <a:pt x="548" y="3501"/>
                    <a:pt x="881" y="3501"/>
                  </a:cubicBezTo>
                  <a:cubicBezTo>
                    <a:pt x="1858" y="3501"/>
                    <a:pt x="2668" y="2715"/>
                    <a:pt x="2668" y="1715"/>
                  </a:cubicBezTo>
                  <a:cubicBezTo>
                    <a:pt x="2668" y="929"/>
                    <a:pt x="2072" y="215"/>
                    <a:pt x="1334"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7"/>
            <p:cNvSpPr/>
            <p:nvPr/>
          </p:nvSpPr>
          <p:spPr>
            <a:xfrm>
              <a:off x="3074851" y="4376107"/>
              <a:ext cx="80262" cy="105098"/>
            </a:xfrm>
            <a:custGeom>
              <a:avLst/>
              <a:gdLst/>
              <a:ahLst/>
              <a:cxnLst/>
              <a:rect l="l" t="t" r="r" b="b"/>
              <a:pathLst>
                <a:path w="2692" h="3525" extrusionOk="0">
                  <a:moveTo>
                    <a:pt x="1334" y="0"/>
                  </a:moveTo>
                  <a:cubicBezTo>
                    <a:pt x="1882" y="334"/>
                    <a:pt x="2239" y="905"/>
                    <a:pt x="2239" y="1548"/>
                  </a:cubicBezTo>
                  <a:cubicBezTo>
                    <a:pt x="2239" y="2549"/>
                    <a:pt x="1429" y="3334"/>
                    <a:pt x="453" y="3334"/>
                  </a:cubicBezTo>
                  <a:cubicBezTo>
                    <a:pt x="310" y="3334"/>
                    <a:pt x="143" y="3311"/>
                    <a:pt x="0" y="3287"/>
                  </a:cubicBezTo>
                  <a:lnTo>
                    <a:pt x="0" y="3287"/>
                  </a:lnTo>
                  <a:cubicBezTo>
                    <a:pt x="262" y="3430"/>
                    <a:pt x="572" y="3525"/>
                    <a:pt x="905" y="3525"/>
                  </a:cubicBezTo>
                  <a:cubicBezTo>
                    <a:pt x="1882" y="3525"/>
                    <a:pt x="2692" y="2715"/>
                    <a:pt x="2692" y="1739"/>
                  </a:cubicBezTo>
                  <a:cubicBezTo>
                    <a:pt x="2692" y="905"/>
                    <a:pt x="2120" y="191"/>
                    <a:pt x="1334"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7"/>
            <p:cNvSpPr/>
            <p:nvPr/>
          </p:nvSpPr>
          <p:spPr>
            <a:xfrm>
              <a:off x="3312718" y="4376107"/>
              <a:ext cx="79546" cy="105098"/>
            </a:xfrm>
            <a:custGeom>
              <a:avLst/>
              <a:gdLst/>
              <a:ahLst/>
              <a:cxnLst/>
              <a:rect l="l" t="t" r="r" b="b"/>
              <a:pathLst>
                <a:path w="2668" h="3525" extrusionOk="0">
                  <a:moveTo>
                    <a:pt x="1334" y="0"/>
                  </a:moveTo>
                  <a:lnTo>
                    <a:pt x="1334" y="0"/>
                  </a:lnTo>
                  <a:cubicBezTo>
                    <a:pt x="1882" y="334"/>
                    <a:pt x="2239" y="905"/>
                    <a:pt x="2239" y="1548"/>
                  </a:cubicBezTo>
                  <a:cubicBezTo>
                    <a:pt x="2239" y="2549"/>
                    <a:pt x="1429" y="3334"/>
                    <a:pt x="453" y="3334"/>
                  </a:cubicBezTo>
                  <a:cubicBezTo>
                    <a:pt x="286" y="3334"/>
                    <a:pt x="143" y="3311"/>
                    <a:pt x="0" y="3287"/>
                  </a:cubicBezTo>
                  <a:lnTo>
                    <a:pt x="0" y="3287"/>
                  </a:lnTo>
                  <a:cubicBezTo>
                    <a:pt x="262" y="3430"/>
                    <a:pt x="572" y="3525"/>
                    <a:pt x="881" y="3525"/>
                  </a:cubicBezTo>
                  <a:cubicBezTo>
                    <a:pt x="1882" y="3525"/>
                    <a:pt x="2668" y="2715"/>
                    <a:pt x="2668" y="1739"/>
                  </a:cubicBezTo>
                  <a:cubicBezTo>
                    <a:pt x="2668" y="905"/>
                    <a:pt x="2072" y="191"/>
                    <a:pt x="1334"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3045036" y="4161555"/>
              <a:ext cx="355037" cy="324626"/>
            </a:xfrm>
            <a:custGeom>
              <a:avLst/>
              <a:gdLst/>
              <a:ahLst/>
              <a:cxnLst/>
              <a:rect l="l" t="t" r="r" b="b"/>
              <a:pathLst>
                <a:path w="11908" h="10888" extrusionOk="0">
                  <a:moveTo>
                    <a:pt x="5882" y="362"/>
                  </a:moveTo>
                  <a:cubicBezTo>
                    <a:pt x="6787" y="362"/>
                    <a:pt x="7502" y="1076"/>
                    <a:pt x="7502" y="1957"/>
                  </a:cubicBezTo>
                  <a:cubicBezTo>
                    <a:pt x="7502" y="2862"/>
                    <a:pt x="6787" y="3577"/>
                    <a:pt x="5882" y="3577"/>
                  </a:cubicBezTo>
                  <a:cubicBezTo>
                    <a:pt x="5001" y="3577"/>
                    <a:pt x="4287" y="2862"/>
                    <a:pt x="4287" y="1957"/>
                  </a:cubicBezTo>
                  <a:cubicBezTo>
                    <a:pt x="4287" y="1076"/>
                    <a:pt x="5001" y="362"/>
                    <a:pt x="5882" y="362"/>
                  </a:cubicBezTo>
                  <a:close/>
                  <a:moveTo>
                    <a:pt x="4549" y="3386"/>
                  </a:moveTo>
                  <a:cubicBezTo>
                    <a:pt x="4692" y="3553"/>
                    <a:pt x="4906" y="3696"/>
                    <a:pt x="5120" y="3791"/>
                  </a:cubicBezTo>
                  <a:lnTo>
                    <a:pt x="3096" y="7387"/>
                  </a:lnTo>
                  <a:cubicBezTo>
                    <a:pt x="2882" y="7196"/>
                    <a:pt x="2667" y="7125"/>
                    <a:pt x="2453" y="7054"/>
                  </a:cubicBezTo>
                  <a:lnTo>
                    <a:pt x="4549" y="3386"/>
                  </a:lnTo>
                  <a:close/>
                  <a:moveTo>
                    <a:pt x="7264" y="3339"/>
                  </a:moveTo>
                  <a:lnTo>
                    <a:pt x="9336" y="7030"/>
                  </a:lnTo>
                  <a:cubicBezTo>
                    <a:pt x="9121" y="7077"/>
                    <a:pt x="8907" y="7196"/>
                    <a:pt x="8740" y="7315"/>
                  </a:cubicBezTo>
                  <a:lnTo>
                    <a:pt x="7621" y="5339"/>
                  </a:lnTo>
                  <a:cubicBezTo>
                    <a:pt x="7573" y="5275"/>
                    <a:pt x="7515" y="5244"/>
                    <a:pt x="7460" y="5244"/>
                  </a:cubicBezTo>
                  <a:cubicBezTo>
                    <a:pt x="7433" y="5244"/>
                    <a:pt x="7407" y="5252"/>
                    <a:pt x="7383" y="5267"/>
                  </a:cubicBezTo>
                  <a:cubicBezTo>
                    <a:pt x="7287" y="5339"/>
                    <a:pt x="7264" y="5410"/>
                    <a:pt x="7311" y="5506"/>
                  </a:cubicBezTo>
                  <a:lnTo>
                    <a:pt x="8478" y="7554"/>
                  </a:lnTo>
                  <a:cubicBezTo>
                    <a:pt x="8335" y="7744"/>
                    <a:pt x="8169" y="7911"/>
                    <a:pt x="8097" y="8149"/>
                  </a:cubicBezTo>
                  <a:lnTo>
                    <a:pt x="3715" y="8149"/>
                  </a:lnTo>
                  <a:cubicBezTo>
                    <a:pt x="3620" y="7935"/>
                    <a:pt x="3501" y="7744"/>
                    <a:pt x="3334" y="7554"/>
                  </a:cubicBezTo>
                  <a:lnTo>
                    <a:pt x="5406" y="3839"/>
                  </a:lnTo>
                  <a:cubicBezTo>
                    <a:pt x="5549" y="3862"/>
                    <a:pt x="5716" y="3910"/>
                    <a:pt x="5882" y="3910"/>
                  </a:cubicBezTo>
                  <a:cubicBezTo>
                    <a:pt x="6073" y="3910"/>
                    <a:pt x="6216" y="3862"/>
                    <a:pt x="6359" y="3839"/>
                  </a:cubicBezTo>
                  <a:lnTo>
                    <a:pt x="6883" y="4791"/>
                  </a:lnTo>
                  <a:cubicBezTo>
                    <a:pt x="6930" y="4855"/>
                    <a:pt x="6988" y="4886"/>
                    <a:pt x="7043" y="4886"/>
                  </a:cubicBezTo>
                  <a:cubicBezTo>
                    <a:pt x="7071" y="4886"/>
                    <a:pt x="7097" y="4878"/>
                    <a:pt x="7121" y="4863"/>
                  </a:cubicBezTo>
                  <a:cubicBezTo>
                    <a:pt x="7216" y="4791"/>
                    <a:pt x="7264" y="4696"/>
                    <a:pt x="7192" y="4624"/>
                  </a:cubicBezTo>
                  <a:lnTo>
                    <a:pt x="6692" y="3720"/>
                  </a:lnTo>
                  <a:cubicBezTo>
                    <a:pt x="6883" y="3624"/>
                    <a:pt x="7073" y="3481"/>
                    <a:pt x="7264" y="3339"/>
                  </a:cubicBezTo>
                  <a:close/>
                  <a:moveTo>
                    <a:pt x="8002" y="8506"/>
                  </a:moveTo>
                  <a:cubicBezTo>
                    <a:pt x="7978" y="8625"/>
                    <a:pt x="7978" y="8792"/>
                    <a:pt x="7978" y="8935"/>
                  </a:cubicBezTo>
                  <a:cubicBezTo>
                    <a:pt x="7930" y="9054"/>
                    <a:pt x="7930" y="9149"/>
                    <a:pt x="7978" y="9268"/>
                  </a:cubicBezTo>
                  <a:lnTo>
                    <a:pt x="3811" y="9268"/>
                  </a:lnTo>
                  <a:cubicBezTo>
                    <a:pt x="3834" y="9149"/>
                    <a:pt x="3834" y="9054"/>
                    <a:pt x="3834" y="8935"/>
                  </a:cubicBezTo>
                  <a:cubicBezTo>
                    <a:pt x="3834" y="8792"/>
                    <a:pt x="3811" y="8673"/>
                    <a:pt x="3811" y="8506"/>
                  </a:cubicBezTo>
                  <a:close/>
                  <a:moveTo>
                    <a:pt x="9859" y="7315"/>
                  </a:moveTo>
                  <a:cubicBezTo>
                    <a:pt x="10764" y="7315"/>
                    <a:pt x="11479" y="8030"/>
                    <a:pt x="11479" y="8935"/>
                  </a:cubicBezTo>
                  <a:cubicBezTo>
                    <a:pt x="11479" y="9816"/>
                    <a:pt x="10764" y="10530"/>
                    <a:pt x="9859" y="10530"/>
                  </a:cubicBezTo>
                  <a:cubicBezTo>
                    <a:pt x="8978" y="10530"/>
                    <a:pt x="8264" y="9816"/>
                    <a:pt x="8264" y="8935"/>
                  </a:cubicBezTo>
                  <a:cubicBezTo>
                    <a:pt x="8264" y="8030"/>
                    <a:pt x="8978" y="7315"/>
                    <a:pt x="9859" y="7315"/>
                  </a:cubicBezTo>
                  <a:close/>
                  <a:moveTo>
                    <a:pt x="5878" y="1"/>
                  </a:moveTo>
                  <a:cubicBezTo>
                    <a:pt x="4815" y="1"/>
                    <a:pt x="3953" y="879"/>
                    <a:pt x="3953" y="1933"/>
                  </a:cubicBezTo>
                  <a:cubicBezTo>
                    <a:pt x="3953" y="2362"/>
                    <a:pt x="4073" y="2743"/>
                    <a:pt x="4311" y="3077"/>
                  </a:cubicBezTo>
                  <a:lnTo>
                    <a:pt x="2096" y="6958"/>
                  </a:lnTo>
                  <a:lnTo>
                    <a:pt x="1929" y="6958"/>
                  </a:lnTo>
                  <a:cubicBezTo>
                    <a:pt x="1572" y="6958"/>
                    <a:pt x="1167" y="7077"/>
                    <a:pt x="881" y="7268"/>
                  </a:cubicBezTo>
                  <a:cubicBezTo>
                    <a:pt x="786" y="7315"/>
                    <a:pt x="762" y="7435"/>
                    <a:pt x="858" y="7530"/>
                  </a:cubicBezTo>
                  <a:cubicBezTo>
                    <a:pt x="885" y="7571"/>
                    <a:pt x="929" y="7597"/>
                    <a:pt x="980" y="7597"/>
                  </a:cubicBezTo>
                  <a:cubicBezTo>
                    <a:pt x="1016" y="7597"/>
                    <a:pt x="1056" y="7584"/>
                    <a:pt x="1096" y="7554"/>
                  </a:cubicBezTo>
                  <a:cubicBezTo>
                    <a:pt x="1358" y="7411"/>
                    <a:pt x="1620" y="7315"/>
                    <a:pt x="1953" y="7315"/>
                  </a:cubicBezTo>
                  <a:cubicBezTo>
                    <a:pt x="2882" y="7315"/>
                    <a:pt x="3596" y="8101"/>
                    <a:pt x="3572" y="9030"/>
                  </a:cubicBezTo>
                  <a:cubicBezTo>
                    <a:pt x="3525" y="9816"/>
                    <a:pt x="2858" y="10483"/>
                    <a:pt x="2048" y="10530"/>
                  </a:cubicBezTo>
                  <a:cubicBezTo>
                    <a:pt x="2007" y="10534"/>
                    <a:pt x="1965" y="10535"/>
                    <a:pt x="1924" y="10535"/>
                  </a:cubicBezTo>
                  <a:cubicBezTo>
                    <a:pt x="1053" y="10535"/>
                    <a:pt x="357" y="9822"/>
                    <a:pt x="357" y="8935"/>
                  </a:cubicBezTo>
                  <a:cubicBezTo>
                    <a:pt x="357" y="8625"/>
                    <a:pt x="429" y="8340"/>
                    <a:pt x="596" y="8101"/>
                  </a:cubicBezTo>
                  <a:cubicBezTo>
                    <a:pt x="643" y="8006"/>
                    <a:pt x="619" y="7911"/>
                    <a:pt x="548" y="7863"/>
                  </a:cubicBezTo>
                  <a:cubicBezTo>
                    <a:pt x="515" y="7830"/>
                    <a:pt x="471" y="7812"/>
                    <a:pt x="427" y="7812"/>
                  </a:cubicBezTo>
                  <a:cubicBezTo>
                    <a:pt x="376" y="7812"/>
                    <a:pt x="324" y="7836"/>
                    <a:pt x="286" y="7887"/>
                  </a:cubicBezTo>
                  <a:cubicBezTo>
                    <a:pt x="119" y="8197"/>
                    <a:pt x="0" y="8554"/>
                    <a:pt x="0" y="8935"/>
                  </a:cubicBezTo>
                  <a:cubicBezTo>
                    <a:pt x="0" y="10007"/>
                    <a:pt x="858" y="10888"/>
                    <a:pt x="1953" y="10888"/>
                  </a:cubicBezTo>
                  <a:cubicBezTo>
                    <a:pt x="2787" y="10888"/>
                    <a:pt x="3501" y="10364"/>
                    <a:pt x="3811" y="9625"/>
                  </a:cubicBezTo>
                  <a:lnTo>
                    <a:pt x="8121" y="9625"/>
                  </a:lnTo>
                  <a:cubicBezTo>
                    <a:pt x="8383" y="10364"/>
                    <a:pt x="9121" y="10888"/>
                    <a:pt x="9955" y="10888"/>
                  </a:cubicBezTo>
                  <a:cubicBezTo>
                    <a:pt x="10979" y="10888"/>
                    <a:pt x="11836" y="10054"/>
                    <a:pt x="11907" y="9054"/>
                  </a:cubicBezTo>
                  <a:cubicBezTo>
                    <a:pt x="11860" y="7911"/>
                    <a:pt x="10979" y="6958"/>
                    <a:pt x="9859" y="6958"/>
                  </a:cubicBezTo>
                  <a:lnTo>
                    <a:pt x="9693" y="6958"/>
                  </a:lnTo>
                  <a:lnTo>
                    <a:pt x="7478" y="3077"/>
                  </a:lnTo>
                  <a:cubicBezTo>
                    <a:pt x="7716" y="2743"/>
                    <a:pt x="7859" y="2314"/>
                    <a:pt x="7859" y="1886"/>
                  </a:cubicBezTo>
                  <a:cubicBezTo>
                    <a:pt x="7811" y="862"/>
                    <a:pt x="7026" y="52"/>
                    <a:pt x="6002" y="4"/>
                  </a:cubicBezTo>
                  <a:cubicBezTo>
                    <a:pt x="5960" y="2"/>
                    <a:pt x="5919" y="1"/>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3343249" y="4403089"/>
              <a:ext cx="30560" cy="52564"/>
            </a:xfrm>
            <a:custGeom>
              <a:avLst/>
              <a:gdLst/>
              <a:ahLst/>
              <a:cxnLst/>
              <a:rect l="l" t="t" r="r" b="b"/>
              <a:pathLst>
                <a:path w="1025" h="1763" extrusionOk="0">
                  <a:moveTo>
                    <a:pt x="524" y="0"/>
                  </a:moveTo>
                  <a:cubicBezTo>
                    <a:pt x="286" y="0"/>
                    <a:pt x="72" y="167"/>
                    <a:pt x="24" y="405"/>
                  </a:cubicBezTo>
                  <a:cubicBezTo>
                    <a:pt x="0" y="500"/>
                    <a:pt x="48" y="596"/>
                    <a:pt x="167" y="620"/>
                  </a:cubicBezTo>
                  <a:cubicBezTo>
                    <a:pt x="183" y="624"/>
                    <a:pt x="198" y="626"/>
                    <a:pt x="213" y="626"/>
                  </a:cubicBezTo>
                  <a:cubicBezTo>
                    <a:pt x="285" y="626"/>
                    <a:pt x="342" y="576"/>
                    <a:pt x="381" y="477"/>
                  </a:cubicBezTo>
                  <a:cubicBezTo>
                    <a:pt x="405" y="381"/>
                    <a:pt x="453" y="358"/>
                    <a:pt x="524" y="358"/>
                  </a:cubicBezTo>
                  <a:cubicBezTo>
                    <a:pt x="620" y="358"/>
                    <a:pt x="691" y="405"/>
                    <a:pt x="691" y="524"/>
                  </a:cubicBezTo>
                  <a:cubicBezTo>
                    <a:pt x="691" y="620"/>
                    <a:pt x="643" y="715"/>
                    <a:pt x="524" y="715"/>
                  </a:cubicBezTo>
                  <a:cubicBezTo>
                    <a:pt x="429" y="715"/>
                    <a:pt x="358" y="810"/>
                    <a:pt x="358" y="882"/>
                  </a:cubicBezTo>
                  <a:cubicBezTo>
                    <a:pt x="358" y="977"/>
                    <a:pt x="429" y="1072"/>
                    <a:pt x="524" y="1072"/>
                  </a:cubicBezTo>
                  <a:cubicBezTo>
                    <a:pt x="620" y="1072"/>
                    <a:pt x="691" y="1120"/>
                    <a:pt x="691" y="1239"/>
                  </a:cubicBezTo>
                  <a:cubicBezTo>
                    <a:pt x="691" y="1334"/>
                    <a:pt x="643" y="1429"/>
                    <a:pt x="524" y="1429"/>
                  </a:cubicBezTo>
                  <a:cubicBezTo>
                    <a:pt x="429" y="1429"/>
                    <a:pt x="381" y="1358"/>
                    <a:pt x="381" y="1286"/>
                  </a:cubicBezTo>
                  <a:lnTo>
                    <a:pt x="381" y="1239"/>
                  </a:lnTo>
                  <a:cubicBezTo>
                    <a:pt x="381" y="1167"/>
                    <a:pt x="286" y="1072"/>
                    <a:pt x="191" y="1072"/>
                  </a:cubicBezTo>
                  <a:cubicBezTo>
                    <a:pt x="119" y="1072"/>
                    <a:pt x="24" y="1167"/>
                    <a:pt x="24" y="1239"/>
                  </a:cubicBezTo>
                  <a:lnTo>
                    <a:pt x="24" y="1310"/>
                  </a:lnTo>
                  <a:cubicBezTo>
                    <a:pt x="48" y="1548"/>
                    <a:pt x="262" y="1763"/>
                    <a:pt x="524" y="1763"/>
                  </a:cubicBezTo>
                  <a:cubicBezTo>
                    <a:pt x="786" y="1763"/>
                    <a:pt x="1024" y="1524"/>
                    <a:pt x="1024" y="1239"/>
                  </a:cubicBezTo>
                  <a:cubicBezTo>
                    <a:pt x="1024" y="1120"/>
                    <a:pt x="977" y="1001"/>
                    <a:pt x="905" y="929"/>
                  </a:cubicBezTo>
                  <a:cubicBezTo>
                    <a:pt x="977" y="739"/>
                    <a:pt x="1024" y="620"/>
                    <a:pt x="1024" y="500"/>
                  </a:cubicBezTo>
                  <a:cubicBezTo>
                    <a:pt x="1024" y="239"/>
                    <a:pt x="786" y="0"/>
                    <a:pt x="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7"/>
            <p:cNvSpPr/>
            <p:nvPr/>
          </p:nvSpPr>
          <p:spPr>
            <a:xfrm>
              <a:off x="3303475" y="4402762"/>
              <a:ext cx="33393" cy="51103"/>
            </a:xfrm>
            <a:custGeom>
              <a:avLst/>
              <a:gdLst/>
              <a:ahLst/>
              <a:cxnLst/>
              <a:rect l="l" t="t" r="r" b="b"/>
              <a:pathLst>
                <a:path w="1120" h="1714" extrusionOk="0">
                  <a:moveTo>
                    <a:pt x="603" y="334"/>
                  </a:moveTo>
                  <a:cubicBezTo>
                    <a:pt x="702" y="334"/>
                    <a:pt x="787" y="435"/>
                    <a:pt x="787" y="535"/>
                  </a:cubicBezTo>
                  <a:lnTo>
                    <a:pt x="787" y="1131"/>
                  </a:lnTo>
                  <a:cubicBezTo>
                    <a:pt x="787" y="1239"/>
                    <a:pt x="687" y="1348"/>
                    <a:pt x="580" y="1348"/>
                  </a:cubicBezTo>
                  <a:cubicBezTo>
                    <a:pt x="569" y="1348"/>
                    <a:pt x="559" y="1347"/>
                    <a:pt x="548" y="1345"/>
                  </a:cubicBezTo>
                  <a:cubicBezTo>
                    <a:pt x="453" y="1321"/>
                    <a:pt x="382" y="1226"/>
                    <a:pt x="382" y="1131"/>
                  </a:cubicBezTo>
                  <a:lnTo>
                    <a:pt x="382" y="535"/>
                  </a:lnTo>
                  <a:cubicBezTo>
                    <a:pt x="382" y="416"/>
                    <a:pt x="429" y="345"/>
                    <a:pt x="548" y="345"/>
                  </a:cubicBezTo>
                  <a:cubicBezTo>
                    <a:pt x="567" y="337"/>
                    <a:pt x="585" y="334"/>
                    <a:pt x="603" y="334"/>
                  </a:cubicBezTo>
                  <a:close/>
                  <a:moveTo>
                    <a:pt x="564" y="0"/>
                  </a:moveTo>
                  <a:cubicBezTo>
                    <a:pt x="528" y="0"/>
                    <a:pt x="491" y="4"/>
                    <a:pt x="453" y="11"/>
                  </a:cubicBezTo>
                  <a:cubicBezTo>
                    <a:pt x="215" y="35"/>
                    <a:pt x="1" y="273"/>
                    <a:pt x="1" y="535"/>
                  </a:cubicBezTo>
                  <a:lnTo>
                    <a:pt x="1" y="1131"/>
                  </a:lnTo>
                  <a:cubicBezTo>
                    <a:pt x="1" y="1416"/>
                    <a:pt x="215" y="1655"/>
                    <a:pt x="453" y="1702"/>
                  </a:cubicBezTo>
                  <a:cubicBezTo>
                    <a:pt x="491" y="1710"/>
                    <a:pt x="528" y="1713"/>
                    <a:pt x="564" y="1713"/>
                  </a:cubicBezTo>
                  <a:cubicBezTo>
                    <a:pt x="872" y="1713"/>
                    <a:pt x="1120" y="1455"/>
                    <a:pt x="1120" y="1178"/>
                  </a:cubicBezTo>
                  <a:lnTo>
                    <a:pt x="1120" y="535"/>
                  </a:lnTo>
                  <a:cubicBezTo>
                    <a:pt x="1120" y="258"/>
                    <a:pt x="872" y="0"/>
                    <a:pt x="5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7"/>
            <p:cNvSpPr/>
            <p:nvPr/>
          </p:nvSpPr>
          <p:spPr>
            <a:xfrm>
              <a:off x="3103951" y="4401658"/>
              <a:ext cx="32707" cy="49731"/>
            </a:xfrm>
            <a:custGeom>
              <a:avLst/>
              <a:gdLst/>
              <a:ahLst/>
              <a:cxnLst/>
              <a:rect l="l" t="t" r="r" b="b"/>
              <a:pathLst>
                <a:path w="1097" h="1668" extrusionOk="0">
                  <a:moveTo>
                    <a:pt x="549" y="1"/>
                  </a:moveTo>
                  <a:cubicBezTo>
                    <a:pt x="310" y="1"/>
                    <a:pt x="96" y="191"/>
                    <a:pt x="25" y="429"/>
                  </a:cubicBezTo>
                  <a:cubicBezTo>
                    <a:pt x="1" y="525"/>
                    <a:pt x="72" y="572"/>
                    <a:pt x="120" y="596"/>
                  </a:cubicBezTo>
                  <a:cubicBezTo>
                    <a:pt x="153" y="616"/>
                    <a:pt x="185" y="625"/>
                    <a:pt x="216" y="625"/>
                  </a:cubicBezTo>
                  <a:cubicBezTo>
                    <a:pt x="296" y="625"/>
                    <a:pt x="358" y="563"/>
                    <a:pt x="358" y="477"/>
                  </a:cubicBezTo>
                  <a:cubicBezTo>
                    <a:pt x="382" y="406"/>
                    <a:pt x="453" y="382"/>
                    <a:pt x="501" y="382"/>
                  </a:cubicBezTo>
                  <a:cubicBezTo>
                    <a:pt x="596" y="382"/>
                    <a:pt x="668" y="429"/>
                    <a:pt x="691" y="525"/>
                  </a:cubicBezTo>
                  <a:lnTo>
                    <a:pt x="691" y="548"/>
                  </a:lnTo>
                  <a:cubicBezTo>
                    <a:pt x="668" y="620"/>
                    <a:pt x="620" y="691"/>
                    <a:pt x="572" y="763"/>
                  </a:cubicBezTo>
                  <a:cubicBezTo>
                    <a:pt x="358" y="1049"/>
                    <a:pt x="239" y="1215"/>
                    <a:pt x="191" y="1287"/>
                  </a:cubicBezTo>
                  <a:cubicBezTo>
                    <a:pt x="96" y="1406"/>
                    <a:pt x="72" y="1477"/>
                    <a:pt x="96" y="1572"/>
                  </a:cubicBezTo>
                  <a:cubicBezTo>
                    <a:pt x="120" y="1620"/>
                    <a:pt x="144" y="1644"/>
                    <a:pt x="215" y="1668"/>
                  </a:cubicBezTo>
                  <a:lnTo>
                    <a:pt x="930" y="1668"/>
                  </a:lnTo>
                  <a:cubicBezTo>
                    <a:pt x="1025" y="1668"/>
                    <a:pt x="1096" y="1620"/>
                    <a:pt x="1096" y="1525"/>
                  </a:cubicBezTo>
                  <a:cubicBezTo>
                    <a:pt x="1096" y="1406"/>
                    <a:pt x="1049" y="1358"/>
                    <a:pt x="930" y="1358"/>
                  </a:cubicBezTo>
                  <a:lnTo>
                    <a:pt x="572" y="1358"/>
                  </a:lnTo>
                  <a:cubicBezTo>
                    <a:pt x="620" y="1263"/>
                    <a:pt x="739" y="1120"/>
                    <a:pt x="858" y="977"/>
                  </a:cubicBezTo>
                  <a:cubicBezTo>
                    <a:pt x="953" y="858"/>
                    <a:pt x="1025" y="739"/>
                    <a:pt x="1049" y="620"/>
                  </a:cubicBezTo>
                  <a:lnTo>
                    <a:pt x="1049" y="548"/>
                  </a:lnTo>
                  <a:lnTo>
                    <a:pt x="1049" y="525"/>
                  </a:lnTo>
                  <a:cubicBezTo>
                    <a:pt x="1049" y="263"/>
                    <a:pt x="811"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7"/>
            <p:cNvSpPr/>
            <p:nvPr/>
          </p:nvSpPr>
          <p:spPr>
            <a:xfrm>
              <a:off x="3067040" y="4402016"/>
              <a:ext cx="32677" cy="50954"/>
            </a:xfrm>
            <a:custGeom>
              <a:avLst/>
              <a:gdLst/>
              <a:ahLst/>
              <a:cxnLst/>
              <a:rect l="l" t="t" r="r" b="b"/>
              <a:pathLst>
                <a:path w="1096" h="1709" extrusionOk="0">
                  <a:moveTo>
                    <a:pt x="517" y="359"/>
                  </a:moveTo>
                  <a:cubicBezTo>
                    <a:pt x="535" y="359"/>
                    <a:pt x="554" y="362"/>
                    <a:pt x="572" y="370"/>
                  </a:cubicBezTo>
                  <a:cubicBezTo>
                    <a:pt x="643" y="394"/>
                    <a:pt x="739" y="465"/>
                    <a:pt x="739" y="560"/>
                  </a:cubicBezTo>
                  <a:lnTo>
                    <a:pt x="739" y="1156"/>
                  </a:lnTo>
                  <a:cubicBezTo>
                    <a:pt x="739" y="1275"/>
                    <a:pt x="667" y="1370"/>
                    <a:pt x="572" y="1370"/>
                  </a:cubicBezTo>
                  <a:cubicBezTo>
                    <a:pt x="560" y="1372"/>
                    <a:pt x="548" y="1373"/>
                    <a:pt x="536" y="1373"/>
                  </a:cubicBezTo>
                  <a:cubicBezTo>
                    <a:pt x="413" y="1373"/>
                    <a:pt x="334" y="1264"/>
                    <a:pt x="334" y="1156"/>
                  </a:cubicBezTo>
                  <a:lnTo>
                    <a:pt x="334" y="560"/>
                  </a:lnTo>
                  <a:cubicBezTo>
                    <a:pt x="334" y="460"/>
                    <a:pt x="419" y="359"/>
                    <a:pt x="517" y="359"/>
                  </a:cubicBezTo>
                  <a:close/>
                  <a:moveTo>
                    <a:pt x="526" y="1"/>
                  </a:moveTo>
                  <a:cubicBezTo>
                    <a:pt x="226" y="1"/>
                    <a:pt x="1" y="240"/>
                    <a:pt x="1" y="536"/>
                  </a:cubicBezTo>
                  <a:lnTo>
                    <a:pt x="1" y="1156"/>
                  </a:lnTo>
                  <a:cubicBezTo>
                    <a:pt x="1" y="1463"/>
                    <a:pt x="243" y="1709"/>
                    <a:pt x="560" y="1709"/>
                  </a:cubicBezTo>
                  <a:cubicBezTo>
                    <a:pt x="587" y="1709"/>
                    <a:pt x="615" y="1707"/>
                    <a:pt x="643" y="1703"/>
                  </a:cubicBezTo>
                  <a:cubicBezTo>
                    <a:pt x="882" y="1680"/>
                    <a:pt x="1096" y="1394"/>
                    <a:pt x="1096" y="1156"/>
                  </a:cubicBezTo>
                  <a:lnTo>
                    <a:pt x="1096" y="560"/>
                  </a:lnTo>
                  <a:cubicBezTo>
                    <a:pt x="1096" y="298"/>
                    <a:pt x="882" y="60"/>
                    <a:pt x="643" y="13"/>
                  </a:cubicBezTo>
                  <a:cubicBezTo>
                    <a:pt x="603" y="5"/>
                    <a:pt x="564"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3231054" y="4193637"/>
              <a:ext cx="20632" cy="52683"/>
            </a:xfrm>
            <a:custGeom>
              <a:avLst/>
              <a:gdLst/>
              <a:ahLst/>
              <a:cxnLst/>
              <a:rect l="l" t="t" r="r" b="b"/>
              <a:pathLst>
                <a:path w="692" h="1767" extrusionOk="0">
                  <a:moveTo>
                    <a:pt x="215" y="0"/>
                  </a:moveTo>
                  <a:cubicBezTo>
                    <a:pt x="96" y="0"/>
                    <a:pt x="1" y="95"/>
                    <a:pt x="24" y="214"/>
                  </a:cubicBezTo>
                  <a:cubicBezTo>
                    <a:pt x="24" y="334"/>
                    <a:pt x="120" y="357"/>
                    <a:pt x="215" y="357"/>
                  </a:cubicBezTo>
                  <a:lnTo>
                    <a:pt x="334" y="357"/>
                  </a:lnTo>
                  <a:lnTo>
                    <a:pt x="334" y="1572"/>
                  </a:lnTo>
                  <a:cubicBezTo>
                    <a:pt x="334" y="1667"/>
                    <a:pt x="382" y="1715"/>
                    <a:pt x="477" y="1762"/>
                  </a:cubicBezTo>
                  <a:cubicBezTo>
                    <a:pt x="489" y="1765"/>
                    <a:pt x="502" y="1766"/>
                    <a:pt x="513" y="1766"/>
                  </a:cubicBezTo>
                  <a:cubicBezTo>
                    <a:pt x="615" y="1766"/>
                    <a:pt x="691" y="1679"/>
                    <a:pt x="691" y="1572"/>
                  </a:cubicBezTo>
                  <a:lnTo>
                    <a:pt x="691" y="167"/>
                  </a:lnTo>
                  <a:cubicBezTo>
                    <a:pt x="691" y="95"/>
                    <a:pt x="596" y="0"/>
                    <a:pt x="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3189163" y="4192772"/>
              <a:ext cx="34824" cy="53578"/>
            </a:xfrm>
            <a:custGeom>
              <a:avLst/>
              <a:gdLst/>
              <a:ahLst/>
              <a:cxnLst/>
              <a:rect l="l" t="t" r="r" b="b"/>
              <a:pathLst>
                <a:path w="1168" h="1797" extrusionOk="0">
                  <a:moveTo>
                    <a:pt x="596" y="386"/>
                  </a:moveTo>
                  <a:cubicBezTo>
                    <a:pt x="715" y="386"/>
                    <a:pt x="810" y="505"/>
                    <a:pt x="810" y="624"/>
                  </a:cubicBezTo>
                  <a:lnTo>
                    <a:pt x="810" y="1244"/>
                  </a:lnTo>
                  <a:cubicBezTo>
                    <a:pt x="810" y="1363"/>
                    <a:pt x="715" y="1482"/>
                    <a:pt x="596" y="1482"/>
                  </a:cubicBezTo>
                  <a:cubicBezTo>
                    <a:pt x="453" y="1482"/>
                    <a:pt x="358" y="1387"/>
                    <a:pt x="358" y="1244"/>
                  </a:cubicBezTo>
                  <a:lnTo>
                    <a:pt x="358" y="624"/>
                  </a:lnTo>
                  <a:cubicBezTo>
                    <a:pt x="358" y="505"/>
                    <a:pt x="477" y="386"/>
                    <a:pt x="596" y="386"/>
                  </a:cubicBezTo>
                  <a:close/>
                  <a:moveTo>
                    <a:pt x="589" y="0"/>
                  </a:moveTo>
                  <a:cubicBezTo>
                    <a:pt x="266" y="0"/>
                    <a:pt x="1" y="266"/>
                    <a:pt x="1" y="553"/>
                  </a:cubicBezTo>
                  <a:lnTo>
                    <a:pt x="1" y="1220"/>
                  </a:lnTo>
                  <a:cubicBezTo>
                    <a:pt x="1" y="1553"/>
                    <a:pt x="263" y="1791"/>
                    <a:pt x="572" y="1791"/>
                  </a:cubicBezTo>
                  <a:cubicBezTo>
                    <a:pt x="599" y="1795"/>
                    <a:pt x="625" y="1797"/>
                    <a:pt x="650" y="1797"/>
                  </a:cubicBezTo>
                  <a:cubicBezTo>
                    <a:pt x="945" y="1797"/>
                    <a:pt x="1168" y="1551"/>
                    <a:pt x="1168" y="1244"/>
                  </a:cubicBezTo>
                  <a:lnTo>
                    <a:pt x="1168" y="601"/>
                  </a:lnTo>
                  <a:cubicBezTo>
                    <a:pt x="1168" y="315"/>
                    <a:pt x="929" y="29"/>
                    <a:pt x="667" y="5"/>
                  </a:cubicBezTo>
                  <a:cubicBezTo>
                    <a:pt x="641" y="2"/>
                    <a:pt x="615" y="0"/>
                    <a:pt x="5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77"/>
          <p:cNvGrpSpPr/>
          <p:nvPr/>
        </p:nvGrpSpPr>
        <p:grpSpPr>
          <a:xfrm>
            <a:off x="3251705" y="4150315"/>
            <a:ext cx="356468" cy="353606"/>
            <a:chOff x="3670792" y="4150315"/>
            <a:chExt cx="356468" cy="353606"/>
          </a:xfrm>
        </p:grpSpPr>
        <p:sp>
          <p:nvSpPr>
            <p:cNvPr id="14059" name="Google Shape;14059;p77"/>
            <p:cNvSpPr/>
            <p:nvPr/>
          </p:nvSpPr>
          <p:spPr>
            <a:xfrm>
              <a:off x="3698491" y="4175867"/>
              <a:ext cx="120035" cy="46899"/>
            </a:xfrm>
            <a:custGeom>
              <a:avLst/>
              <a:gdLst/>
              <a:ahLst/>
              <a:cxnLst/>
              <a:rect l="l" t="t" r="r" b="b"/>
              <a:pathLst>
                <a:path w="4026" h="1573" extrusionOk="0">
                  <a:moveTo>
                    <a:pt x="0" y="1"/>
                  </a:moveTo>
                  <a:lnTo>
                    <a:pt x="0" y="1573"/>
                  </a:lnTo>
                  <a:lnTo>
                    <a:pt x="3930" y="1573"/>
                  </a:lnTo>
                  <a:cubicBezTo>
                    <a:pt x="4001" y="1573"/>
                    <a:pt x="4025" y="1549"/>
                    <a:pt x="4001" y="1477"/>
                  </a:cubicBezTo>
                  <a:lnTo>
                    <a:pt x="4001" y="48"/>
                  </a:lnTo>
                  <a:cubicBezTo>
                    <a:pt x="4001" y="25"/>
                    <a:pt x="3977" y="1"/>
                    <a:pt x="393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7"/>
            <p:cNvSpPr/>
            <p:nvPr/>
          </p:nvSpPr>
          <p:spPr>
            <a:xfrm>
              <a:off x="3763816" y="4175867"/>
              <a:ext cx="14222" cy="46899"/>
            </a:xfrm>
            <a:custGeom>
              <a:avLst/>
              <a:gdLst/>
              <a:ahLst/>
              <a:cxnLst/>
              <a:rect l="l" t="t" r="r" b="b"/>
              <a:pathLst>
                <a:path w="477" h="1573" extrusionOk="0">
                  <a:moveTo>
                    <a:pt x="0" y="1"/>
                  </a:moveTo>
                  <a:lnTo>
                    <a:pt x="0" y="1573"/>
                  </a:lnTo>
                  <a:lnTo>
                    <a:pt x="477" y="1573"/>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7"/>
            <p:cNvSpPr/>
            <p:nvPr/>
          </p:nvSpPr>
          <p:spPr>
            <a:xfrm>
              <a:off x="3699922" y="4251150"/>
              <a:ext cx="203070" cy="46869"/>
            </a:xfrm>
            <a:custGeom>
              <a:avLst/>
              <a:gdLst/>
              <a:ahLst/>
              <a:cxnLst/>
              <a:rect l="l" t="t" r="r" b="b"/>
              <a:pathLst>
                <a:path w="6811" h="1572" extrusionOk="0">
                  <a:moveTo>
                    <a:pt x="0" y="0"/>
                  </a:moveTo>
                  <a:lnTo>
                    <a:pt x="0" y="1572"/>
                  </a:lnTo>
                  <a:lnTo>
                    <a:pt x="6740" y="1572"/>
                  </a:lnTo>
                  <a:cubicBezTo>
                    <a:pt x="6787" y="1572"/>
                    <a:pt x="6811" y="1548"/>
                    <a:pt x="6811" y="1500"/>
                  </a:cubicBezTo>
                  <a:lnTo>
                    <a:pt x="6811" y="72"/>
                  </a:lnTo>
                  <a:cubicBezTo>
                    <a:pt x="6811" y="24"/>
                    <a:pt x="6787" y="0"/>
                    <a:pt x="6740"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3826309" y="4251150"/>
              <a:ext cx="14222" cy="46869"/>
            </a:xfrm>
            <a:custGeom>
              <a:avLst/>
              <a:gdLst/>
              <a:ahLst/>
              <a:cxnLst/>
              <a:rect l="l" t="t" r="r" b="b"/>
              <a:pathLst>
                <a:path w="477" h="1572" extrusionOk="0">
                  <a:moveTo>
                    <a:pt x="0" y="0"/>
                  </a:moveTo>
                  <a:lnTo>
                    <a:pt x="0" y="1572"/>
                  </a:lnTo>
                  <a:lnTo>
                    <a:pt x="476" y="1572"/>
                  </a:lnTo>
                  <a:lnTo>
                    <a:pt x="476"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3699922" y="4326404"/>
              <a:ext cx="156946" cy="47585"/>
            </a:xfrm>
            <a:custGeom>
              <a:avLst/>
              <a:gdLst/>
              <a:ahLst/>
              <a:cxnLst/>
              <a:rect l="l" t="t" r="r" b="b"/>
              <a:pathLst>
                <a:path w="5264" h="1596" extrusionOk="0">
                  <a:moveTo>
                    <a:pt x="0" y="0"/>
                  </a:moveTo>
                  <a:lnTo>
                    <a:pt x="0" y="1596"/>
                  </a:lnTo>
                  <a:lnTo>
                    <a:pt x="5192" y="1596"/>
                  </a:lnTo>
                  <a:cubicBezTo>
                    <a:pt x="5239" y="1596"/>
                    <a:pt x="5263" y="1548"/>
                    <a:pt x="5263" y="1501"/>
                  </a:cubicBezTo>
                  <a:lnTo>
                    <a:pt x="5263" y="72"/>
                  </a:lnTo>
                  <a:cubicBezTo>
                    <a:pt x="5263" y="48"/>
                    <a:pt x="5215" y="0"/>
                    <a:pt x="519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3786536" y="4326404"/>
              <a:ext cx="14222" cy="47585"/>
            </a:xfrm>
            <a:custGeom>
              <a:avLst/>
              <a:gdLst/>
              <a:ahLst/>
              <a:cxnLst/>
              <a:rect l="l" t="t" r="r" b="b"/>
              <a:pathLst>
                <a:path w="477" h="1596" extrusionOk="0">
                  <a:moveTo>
                    <a:pt x="0" y="0"/>
                  </a:moveTo>
                  <a:lnTo>
                    <a:pt x="0" y="1596"/>
                  </a:lnTo>
                  <a:lnTo>
                    <a:pt x="477" y="1596"/>
                  </a:lnTo>
                  <a:lnTo>
                    <a:pt x="477"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7"/>
            <p:cNvSpPr/>
            <p:nvPr/>
          </p:nvSpPr>
          <p:spPr>
            <a:xfrm>
              <a:off x="3699922" y="4400943"/>
              <a:ext cx="256349" cy="47615"/>
            </a:xfrm>
            <a:custGeom>
              <a:avLst/>
              <a:gdLst/>
              <a:ahLst/>
              <a:cxnLst/>
              <a:rect l="l" t="t" r="r" b="b"/>
              <a:pathLst>
                <a:path w="8598" h="1597" extrusionOk="0">
                  <a:moveTo>
                    <a:pt x="0" y="1"/>
                  </a:moveTo>
                  <a:lnTo>
                    <a:pt x="0" y="1596"/>
                  </a:lnTo>
                  <a:lnTo>
                    <a:pt x="8526" y="1596"/>
                  </a:lnTo>
                  <a:cubicBezTo>
                    <a:pt x="8573" y="1596"/>
                    <a:pt x="8597" y="1549"/>
                    <a:pt x="8597" y="1501"/>
                  </a:cubicBezTo>
                  <a:lnTo>
                    <a:pt x="8597" y="72"/>
                  </a:lnTo>
                  <a:cubicBezTo>
                    <a:pt x="8597" y="49"/>
                    <a:pt x="8573" y="1"/>
                    <a:pt x="8526"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7"/>
            <p:cNvSpPr/>
            <p:nvPr/>
          </p:nvSpPr>
          <p:spPr>
            <a:xfrm>
              <a:off x="3874580" y="4400943"/>
              <a:ext cx="14222" cy="47615"/>
            </a:xfrm>
            <a:custGeom>
              <a:avLst/>
              <a:gdLst/>
              <a:ahLst/>
              <a:cxnLst/>
              <a:rect l="l" t="t" r="r" b="b"/>
              <a:pathLst>
                <a:path w="477" h="1597" extrusionOk="0">
                  <a:moveTo>
                    <a:pt x="0" y="1"/>
                  </a:moveTo>
                  <a:lnTo>
                    <a:pt x="0" y="1596"/>
                  </a:lnTo>
                  <a:lnTo>
                    <a:pt x="477" y="1596"/>
                  </a:lnTo>
                  <a:lnTo>
                    <a:pt x="477" y="1"/>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3778008" y="4175867"/>
              <a:ext cx="40519" cy="46899"/>
            </a:xfrm>
            <a:custGeom>
              <a:avLst/>
              <a:gdLst/>
              <a:ahLst/>
              <a:cxnLst/>
              <a:rect l="l" t="t" r="r" b="b"/>
              <a:pathLst>
                <a:path w="1359" h="1573" extrusionOk="0">
                  <a:moveTo>
                    <a:pt x="1" y="1"/>
                  </a:moveTo>
                  <a:lnTo>
                    <a:pt x="1" y="1573"/>
                  </a:lnTo>
                  <a:lnTo>
                    <a:pt x="1263" y="1573"/>
                  </a:lnTo>
                  <a:cubicBezTo>
                    <a:pt x="1334" y="1573"/>
                    <a:pt x="1358" y="1549"/>
                    <a:pt x="1334" y="1477"/>
                  </a:cubicBezTo>
                  <a:lnTo>
                    <a:pt x="1334" y="48"/>
                  </a:lnTo>
                  <a:cubicBezTo>
                    <a:pt x="1334" y="25"/>
                    <a:pt x="1310" y="1"/>
                    <a:pt x="126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7"/>
            <p:cNvSpPr/>
            <p:nvPr/>
          </p:nvSpPr>
          <p:spPr>
            <a:xfrm>
              <a:off x="3802874" y="4176314"/>
              <a:ext cx="15653" cy="46452"/>
            </a:xfrm>
            <a:custGeom>
              <a:avLst/>
              <a:gdLst/>
              <a:ahLst/>
              <a:cxnLst/>
              <a:rect l="l" t="t" r="r" b="b"/>
              <a:pathLst>
                <a:path w="525" h="1558" extrusionOk="0">
                  <a:moveTo>
                    <a:pt x="494" y="1"/>
                  </a:moveTo>
                  <a:cubicBezTo>
                    <a:pt x="488" y="1"/>
                    <a:pt x="482" y="4"/>
                    <a:pt x="476" y="10"/>
                  </a:cubicBezTo>
                  <a:lnTo>
                    <a:pt x="0" y="10"/>
                  </a:lnTo>
                  <a:cubicBezTo>
                    <a:pt x="24" y="10"/>
                    <a:pt x="48" y="33"/>
                    <a:pt x="48" y="81"/>
                  </a:cubicBezTo>
                  <a:lnTo>
                    <a:pt x="48" y="1486"/>
                  </a:lnTo>
                  <a:cubicBezTo>
                    <a:pt x="48" y="1534"/>
                    <a:pt x="24" y="1558"/>
                    <a:pt x="0" y="1558"/>
                  </a:cubicBezTo>
                  <a:lnTo>
                    <a:pt x="476" y="1558"/>
                  </a:lnTo>
                  <a:cubicBezTo>
                    <a:pt x="500" y="1558"/>
                    <a:pt x="524" y="1534"/>
                    <a:pt x="524" y="1486"/>
                  </a:cubicBezTo>
                  <a:lnTo>
                    <a:pt x="524" y="81"/>
                  </a:lnTo>
                  <a:cubicBezTo>
                    <a:pt x="524" y="27"/>
                    <a:pt x="511" y="1"/>
                    <a:pt x="4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7"/>
            <p:cNvSpPr/>
            <p:nvPr/>
          </p:nvSpPr>
          <p:spPr>
            <a:xfrm>
              <a:off x="3840501" y="4251150"/>
              <a:ext cx="62492" cy="46869"/>
            </a:xfrm>
            <a:custGeom>
              <a:avLst/>
              <a:gdLst/>
              <a:ahLst/>
              <a:cxnLst/>
              <a:rect l="l" t="t" r="r" b="b"/>
              <a:pathLst>
                <a:path w="2096" h="1572" extrusionOk="0">
                  <a:moveTo>
                    <a:pt x="0" y="0"/>
                  </a:moveTo>
                  <a:lnTo>
                    <a:pt x="0" y="1572"/>
                  </a:lnTo>
                  <a:lnTo>
                    <a:pt x="2025" y="1572"/>
                  </a:lnTo>
                  <a:cubicBezTo>
                    <a:pt x="2072" y="1572"/>
                    <a:pt x="2096" y="1548"/>
                    <a:pt x="2096" y="1500"/>
                  </a:cubicBezTo>
                  <a:lnTo>
                    <a:pt x="2096" y="72"/>
                  </a:lnTo>
                  <a:cubicBezTo>
                    <a:pt x="2096" y="24"/>
                    <a:pt x="2072" y="0"/>
                    <a:pt x="202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7"/>
            <p:cNvSpPr/>
            <p:nvPr/>
          </p:nvSpPr>
          <p:spPr>
            <a:xfrm>
              <a:off x="3886655" y="4251568"/>
              <a:ext cx="16339" cy="46452"/>
            </a:xfrm>
            <a:custGeom>
              <a:avLst/>
              <a:gdLst/>
              <a:ahLst/>
              <a:cxnLst/>
              <a:rect l="l" t="t" r="r" b="b"/>
              <a:pathLst>
                <a:path w="548" h="1558" extrusionOk="0">
                  <a:moveTo>
                    <a:pt x="508" y="1"/>
                  </a:moveTo>
                  <a:cubicBezTo>
                    <a:pt x="499" y="1"/>
                    <a:pt x="488" y="4"/>
                    <a:pt x="477" y="10"/>
                  </a:cubicBezTo>
                  <a:lnTo>
                    <a:pt x="0" y="10"/>
                  </a:lnTo>
                  <a:cubicBezTo>
                    <a:pt x="48" y="10"/>
                    <a:pt x="72" y="58"/>
                    <a:pt x="72" y="81"/>
                  </a:cubicBezTo>
                  <a:lnTo>
                    <a:pt x="72" y="1510"/>
                  </a:lnTo>
                  <a:cubicBezTo>
                    <a:pt x="72" y="1534"/>
                    <a:pt x="48" y="1558"/>
                    <a:pt x="0" y="1558"/>
                  </a:cubicBezTo>
                  <a:lnTo>
                    <a:pt x="477" y="1558"/>
                  </a:lnTo>
                  <a:cubicBezTo>
                    <a:pt x="524" y="1558"/>
                    <a:pt x="548" y="1534"/>
                    <a:pt x="548" y="1510"/>
                  </a:cubicBezTo>
                  <a:lnTo>
                    <a:pt x="548" y="81"/>
                  </a:lnTo>
                  <a:cubicBezTo>
                    <a:pt x="548" y="28"/>
                    <a:pt x="535" y="1"/>
                    <a:pt x="50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01443" y="4326404"/>
              <a:ext cx="55426" cy="47585"/>
            </a:xfrm>
            <a:custGeom>
              <a:avLst/>
              <a:gdLst/>
              <a:ahLst/>
              <a:cxnLst/>
              <a:rect l="l" t="t" r="r" b="b"/>
              <a:pathLst>
                <a:path w="1859" h="1596" extrusionOk="0">
                  <a:moveTo>
                    <a:pt x="1" y="0"/>
                  </a:moveTo>
                  <a:lnTo>
                    <a:pt x="1" y="1596"/>
                  </a:lnTo>
                  <a:lnTo>
                    <a:pt x="1787" y="1596"/>
                  </a:lnTo>
                  <a:cubicBezTo>
                    <a:pt x="1834" y="1596"/>
                    <a:pt x="1858" y="1548"/>
                    <a:pt x="1858" y="1501"/>
                  </a:cubicBezTo>
                  <a:lnTo>
                    <a:pt x="1858" y="72"/>
                  </a:lnTo>
                  <a:cubicBezTo>
                    <a:pt x="1858" y="48"/>
                    <a:pt x="1810" y="0"/>
                    <a:pt x="1787"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840501" y="4326404"/>
              <a:ext cx="16368" cy="46183"/>
            </a:xfrm>
            <a:custGeom>
              <a:avLst/>
              <a:gdLst/>
              <a:ahLst/>
              <a:cxnLst/>
              <a:rect l="l" t="t" r="r" b="b"/>
              <a:pathLst>
                <a:path w="549" h="1549" extrusionOk="0">
                  <a:moveTo>
                    <a:pt x="0" y="0"/>
                  </a:moveTo>
                  <a:cubicBezTo>
                    <a:pt x="48" y="0"/>
                    <a:pt x="72" y="48"/>
                    <a:pt x="72" y="72"/>
                  </a:cubicBezTo>
                  <a:lnTo>
                    <a:pt x="72" y="1501"/>
                  </a:lnTo>
                  <a:cubicBezTo>
                    <a:pt x="72" y="1525"/>
                    <a:pt x="48" y="1548"/>
                    <a:pt x="0" y="1548"/>
                  </a:cubicBezTo>
                  <a:lnTo>
                    <a:pt x="477" y="1548"/>
                  </a:lnTo>
                  <a:cubicBezTo>
                    <a:pt x="524" y="1548"/>
                    <a:pt x="548" y="1525"/>
                    <a:pt x="548" y="1501"/>
                  </a:cubicBezTo>
                  <a:lnTo>
                    <a:pt x="548" y="72"/>
                  </a:lnTo>
                  <a:cubicBezTo>
                    <a:pt x="548"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7"/>
            <p:cNvSpPr/>
            <p:nvPr/>
          </p:nvSpPr>
          <p:spPr>
            <a:xfrm>
              <a:off x="3888772" y="4400943"/>
              <a:ext cx="67501" cy="47615"/>
            </a:xfrm>
            <a:custGeom>
              <a:avLst/>
              <a:gdLst/>
              <a:ahLst/>
              <a:cxnLst/>
              <a:rect l="l" t="t" r="r" b="b"/>
              <a:pathLst>
                <a:path w="2264" h="1597" extrusionOk="0">
                  <a:moveTo>
                    <a:pt x="1" y="1"/>
                  </a:moveTo>
                  <a:lnTo>
                    <a:pt x="1" y="1596"/>
                  </a:lnTo>
                  <a:lnTo>
                    <a:pt x="2192" y="1596"/>
                  </a:lnTo>
                  <a:cubicBezTo>
                    <a:pt x="2239" y="1596"/>
                    <a:pt x="2263" y="1549"/>
                    <a:pt x="2263" y="1501"/>
                  </a:cubicBezTo>
                  <a:lnTo>
                    <a:pt x="2263" y="72"/>
                  </a:lnTo>
                  <a:cubicBezTo>
                    <a:pt x="2263" y="49"/>
                    <a:pt x="2239" y="1"/>
                    <a:pt x="2192"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7"/>
            <p:cNvSpPr/>
            <p:nvPr/>
          </p:nvSpPr>
          <p:spPr>
            <a:xfrm>
              <a:off x="3939905" y="4400943"/>
              <a:ext cx="16368" cy="46183"/>
            </a:xfrm>
            <a:custGeom>
              <a:avLst/>
              <a:gdLst/>
              <a:ahLst/>
              <a:cxnLst/>
              <a:rect l="l" t="t" r="r" b="b"/>
              <a:pathLst>
                <a:path w="549" h="1549" extrusionOk="0">
                  <a:moveTo>
                    <a:pt x="0" y="1"/>
                  </a:moveTo>
                  <a:cubicBezTo>
                    <a:pt x="48" y="1"/>
                    <a:pt x="72" y="49"/>
                    <a:pt x="72" y="72"/>
                  </a:cubicBezTo>
                  <a:lnTo>
                    <a:pt x="72" y="1501"/>
                  </a:lnTo>
                  <a:cubicBezTo>
                    <a:pt x="72" y="1525"/>
                    <a:pt x="48" y="1549"/>
                    <a:pt x="0" y="1549"/>
                  </a:cubicBezTo>
                  <a:lnTo>
                    <a:pt x="477" y="1549"/>
                  </a:lnTo>
                  <a:cubicBezTo>
                    <a:pt x="524" y="1549"/>
                    <a:pt x="548" y="1525"/>
                    <a:pt x="548" y="1501"/>
                  </a:cubicBezTo>
                  <a:lnTo>
                    <a:pt x="548" y="72"/>
                  </a:lnTo>
                  <a:cubicBezTo>
                    <a:pt x="548" y="49"/>
                    <a:pt x="524" y="1"/>
                    <a:pt x="4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67788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7"/>
            <p:cNvSpPr/>
            <p:nvPr/>
          </p:nvSpPr>
          <p:spPr>
            <a:xfrm>
              <a:off x="4003800" y="4471247"/>
              <a:ext cx="17770" cy="24180"/>
            </a:xfrm>
            <a:custGeom>
              <a:avLst/>
              <a:gdLst/>
              <a:ahLst/>
              <a:cxnLst/>
              <a:rect l="l" t="t" r="r" b="b"/>
              <a:pathLst>
                <a:path w="596" h="811" extrusionOk="0">
                  <a:moveTo>
                    <a:pt x="1" y="1"/>
                  </a:moveTo>
                  <a:cubicBezTo>
                    <a:pt x="72" y="1"/>
                    <a:pt x="120" y="72"/>
                    <a:pt x="120" y="120"/>
                  </a:cubicBezTo>
                  <a:lnTo>
                    <a:pt x="120" y="691"/>
                  </a:lnTo>
                  <a:cubicBezTo>
                    <a:pt x="120" y="739"/>
                    <a:pt x="72" y="810"/>
                    <a:pt x="1" y="810"/>
                  </a:cubicBezTo>
                  <a:lnTo>
                    <a:pt x="477" y="810"/>
                  </a:lnTo>
                  <a:cubicBezTo>
                    <a:pt x="548" y="810"/>
                    <a:pt x="596" y="739"/>
                    <a:pt x="596" y="691"/>
                  </a:cubicBezTo>
                  <a:lnTo>
                    <a:pt x="596" y="120"/>
                  </a:lnTo>
                  <a:cubicBezTo>
                    <a:pt x="596" y="72"/>
                    <a:pt x="548" y="1"/>
                    <a:pt x="47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7"/>
            <p:cNvSpPr/>
            <p:nvPr/>
          </p:nvSpPr>
          <p:spPr>
            <a:xfrm>
              <a:off x="3929261" y="4251150"/>
              <a:ext cx="34108" cy="46869"/>
            </a:xfrm>
            <a:custGeom>
              <a:avLst/>
              <a:gdLst/>
              <a:ahLst/>
              <a:cxnLst/>
              <a:rect l="l" t="t" r="r" b="b"/>
              <a:pathLst>
                <a:path w="1144" h="1572" extrusionOk="0">
                  <a:moveTo>
                    <a:pt x="548" y="334"/>
                  </a:moveTo>
                  <a:cubicBezTo>
                    <a:pt x="596" y="334"/>
                    <a:pt x="667" y="357"/>
                    <a:pt x="667" y="429"/>
                  </a:cubicBezTo>
                  <a:cubicBezTo>
                    <a:pt x="691" y="476"/>
                    <a:pt x="643" y="572"/>
                    <a:pt x="548" y="572"/>
                  </a:cubicBezTo>
                  <a:lnTo>
                    <a:pt x="357" y="572"/>
                  </a:lnTo>
                  <a:lnTo>
                    <a:pt x="357" y="334"/>
                  </a:lnTo>
                  <a:close/>
                  <a:moveTo>
                    <a:pt x="596" y="929"/>
                  </a:moveTo>
                  <a:cubicBezTo>
                    <a:pt x="691" y="929"/>
                    <a:pt x="762" y="976"/>
                    <a:pt x="786" y="1048"/>
                  </a:cubicBezTo>
                  <a:cubicBezTo>
                    <a:pt x="810" y="1167"/>
                    <a:pt x="715" y="1262"/>
                    <a:pt x="643" y="1262"/>
                  </a:cubicBezTo>
                  <a:lnTo>
                    <a:pt x="357" y="1262"/>
                  </a:lnTo>
                  <a:lnTo>
                    <a:pt x="357" y="929"/>
                  </a:lnTo>
                  <a:close/>
                  <a:moveTo>
                    <a:pt x="191" y="0"/>
                  </a:moveTo>
                  <a:cubicBezTo>
                    <a:pt x="95" y="0"/>
                    <a:pt x="0" y="95"/>
                    <a:pt x="0" y="191"/>
                  </a:cubicBezTo>
                  <a:lnTo>
                    <a:pt x="0" y="1429"/>
                  </a:lnTo>
                  <a:lnTo>
                    <a:pt x="0" y="1500"/>
                  </a:lnTo>
                  <a:cubicBezTo>
                    <a:pt x="72" y="1548"/>
                    <a:pt x="119" y="1572"/>
                    <a:pt x="214" y="1572"/>
                  </a:cubicBezTo>
                  <a:lnTo>
                    <a:pt x="643" y="1572"/>
                  </a:lnTo>
                  <a:cubicBezTo>
                    <a:pt x="905" y="1572"/>
                    <a:pt x="1143" y="1334"/>
                    <a:pt x="1143" y="1072"/>
                  </a:cubicBezTo>
                  <a:cubicBezTo>
                    <a:pt x="1143" y="929"/>
                    <a:pt x="1072" y="762"/>
                    <a:pt x="953" y="691"/>
                  </a:cubicBezTo>
                  <a:cubicBezTo>
                    <a:pt x="1024" y="595"/>
                    <a:pt x="1024" y="500"/>
                    <a:pt x="1024" y="429"/>
                  </a:cubicBezTo>
                  <a:cubicBezTo>
                    <a:pt x="1000" y="191"/>
                    <a:pt x="786" y="0"/>
                    <a:pt x="5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7"/>
            <p:cNvSpPr/>
            <p:nvPr/>
          </p:nvSpPr>
          <p:spPr>
            <a:xfrm>
              <a:off x="3843334" y="4173750"/>
              <a:ext cx="41920" cy="49016"/>
            </a:xfrm>
            <a:custGeom>
              <a:avLst/>
              <a:gdLst/>
              <a:ahLst/>
              <a:cxnLst/>
              <a:rect l="l" t="t" r="r" b="b"/>
              <a:pathLst>
                <a:path w="1406" h="1644" extrusionOk="0">
                  <a:moveTo>
                    <a:pt x="715" y="667"/>
                  </a:moveTo>
                  <a:lnTo>
                    <a:pt x="834" y="1001"/>
                  </a:lnTo>
                  <a:lnTo>
                    <a:pt x="572" y="1001"/>
                  </a:lnTo>
                  <a:lnTo>
                    <a:pt x="715" y="667"/>
                  </a:lnTo>
                  <a:close/>
                  <a:moveTo>
                    <a:pt x="691" y="0"/>
                  </a:moveTo>
                  <a:cubicBezTo>
                    <a:pt x="596" y="0"/>
                    <a:pt x="548" y="72"/>
                    <a:pt x="501" y="119"/>
                  </a:cubicBezTo>
                  <a:lnTo>
                    <a:pt x="1" y="1405"/>
                  </a:lnTo>
                  <a:cubicBezTo>
                    <a:pt x="1" y="1548"/>
                    <a:pt x="72" y="1644"/>
                    <a:pt x="143" y="1644"/>
                  </a:cubicBezTo>
                  <a:lnTo>
                    <a:pt x="215" y="1644"/>
                  </a:lnTo>
                  <a:cubicBezTo>
                    <a:pt x="263" y="1644"/>
                    <a:pt x="358" y="1620"/>
                    <a:pt x="358" y="1524"/>
                  </a:cubicBezTo>
                  <a:lnTo>
                    <a:pt x="453" y="1310"/>
                  </a:lnTo>
                  <a:lnTo>
                    <a:pt x="953" y="1310"/>
                  </a:lnTo>
                  <a:lnTo>
                    <a:pt x="1025" y="1524"/>
                  </a:lnTo>
                  <a:cubicBezTo>
                    <a:pt x="1042" y="1594"/>
                    <a:pt x="1111" y="1638"/>
                    <a:pt x="1183" y="1638"/>
                  </a:cubicBezTo>
                  <a:cubicBezTo>
                    <a:pt x="1210" y="1638"/>
                    <a:pt x="1237" y="1632"/>
                    <a:pt x="1263" y="1620"/>
                  </a:cubicBezTo>
                  <a:cubicBezTo>
                    <a:pt x="1334" y="1572"/>
                    <a:pt x="1406" y="1477"/>
                    <a:pt x="1334" y="1382"/>
                  </a:cubicBezTo>
                  <a:lnTo>
                    <a:pt x="858" y="119"/>
                  </a:lnTo>
                  <a:cubicBezTo>
                    <a:pt x="834" y="48"/>
                    <a:pt x="739" y="0"/>
                    <a:pt x="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3982512" y="4402374"/>
              <a:ext cx="36941" cy="46183"/>
            </a:xfrm>
            <a:custGeom>
              <a:avLst/>
              <a:gdLst/>
              <a:ahLst/>
              <a:cxnLst/>
              <a:rect l="l" t="t" r="r" b="b"/>
              <a:pathLst>
                <a:path w="1239" h="1549" extrusionOk="0">
                  <a:moveTo>
                    <a:pt x="548" y="310"/>
                  </a:moveTo>
                  <a:cubicBezTo>
                    <a:pt x="834" y="310"/>
                    <a:pt x="881" y="644"/>
                    <a:pt x="881" y="763"/>
                  </a:cubicBezTo>
                  <a:cubicBezTo>
                    <a:pt x="881" y="1072"/>
                    <a:pt x="715" y="1191"/>
                    <a:pt x="572" y="1215"/>
                  </a:cubicBezTo>
                  <a:lnTo>
                    <a:pt x="405" y="1215"/>
                  </a:lnTo>
                  <a:lnTo>
                    <a:pt x="405" y="763"/>
                  </a:lnTo>
                  <a:lnTo>
                    <a:pt x="405" y="310"/>
                  </a:lnTo>
                  <a:close/>
                  <a:moveTo>
                    <a:pt x="119" y="1"/>
                  </a:moveTo>
                  <a:cubicBezTo>
                    <a:pt x="48" y="24"/>
                    <a:pt x="0" y="72"/>
                    <a:pt x="0" y="167"/>
                  </a:cubicBezTo>
                  <a:lnTo>
                    <a:pt x="0" y="786"/>
                  </a:lnTo>
                  <a:cubicBezTo>
                    <a:pt x="48" y="906"/>
                    <a:pt x="48" y="1358"/>
                    <a:pt x="48" y="1358"/>
                  </a:cubicBezTo>
                  <a:cubicBezTo>
                    <a:pt x="48" y="1429"/>
                    <a:pt x="95" y="1501"/>
                    <a:pt x="167" y="1548"/>
                  </a:cubicBezTo>
                  <a:lnTo>
                    <a:pt x="572" y="1548"/>
                  </a:lnTo>
                  <a:cubicBezTo>
                    <a:pt x="953" y="1548"/>
                    <a:pt x="1239" y="1215"/>
                    <a:pt x="1239" y="763"/>
                  </a:cubicBezTo>
                  <a:cubicBezTo>
                    <a:pt x="1239" y="286"/>
                    <a:pt x="953" y="1"/>
                    <a:pt x="5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3883107" y="4326375"/>
              <a:ext cx="41204" cy="47615"/>
            </a:xfrm>
            <a:custGeom>
              <a:avLst/>
              <a:gdLst/>
              <a:ahLst/>
              <a:cxnLst/>
              <a:rect l="l" t="t" r="r" b="b"/>
              <a:pathLst>
                <a:path w="1382" h="1597" extrusionOk="0">
                  <a:moveTo>
                    <a:pt x="746" y="0"/>
                  </a:moveTo>
                  <a:cubicBezTo>
                    <a:pt x="335" y="0"/>
                    <a:pt x="0" y="349"/>
                    <a:pt x="0" y="787"/>
                  </a:cubicBezTo>
                  <a:cubicBezTo>
                    <a:pt x="0" y="1240"/>
                    <a:pt x="357" y="1597"/>
                    <a:pt x="810" y="1597"/>
                  </a:cubicBezTo>
                  <a:cubicBezTo>
                    <a:pt x="1000" y="1597"/>
                    <a:pt x="1143" y="1526"/>
                    <a:pt x="1262" y="1406"/>
                  </a:cubicBezTo>
                  <a:lnTo>
                    <a:pt x="1310" y="1359"/>
                  </a:lnTo>
                  <a:cubicBezTo>
                    <a:pt x="1381" y="1287"/>
                    <a:pt x="1381" y="1168"/>
                    <a:pt x="1286" y="1121"/>
                  </a:cubicBezTo>
                  <a:cubicBezTo>
                    <a:pt x="1264" y="1088"/>
                    <a:pt x="1227" y="1070"/>
                    <a:pt x="1186" y="1070"/>
                  </a:cubicBezTo>
                  <a:cubicBezTo>
                    <a:pt x="1138" y="1070"/>
                    <a:pt x="1086" y="1093"/>
                    <a:pt x="1048" y="1145"/>
                  </a:cubicBezTo>
                  <a:lnTo>
                    <a:pt x="1024" y="1168"/>
                  </a:lnTo>
                  <a:cubicBezTo>
                    <a:pt x="953" y="1240"/>
                    <a:pt x="881" y="1264"/>
                    <a:pt x="786" y="1264"/>
                  </a:cubicBezTo>
                  <a:cubicBezTo>
                    <a:pt x="548" y="1264"/>
                    <a:pt x="334" y="1049"/>
                    <a:pt x="334" y="811"/>
                  </a:cubicBezTo>
                  <a:cubicBezTo>
                    <a:pt x="334" y="573"/>
                    <a:pt x="548" y="359"/>
                    <a:pt x="786" y="359"/>
                  </a:cubicBezTo>
                  <a:cubicBezTo>
                    <a:pt x="881" y="359"/>
                    <a:pt x="953" y="406"/>
                    <a:pt x="1048" y="454"/>
                  </a:cubicBezTo>
                  <a:cubicBezTo>
                    <a:pt x="1081" y="479"/>
                    <a:pt x="1114" y="489"/>
                    <a:pt x="1146" y="489"/>
                  </a:cubicBezTo>
                  <a:cubicBezTo>
                    <a:pt x="1204" y="489"/>
                    <a:pt x="1255" y="453"/>
                    <a:pt x="1286" y="406"/>
                  </a:cubicBezTo>
                  <a:cubicBezTo>
                    <a:pt x="1358" y="311"/>
                    <a:pt x="1310" y="216"/>
                    <a:pt x="1239" y="168"/>
                  </a:cubicBezTo>
                  <a:cubicBezTo>
                    <a:pt x="1119" y="73"/>
                    <a:pt x="929" y="1"/>
                    <a:pt x="786" y="1"/>
                  </a:cubicBezTo>
                  <a:cubicBezTo>
                    <a:pt x="773" y="1"/>
                    <a:pt x="759" y="0"/>
                    <a:pt x="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3670792" y="4150315"/>
              <a:ext cx="356468" cy="353606"/>
            </a:xfrm>
            <a:custGeom>
              <a:avLst/>
              <a:gdLst/>
              <a:ahLst/>
              <a:cxnLst/>
              <a:rect l="l" t="t" r="r" b="b"/>
              <a:pathLst>
                <a:path w="11956" h="11860" extrusionOk="0">
                  <a:moveTo>
                    <a:pt x="3430" y="1072"/>
                  </a:moveTo>
                  <a:lnTo>
                    <a:pt x="3430" y="2287"/>
                  </a:lnTo>
                  <a:lnTo>
                    <a:pt x="1120" y="2287"/>
                  </a:lnTo>
                  <a:lnTo>
                    <a:pt x="1120" y="1072"/>
                  </a:lnTo>
                  <a:close/>
                  <a:moveTo>
                    <a:pt x="4787" y="1072"/>
                  </a:moveTo>
                  <a:lnTo>
                    <a:pt x="4787" y="2287"/>
                  </a:lnTo>
                  <a:lnTo>
                    <a:pt x="3787" y="2287"/>
                  </a:lnTo>
                  <a:lnTo>
                    <a:pt x="3787" y="1072"/>
                  </a:lnTo>
                  <a:close/>
                  <a:moveTo>
                    <a:pt x="5526" y="3573"/>
                  </a:moveTo>
                  <a:lnTo>
                    <a:pt x="5526" y="4787"/>
                  </a:lnTo>
                  <a:lnTo>
                    <a:pt x="1120" y="4787"/>
                  </a:lnTo>
                  <a:lnTo>
                    <a:pt x="1120" y="3573"/>
                  </a:lnTo>
                  <a:close/>
                  <a:moveTo>
                    <a:pt x="4216" y="6073"/>
                  </a:moveTo>
                  <a:lnTo>
                    <a:pt x="4216" y="7288"/>
                  </a:lnTo>
                  <a:lnTo>
                    <a:pt x="1120" y="7288"/>
                  </a:lnTo>
                  <a:lnTo>
                    <a:pt x="1120" y="6073"/>
                  </a:lnTo>
                  <a:close/>
                  <a:moveTo>
                    <a:pt x="6050" y="6073"/>
                  </a:moveTo>
                  <a:lnTo>
                    <a:pt x="6050" y="7288"/>
                  </a:lnTo>
                  <a:lnTo>
                    <a:pt x="4549" y="7288"/>
                  </a:lnTo>
                  <a:lnTo>
                    <a:pt x="4549" y="6073"/>
                  </a:lnTo>
                  <a:close/>
                  <a:moveTo>
                    <a:pt x="9384" y="8597"/>
                  </a:moveTo>
                  <a:lnTo>
                    <a:pt x="9384" y="9812"/>
                  </a:lnTo>
                  <a:lnTo>
                    <a:pt x="7455" y="9812"/>
                  </a:lnTo>
                  <a:lnTo>
                    <a:pt x="7455" y="8597"/>
                  </a:lnTo>
                  <a:close/>
                  <a:moveTo>
                    <a:pt x="11598" y="10955"/>
                  </a:moveTo>
                  <a:lnTo>
                    <a:pt x="11598" y="11431"/>
                  </a:lnTo>
                  <a:lnTo>
                    <a:pt x="429" y="11431"/>
                  </a:lnTo>
                  <a:lnTo>
                    <a:pt x="429" y="10955"/>
                  </a:lnTo>
                  <a:close/>
                  <a:moveTo>
                    <a:pt x="929" y="0"/>
                  </a:moveTo>
                  <a:cubicBezTo>
                    <a:pt x="810" y="0"/>
                    <a:pt x="715" y="48"/>
                    <a:pt x="715" y="167"/>
                  </a:cubicBezTo>
                  <a:lnTo>
                    <a:pt x="715" y="1572"/>
                  </a:lnTo>
                  <a:lnTo>
                    <a:pt x="525" y="1572"/>
                  </a:lnTo>
                  <a:cubicBezTo>
                    <a:pt x="429" y="1572"/>
                    <a:pt x="334" y="1620"/>
                    <a:pt x="334" y="1715"/>
                  </a:cubicBezTo>
                  <a:cubicBezTo>
                    <a:pt x="334" y="1834"/>
                    <a:pt x="406" y="1929"/>
                    <a:pt x="525" y="1929"/>
                  </a:cubicBezTo>
                  <a:lnTo>
                    <a:pt x="715" y="1929"/>
                  </a:lnTo>
                  <a:lnTo>
                    <a:pt x="715" y="4073"/>
                  </a:lnTo>
                  <a:lnTo>
                    <a:pt x="525" y="4073"/>
                  </a:lnTo>
                  <a:cubicBezTo>
                    <a:pt x="429" y="4073"/>
                    <a:pt x="334" y="4120"/>
                    <a:pt x="334" y="4216"/>
                  </a:cubicBezTo>
                  <a:cubicBezTo>
                    <a:pt x="334" y="4335"/>
                    <a:pt x="406" y="4430"/>
                    <a:pt x="525" y="4430"/>
                  </a:cubicBezTo>
                  <a:lnTo>
                    <a:pt x="715" y="4430"/>
                  </a:lnTo>
                  <a:lnTo>
                    <a:pt x="715" y="6597"/>
                  </a:lnTo>
                  <a:lnTo>
                    <a:pt x="525" y="6597"/>
                  </a:lnTo>
                  <a:cubicBezTo>
                    <a:pt x="429" y="6597"/>
                    <a:pt x="334" y="6668"/>
                    <a:pt x="334" y="6740"/>
                  </a:cubicBezTo>
                  <a:cubicBezTo>
                    <a:pt x="334" y="6859"/>
                    <a:pt x="406" y="6954"/>
                    <a:pt x="525" y="6954"/>
                  </a:cubicBezTo>
                  <a:lnTo>
                    <a:pt x="715" y="6954"/>
                  </a:lnTo>
                  <a:lnTo>
                    <a:pt x="715" y="9121"/>
                  </a:lnTo>
                  <a:lnTo>
                    <a:pt x="525" y="9121"/>
                  </a:lnTo>
                  <a:cubicBezTo>
                    <a:pt x="429" y="9121"/>
                    <a:pt x="334" y="9193"/>
                    <a:pt x="334" y="9288"/>
                  </a:cubicBezTo>
                  <a:cubicBezTo>
                    <a:pt x="334" y="9407"/>
                    <a:pt x="406" y="9479"/>
                    <a:pt x="525" y="9479"/>
                  </a:cubicBezTo>
                  <a:lnTo>
                    <a:pt x="715" y="9479"/>
                  </a:lnTo>
                  <a:lnTo>
                    <a:pt x="715" y="10717"/>
                  </a:lnTo>
                  <a:lnTo>
                    <a:pt x="310" y="10717"/>
                  </a:lnTo>
                  <a:cubicBezTo>
                    <a:pt x="167" y="10717"/>
                    <a:pt x="1" y="10836"/>
                    <a:pt x="1" y="11003"/>
                  </a:cubicBezTo>
                  <a:lnTo>
                    <a:pt x="1" y="11574"/>
                  </a:lnTo>
                  <a:cubicBezTo>
                    <a:pt x="1" y="11717"/>
                    <a:pt x="120" y="11860"/>
                    <a:pt x="310" y="11860"/>
                  </a:cubicBezTo>
                  <a:lnTo>
                    <a:pt x="11598" y="11860"/>
                  </a:lnTo>
                  <a:cubicBezTo>
                    <a:pt x="11741" y="11860"/>
                    <a:pt x="11884" y="11741"/>
                    <a:pt x="11884" y="11574"/>
                  </a:cubicBezTo>
                  <a:lnTo>
                    <a:pt x="11884" y="11003"/>
                  </a:lnTo>
                  <a:cubicBezTo>
                    <a:pt x="11956" y="10741"/>
                    <a:pt x="11813" y="10598"/>
                    <a:pt x="11646" y="10598"/>
                  </a:cubicBezTo>
                  <a:lnTo>
                    <a:pt x="1120" y="10598"/>
                  </a:lnTo>
                  <a:lnTo>
                    <a:pt x="1120" y="10145"/>
                  </a:lnTo>
                  <a:lnTo>
                    <a:pt x="9479" y="10145"/>
                  </a:lnTo>
                  <a:cubicBezTo>
                    <a:pt x="9622" y="10145"/>
                    <a:pt x="9717" y="10026"/>
                    <a:pt x="9717" y="9907"/>
                  </a:cubicBezTo>
                  <a:lnTo>
                    <a:pt x="9717" y="8407"/>
                  </a:lnTo>
                  <a:cubicBezTo>
                    <a:pt x="9717" y="8335"/>
                    <a:pt x="9622" y="8240"/>
                    <a:pt x="9550" y="8240"/>
                  </a:cubicBezTo>
                  <a:lnTo>
                    <a:pt x="3144" y="8240"/>
                  </a:lnTo>
                  <a:cubicBezTo>
                    <a:pt x="3120" y="8240"/>
                    <a:pt x="3049" y="8264"/>
                    <a:pt x="3025" y="8288"/>
                  </a:cubicBezTo>
                  <a:cubicBezTo>
                    <a:pt x="2930" y="8455"/>
                    <a:pt x="3025" y="8597"/>
                    <a:pt x="3168" y="8597"/>
                  </a:cubicBezTo>
                  <a:lnTo>
                    <a:pt x="7121" y="8597"/>
                  </a:lnTo>
                  <a:lnTo>
                    <a:pt x="7121" y="9812"/>
                  </a:lnTo>
                  <a:lnTo>
                    <a:pt x="1120" y="9812"/>
                  </a:lnTo>
                  <a:lnTo>
                    <a:pt x="1120" y="8597"/>
                  </a:lnTo>
                  <a:lnTo>
                    <a:pt x="2334" y="8597"/>
                  </a:lnTo>
                  <a:cubicBezTo>
                    <a:pt x="2430" y="8597"/>
                    <a:pt x="2501" y="8526"/>
                    <a:pt x="2501" y="8455"/>
                  </a:cubicBezTo>
                  <a:cubicBezTo>
                    <a:pt x="2501" y="8335"/>
                    <a:pt x="2454" y="8240"/>
                    <a:pt x="2334" y="8240"/>
                  </a:cubicBezTo>
                  <a:lnTo>
                    <a:pt x="1072" y="8240"/>
                  </a:lnTo>
                  <a:lnTo>
                    <a:pt x="1072" y="7645"/>
                  </a:lnTo>
                  <a:lnTo>
                    <a:pt x="6121" y="7645"/>
                  </a:lnTo>
                  <a:cubicBezTo>
                    <a:pt x="6264" y="7645"/>
                    <a:pt x="6359" y="7526"/>
                    <a:pt x="6359" y="7407"/>
                  </a:cubicBezTo>
                  <a:lnTo>
                    <a:pt x="6359" y="5978"/>
                  </a:lnTo>
                  <a:cubicBezTo>
                    <a:pt x="6359" y="5835"/>
                    <a:pt x="6240" y="5740"/>
                    <a:pt x="6121" y="5740"/>
                  </a:cubicBezTo>
                  <a:lnTo>
                    <a:pt x="1072" y="5740"/>
                  </a:lnTo>
                  <a:lnTo>
                    <a:pt x="1072" y="5144"/>
                  </a:lnTo>
                  <a:lnTo>
                    <a:pt x="6312" y="5144"/>
                  </a:lnTo>
                  <a:cubicBezTo>
                    <a:pt x="6407" y="5144"/>
                    <a:pt x="6502" y="5073"/>
                    <a:pt x="6502" y="5001"/>
                  </a:cubicBezTo>
                  <a:cubicBezTo>
                    <a:pt x="6502" y="4882"/>
                    <a:pt x="6431" y="4787"/>
                    <a:pt x="6312" y="4787"/>
                  </a:cubicBezTo>
                  <a:lnTo>
                    <a:pt x="5811" y="4787"/>
                  </a:lnTo>
                  <a:lnTo>
                    <a:pt x="5811" y="3573"/>
                  </a:lnTo>
                  <a:lnTo>
                    <a:pt x="7550" y="3573"/>
                  </a:lnTo>
                  <a:lnTo>
                    <a:pt x="7550" y="4787"/>
                  </a:lnTo>
                  <a:lnTo>
                    <a:pt x="7097" y="4787"/>
                  </a:lnTo>
                  <a:cubicBezTo>
                    <a:pt x="7002" y="4787"/>
                    <a:pt x="6907" y="4835"/>
                    <a:pt x="6907" y="4930"/>
                  </a:cubicBezTo>
                  <a:cubicBezTo>
                    <a:pt x="6907" y="5049"/>
                    <a:pt x="6978" y="5144"/>
                    <a:pt x="7097" y="5144"/>
                  </a:cubicBezTo>
                  <a:lnTo>
                    <a:pt x="7669" y="5144"/>
                  </a:lnTo>
                  <a:cubicBezTo>
                    <a:pt x="7812" y="5144"/>
                    <a:pt x="7907" y="5025"/>
                    <a:pt x="7907" y="4906"/>
                  </a:cubicBezTo>
                  <a:lnTo>
                    <a:pt x="7907" y="3477"/>
                  </a:lnTo>
                  <a:cubicBezTo>
                    <a:pt x="7907" y="3334"/>
                    <a:pt x="7788" y="3239"/>
                    <a:pt x="7669" y="3239"/>
                  </a:cubicBezTo>
                  <a:lnTo>
                    <a:pt x="1072" y="3239"/>
                  </a:lnTo>
                  <a:lnTo>
                    <a:pt x="1072" y="2668"/>
                  </a:lnTo>
                  <a:lnTo>
                    <a:pt x="4835" y="2668"/>
                  </a:lnTo>
                  <a:cubicBezTo>
                    <a:pt x="4978" y="2668"/>
                    <a:pt x="5073" y="2549"/>
                    <a:pt x="5073" y="2430"/>
                  </a:cubicBezTo>
                  <a:lnTo>
                    <a:pt x="5073" y="1001"/>
                  </a:lnTo>
                  <a:cubicBezTo>
                    <a:pt x="5073" y="858"/>
                    <a:pt x="4954" y="763"/>
                    <a:pt x="4835" y="763"/>
                  </a:cubicBezTo>
                  <a:lnTo>
                    <a:pt x="1072" y="763"/>
                  </a:lnTo>
                  <a:lnTo>
                    <a:pt x="1072" y="167"/>
                  </a:lnTo>
                  <a:cubicBezTo>
                    <a:pt x="1072" y="72"/>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7"/>
          <p:cNvGrpSpPr/>
          <p:nvPr/>
        </p:nvGrpSpPr>
        <p:grpSpPr>
          <a:xfrm>
            <a:off x="4030376" y="4147482"/>
            <a:ext cx="355755" cy="352205"/>
            <a:chOff x="4373264" y="4147482"/>
            <a:chExt cx="355755" cy="352205"/>
          </a:xfrm>
        </p:grpSpPr>
        <p:sp>
          <p:nvSpPr>
            <p:cNvPr id="14083" name="Google Shape;14083;p77"/>
            <p:cNvSpPr/>
            <p:nvPr/>
          </p:nvSpPr>
          <p:spPr>
            <a:xfrm>
              <a:off x="4576306" y="4151746"/>
              <a:ext cx="146302" cy="146869"/>
            </a:xfrm>
            <a:custGeom>
              <a:avLst/>
              <a:gdLst/>
              <a:ahLst/>
              <a:cxnLst/>
              <a:rect l="l" t="t" r="r" b="b"/>
              <a:pathLst>
                <a:path w="4907" h="4926" extrusionOk="0">
                  <a:moveTo>
                    <a:pt x="72" y="0"/>
                  </a:moveTo>
                  <a:cubicBezTo>
                    <a:pt x="25" y="0"/>
                    <a:pt x="1" y="24"/>
                    <a:pt x="1" y="72"/>
                  </a:cubicBezTo>
                  <a:lnTo>
                    <a:pt x="1" y="4906"/>
                  </a:lnTo>
                  <a:lnTo>
                    <a:pt x="4859" y="4906"/>
                  </a:lnTo>
                  <a:cubicBezTo>
                    <a:pt x="4866" y="4920"/>
                    <a:pt x="4873" y="4926"/>
                    <a:pt x="4879" y="4926"/>
                  </a:cubicBezTo>
                  <a:cubicBezTo>
                    <a:pt x="4895" y="4926"/>
                    <a:pt x="4907" y="4892"/>
                    <a:pt x="4907" y="4858"/>
                  </a:cubicBezTo>
                  <a:cubicBezTo>
                    <a:pt x="4883" y="2215"/>
                    <a:pt x="2740" y="72"/>
                    <a:pt x="7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4604005" y="4154579"/>
              <a:ext cx="118604" cy="143440"/>
            </a:xfrm>
            <a:custGeom>
              <a:avLst/>
              <a:gdLst/>
              <a:ahLst/>
              <a:cxnLst/>
              <a:rect l="l" t="t" r="r" b="b"/>
              <a:pathLst>
                <a:path w="3978" h="4811" extrusionOk="0">
                  <a:moveTo>
                    <a:pt x="1" y="0"/>
                  </a:moveTo>
                  <a:lnTo>
                    <a:pt x="1" y="0"/>
                  </a:lnTo>
                  <a:cubicBezTo>
                    <a:pt x="1954" y="715"/>
                    <a:pt x="3430" y="2596"/>
                    <a:pt x="3454" y="4811"/>
                  </a:cubicBezTo>
                  <a:lnTo>
                    <a:pt x="3930" y="4811"/>
                  </a:lnTo>
                  <a:cubicBezTo>
                    <a:pt x="3954" y="4811"/>
                    <a:pt x="3978" y="4787"/>
                    <a:pt x="3978" y="4763"/>
                  </a:cubicBezTo>
                  <a:cubicBezTo>
                    <a:pt x="3954" y="2406"/>
                    <a:pt x="2239" y="453"/>
                    <a:pt x="1"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4380360" y="4158842"/>
              <a:ext cx="337297" cy="337297"/>
            </a:xfrm>
            <a:custGeom>
              <a:avLst/>
              <a:gdLst/>
              <a:ahLst/>
              <a:cxnLst/>
              <a:rect l="l" t="t" r="r" b="b"/>
              <a:pathLst>
                <a:path w="11313" h="11313" extrusionOk="0">
                  <a:moveTo>
                    <a:pt x="5573" y="0"/>
                  </a:moveTo>
                  <a:cubicBezTo>
                    <a:pt x="2477" y="24"/>
                    <a:pt x="0" y="2572"/>
                    <a:pt x="0" y="5668"/>
                  </a:cubicBezTo>
                  <a:cubicBezTo>
                    <a:pt x="0" y="8788"/>
                    <a:pt x="2525" y="11312"/>
                    <a:pt x="5644" y="11312"/>
                  </a:cubicBezTo>
                  <a:cubicBezTo>
                    <a:pt x="8740" y="11312"/>
                    <a:pt x="11288" y="8812"/>
                    <a:pt x="11312" y="5739"/>
                  </a:cubicBezTo>
                  <a:cubicBezTo>
                    <a:pt x="11312" y="5716"/>
                    <a:pt x="11288" y="5692"/>
                    <a:pt x="11241" y="5692"/>
                  </a:cubicBezTo>
                  <a:lnTo>
                    <a:pt x="5692" y="5692"/>
                  </a:lnTo>
                  <a:lnTo>
                    <a:pt x="5692" y="191"/>
                  </a:lnTo>
                  <a:cubicBezTo>
                    <a:pt x="5620" y="119"/>
                    <a:pt x="5597" y="72"/>
                    <a:pt x="5573"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7"/>
            <p:cNvSpPr/>
            <p:nvPr/>
          </p:nvSpPr>
          <p:spPr>
            <a:xfrm>
              <a:off x="4466258" y="4327836"/>
              <a:ext cx="250685" cy="168306"/>
            </a:xfrm>
            <a:custGeom>
              <a:avLst/>
              <a:gdLst/>
              <a:ahLst/>
              <a:cxnLst/>
              <a:rect l="l" t="t" r="r" b="b"/>
              <a:pathLst>
                <a:path w="8408" h="5645" extrusionOk="0">
                  <a:moveTo>
                    <a:pt x="7955" y="0"/>
                  </a:moveTo>
                  <a:cubicBezTo>
                    <a:pt x="7836" y="3001"/>
                    <a:pt x="5335" y="5406"/>
                    <a:pt x="2287" y="5406"/>
                  </a:cubicBezTo>
                  <a:cubicBezTo>
                    <a:pt x="1453" y="5406"/>
                    <a:pt x="691" y="5239"/>
                    <a:pt x="1" y="4930"/>
                  </a:cubicBezTo>
                  <a:lnTo>
                    <a:pt x="1" y="4930"/>
                  </a:lnTo>
                  <a:cubicBezTo>
                    <a:pt x="810" y="5382"/>
                    <a:pt x="1763" y="5644"/>
                    <a:pt x="2739" y="5644"/>
                  </a:cubicBezTo>
                  <a:cubicBezTo>
                    <a:pt x="5835" y="5644"/>
                    <a:pt x="8360" y="3167"/>
                    <a:pt x="8407" y="71"/>
                  </a:cubicBezTo>
                  <a:cubicBezTo>
                    <a:pt x="8407" y="24"/>
                    <a:pt x="8360" y="0"/>
                    <a:pt x="8360"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7"/>
            <p:cNvSpPr/>
            <p:nvPr/>
          </p:nvSpPr>
          <p:spPr>
            <a:xfrm>
              <a:off x="4373264" y="4152432"/>
              <a:ext cx="347941" cy="347255"/>
            </a:xfrm>
            <a:custGeom>
              <a:avLst/>
              <a:gdLst/>
              <a:ahLst/>
              <a:cxnLst/>
              <a:rect l="l" t="t" r="r" b="b"/>
              <a:pathLst>
                <a:path w="11670" h="11647" extrusionOk="0">
                  <a:moveTo>
                    <a:pt x="5763" y="1"/>
                  </a:moveTo>
                  <a:cubicBezTo>
                    <a:pt x="4215" y="49"/>
                    <a:pt x="2786" y="644"/>
                    <a:pt x="1691" y="1739"/>
                  </a:cubicBezTo>
                  <a:cubicBezTo>
                    <a:pt x="619" y="2835"/>
                    <a:pt x="0" y="4287"/>
                    <a:pt x="0" y="5835"/>
                  </a:cubicBezTo>
                  <a:cubicBezTo>
                    <a:pt x="0" y="6693"/>
                    <a:pt x="167" y="7574"/>
                    <a:pt x="572" y="8336"/>
                  </a:cubicBezTo>
                  <a:cubicBezTo>
                    <a:pt x="590" y="8409"/>
                    <a:pt x="664" y="8440"/>
                    <a:pt x="740" y="8440"/>
                  </a:cubicBezTo>
                  <a:cubicBezTo>
                    <a:pt x="763" y="8440"/>
                    <a:pt x="787" y="8437"/>
                    <a:pt x="810" y="8431"/>
                  </a:cubicBezTo>
                  <a:cubicBezTo>
                    <a:pt x="881" y="8407"/>
                    <a:pt x="929" y="8288"/>
                    <a:pt x="881" y="8193"/>
                  </a:cubicBezTo>
                  <a:cubicBezTo>
                    <a:pt x="524" y="7455"/>
                    <a:pt x="357" y="6669"/>
                    <a:pt x="357" y="5835"/>
                  </a:cubicBezTo>
                  <a:cubicBezTo>
                    <a:pt x="357" y="4383"/>
                    <a:pt x="929" y="3002"/>
                    <a:pt x="1929" y="2001"/>
                  </a:cubicBezTo>
                  <a:cubicBezTo>
                    <a:pt x="2905" y="1001"/>
                    <a:pt x="4239" y="430"/>
                    <a:pt x="5644" y="358"/>
                  </a:cubicBezTo>
                  <a:lnTo>
                    <a:pt x="5644" y="5835"/>
                  </a:lnTo>
                  <a:cubicBezTo>
                    <a:pt x="5644" y="5931"/>
                    <a:pt x="5739" y="6026"/>
                    <a:pt x="5835" y="6026"/>
                  </a:cubicBezTo>
                  <a:lnTo>
                    <a:pt x="11312" y="6026"/>
                  </a:lnTo>
                  <a:cubicBezTo>
                    <a:pt x="11288" y="7431"/>
                    <a:pt x="10693" y="8765"/>
                    <a:pt x="9669" y="9741"/>
                  </a:cubicBezTo>
                  <a:cubicBezTo>
                    <a:pt x="8621" y="10741"/>
                    <a:pt x="7263" y="11313"/>
                    <a:pt x="5835" y="11313"/>
                  </a:cubicBezTo>
                  <a:cubicBezTo>
                    <a:pt x="3977" y="11313"/>
                    <a:pt x="2286" y="10384"/>
                    <a:pt x="1262" y="8884"/>
                  </a:cubicBezTo>
                  <a:cubicBezTo>
                    <a:pt x="1230" y="8820"/>
                    <a:pt x="1178" y="8799"/>
                    <a:pt x="1125" y="8799"/>
                  </a:cubicBezTo>
                  <a:cubicBezTo>
                    <a:pt x="1098" y="8799"/>
                    <a:pt x="1072" y="8804"/>
                    <a:pt x="1048" y="8812"/>
                  </a:cubicBezTo>
                  <a:cubicBezTo>
                    <a:pt x="953" y="8884"/>
                    <a:pt x="953" y="8955"/>
                    <a:pt x="976" y="9050"/>
                  </a:cubicBezTo>
                  <a:cubicBezTo>
                    <a:pt x="2072" y="10694"/>
                    <a:pt x="3858" y="11646"/>
                    <a:pt x="5835" y="11646"/>
                  </a:cubicBezTo>
                  <a:cubicBezTo>
                    <a:pt x="7383" y="11646"/>
                    <a:pt x="8835" y="11051"/>
                    <a:pt x="9931" y="9955"/>
                  </a:cubicBezTo>
                  <a:cubicBezTo>
                    <a:pt x="11026" y="8884"/>
                    <a:pt x="11622" y="7407"/>
                    <a:pt x="11669" y="5859"/>
                  </a:cubicBezTo>
                  <a:cubicBezTo>
                    <a:pt x="11669" y="5812"/>
                    <a:pt x="11622" y="5740"/>
                    <a:pt x="11598" y="5693"/>
                  </a:cubicBezTo>
                  <a:cubicBezTo>
                    <a:pt x="11582" y="5700"/>
                    <a:pt x="11563" y="5703"/>
                    <a:pt x="11544" y="5703"/>
                  </a:cubicBezTo>
                  <a:cubicBezTo>
                    <a:pt x="11505" y="5703"/>
                    <a:pt x="11463" y="5693"/>
                    <a:pt x="11431" y="5693"/>
                  </a:cubicBezTo>
                  <a:lnTo>
                    <a:pt x="6001" y="5693"/>
                  </a:lnTo>
                  <a:lnTo>
                    <a:pt x="6001" y="287"/>
                  </a:lnTo>
                  <a:cubicBezTo>
                    <a:pt x="6001" y="215"/>
                    <a:pt x="6001" y="191"/>
                    <a:pt x="5977" y="120"/>
                  </a:cubicBezTo>
                  <a:cubicBezTo>
                    <a:pt x="5930" y="72"/>
                    <a:pt x="5858" y="1"/>
                    <a:pt x="57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7"/>
            <p:cNvSpPr/>
            <p:nvPr/>
          </p:nvSpPr>
          <p:spPr>
            <a:xfrm>
              <a:off x="4571357" y="4147482"/>
              <a:ext cx="157662" cy="156946"/>
            </a:xfrm>
            <a:custGeom>
              <a:avLst/>
              <a:gdLst/>
              <a:ahLst/>
              <a:cxnLst/>
              <a:rect l="l" t="t" r="r" b="b"/>
              <a:pathLst>
                <a:path w="5288" h="5264" extrusionOk="0">
                  <a:moveTo>
                    <a:pt x="238" y="0"/>
                  </a:moveTo>
                  <a:cubicBezTo>
                    <a:pt x="143" y="0"/>
                    <a:pt x="24" y="48"/>
                    <a:pt x="0" y="167"/>
                  </a:cubicBezTo>
                  <a:lnTo>
                    <a:pt x="0" y="238"/>
                  </a:lnTo>
                  <a:lnTo>
                    <a:pt x="0" y="3382"/>
                  </a:lnTo>
                  <a:cubicBezTo>
                    <a:pt x="0" y="3429"/>
                    <a:pt x="24" y="3477"/>
                    <a:pt x="48" y="3477"/>
                  </a:cubicBezTo>
                  <a:cubicBezTo>
                    <a:pt x="89" y="3504"/>
                    <a:pt x="132" y="3516"/>
                    <a:pt x="172" y="3516"/>
                  </a:cubicBezTo>
                  <a:cubicBezTo>
                    <a:pt x="272" y="3516"/>
                    <a:pt x="358" y="3443"/>
                    <a:pt x="358" y="3358"/>
                  </a:cubicBezTo>
                  <a:lnTo>
                    <a:pt x="358" y="357"/>
                  </a:lnTo>
                  <a:cubicBezTo>
                    <a:pt x="1548" y="381"/>
                    <a:pt x="2668" y="881"/>
                    <a:pt x="3525" y="1762"/>
                  </a:cubicBezTo>
                  <a:cubicBezTo>
                    <a:pt x="4406" y="2620"/>
                    <a:pt x="4882" y="3715"/>
                    <a:pt x="4930" y="4930"/>
                  </a:cubicBezTo>
                  <a:lnTo>
                    <a:pt x="381" y="4930"/>
                  </a:lnTo>
                  <a:lnTo>
                    <a:pt x="381" y="4144"/>
                  </a:lnTo>
                  <a:cubicBezTo>
                    <a:pt x="381" y="4096"/>
                    <a:pt x="358" y="4049"/>
                    <a:pt x="310" y="4049"/>
                  </a:cubicBezTo>
                  <a:cubicBezTo>
                    <a:pt x="269" y="4021"/>
                    <a:pt x="228" y="4010"/>
                    <a:pt x="191" y="4010"/>
                  </a:cubicBezTo>
                  <a:cubicBezTo>
                    <a:pt x="97" y="4010"/>
                    <a:pt x="24" y="4083"/>
                    <a:pt x="24" y="4168"/>
                  </a:cubicBezTo>
                  <a:lnTo>
                    <a:pt x="24" y="5144"/>
                  </a:lnTo>
                  <a:cubicBezTo>
                    <a:pt x="24" y="5216"/>
                    <a:pt x="72" y="5263"/>
                    <a:pt x="143" y="5263"/>
                  </a:cubicBezTo>
                  <a:lnTo>
                    <a:pt x="5120" y="5263"/>
                  </a:lnTo>
                  <a:cubicBezTo>
                    <a:pt x="5239" y="5239"/>
                    <a:pt x="5287" y="5144"/>
                    <a:pt x="5263" y="5025"/>
                  </a:cubicBezTo>
                  <a:cubicBezTo>
                    <a:pt x="5239" y="3691"/>
                    <a:pt x="4692" y="2429"/>
                    <a:pt x="3739" y="1477"/>
                  </a:cubicBezTo>
                  <a:cubicBezTo>
                    <a:pt x="2787" y="524"/>
                    <a:pt x="1548" y="24"/>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77"/>
          <p:cNvGrpSpPr/>
          <p:nvPr/>
        </p:nvGrpSpPr>
        <p:grpSpPr>
          <a:xfrm>
            <a:off x="4767127" y="4147482"/>
            <a:ext cx="354321" cy="355037"/>
            <a:chOff x="4957614" y="4147482"/>
            <a:chExt cx="354321" cy="355037"/>
          </a:xfrm>
        </p:grpSpPr>
        <p:sp>
          <p:nvSpPr>
            <p:cNvPr id="14090" name="Google Shape;14090;p77"/>
            <p:cNvSpPr/>
            <p:nvPr/>
          </p:nvSpPr>
          <p:spPr>
            <a:xfrm>
              <a:off x="5049207" y="4280250"/>
              <a:ext cx="27012" cy="27012"/>
            </a:xfrm>
            <a:custGeom>
              <a:avLst/>
              <a:gdLst/>
              <a:ahLst/>
              <a:cxnLst/>
              <a:rect l="l" t="t" r="r" b="b"/>
              <a:pathLst>
                <a:path w="906" h="906" extrusionOk="0">
                  <a:moveTo>
                    <a:pt x="453" y="0"/>
                  </a:moveTo>
                  <a:cubicBezTo>
                    <a:pt x="215" y="0"/>
                    <a:pt x="0" y="215"/>
                    <a:pt x="0" y="453"/>
                  </a:cubicBezTo>
                  <a:cubicBezTo>
                    <a:pt x="0" y="691"/>
                    <a:pt x="215" y="905"/>
                    <a:pt x="453" y="905"/>
                  </a:cubicBezTo>
                  <a:cubicBezTo>
                    <a:pt x="691" y="905"/>
                    <a:pt x="905" y="691"/>
                    <a:pt x="905" y="453"/>
                  </a:cubicBezTo>
                  <a:cubicBezTo>
                    <a:pt x="905" y="215"/>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7"/>
            <p:cNvSpPr/>
            <p:nvPr/>
          </p:nvSpPr>
          <p:spPr>
            <a:xfrm>
              <a:off x="5129440" y="4296589"/>
              <a:ext cx="26297" cy="26297"/>
            </a:xfrm>
            <a:custGeom>
              <a:avLst/>
              <a:gdLst/>
              <a:ahLst/>
              <a:cxnLst/>
              <a:rect l="l" t="t" r="r" b="b"/>
              <a:pathLst>
                <a:path w="882" h="882" extrusionOk="0">
                  <a:moveTo>
                    <a:pt x="429" y="0"/>
                  </a:moveTo>
                  <a:cubicBezTo>
                    <a:pt x="191" y="0"/>
                    <a:pt x="0" y="191"/>
                    <a:pt x="0" y="429"/>
                  </a:cubicBezTo>
                  <a:cubicBezTo>
                    <a:pt x="0" y="691"/>
                    <a:pt x="191" y="881"/>
                    <a:pt x="429" y="881"/>
                  </a:cubicBezTo>
                  <a:cubicBezTo>
                    <a:pt x="691" y="881"/>
                    <a:pt x="882" y="691"/>
                    <a:pt x="882" y="429"/>
                  </a:cubicBezTo>
                  <a:cubicBezTo>
                    <a:pt x="882" y="191"/>
                    <a:pt x="691" y="0"/>
                    <a:pt x="429"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5172046" y="4239791"/>
              <a:ext cx="26297" cy="26297"/>
            </a:xfrm>
            <a:custGeom>
              <a:avLst/>
              <a:gdLst/>
              <a:ahLst/>
              <a:cxnLst/>
              <a:rect l="l" t="t" r="r" b="b"/>
              <a:pathLst>
                <a:path w="882" h="882" extrusionOk="0">
                  <a:moveTo>
                    <a:pt x="453" y="0"/>
                  </a:moveTo>
                  <a:cubicBezTo>
                    <a:pt x="191" y="0"/>
                    <a:pt x="0" y="191"/>
                    <a:pt x="0" y="453"/>
                  </a:cubicBezTo>
                  <a:cubicBezTo>
                    <a:pt x="0" y="691"/>
                    <a:pt x="191" y="881"/>
                    <a:pt x="453" y="881"/>
                  </a:cubicBezTo>
                  <a:cubicBezTo>
                    <a:pt x="691" y="881"/>
                    <a:pt x="881" y="691"/>
                    <a:pt x="881" y="453"/>
                  </a:cubicBezTo>
                  <a:cubicBezTo>
                    <a:pt x="881"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5208242" y="4190089"/>
              <a:ext cx="27012" cy="26297"/>
            </a:xfrm>
            <a:custGeom>
              <a:avLst/>
              <a:gdLst/>
              <a:ahLst/>
              <a:cxnLst/>
              <a:rect l="l" t="t" r="r" b="b"/>
              <a:pathLst>
                <a:path w="906" h="882" extrusionOk="0">
                  <a:moveTo>
                    <a:pt x="453" y="0"/>
                  </a:moveTo>
                  <a:cubicBezTo>
                    <a:pt x="191" y="0"/>
                    <a:pt x="1" y="191"/>
                    <a:pt x="1" y="429"/>
                  </a:cubicBezTo>
                  <a:cubicBezTo>
                    <a:pt x="1" y="691"/>
                    <a:pt x="191" y="881"/>
                    <a:pt x="453" y="881"/>
                  </a:cubicBezTo>
                  <a:cubicBezTo>
                    <a:pt x="691" y="881"/>
                    <a:pt x="906" y="691"/>
                    <a:pt x="906" y="429"/>
                  </a:cubicBezTo>
                  <a:cubicBezTo>
                    <a:pt x="906" y="191"/>
                    <a:pt x="691" y="0"/>
                    <a:pt x="453"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5272852" y="4168771"/>
              <a:ext cx="27012" cy="26297"/>
            </a:xfrm>
            <a:custGeom>
              <a:avLst/>
              <a:gdLst/>
              <a:ahLst/>
              <a:cxnLst/>
              <a:rect l="l" t="t" r="r" b="b"/>
              <a:pathLst>
                <a:path w="906" h="882" extrusionOk="0">
                  <a:moveTo>
                    <a:pt x="453" y="1"/>
                  </a:moveTo>
                  <a:cubicBezTo>
                    <a:pt x="215" y="1"/>
                    <a:pt x="1" y="191"/>
                    <a:pt x="1" y="453"/>
                  </a:cubicBezTo>
                  <a:cubicBezTo>
                    <a:pt x="1" y="691"/>
                    <a:pt x="215" y="882"/>
                    <a:pt x="453" y="882"/>
                  </a:cubicBezTo>
                  <a:cubicBezTo>
                    <a:pt x="692" y="882"/>
                    <a:pt x="906" y="691"/>
                    <a:pt x="906" y="453"/>
                  </a:cubicBezTo>
                  <a:cubicBezTo>
                    <a:pt x="906" y="191"/>
                    <a:pt x="692" y="1"/>
                    <a:pt x="453"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7"/>
            <p:cNvSpPr/>
            <p:nvPr/>
          </p:nvSpPr>
          <p:spPr>
            <a:xfrm>
              <a:off x="5274999" y="4168771"/>
              <a:ext cx="24866" cy="26297"/>
            </a:xfrm>
            <a:custGeom>
              <a:avLst/>
              <a:gdLst/>
              <a:ahLst/>
              <a:cxnLst/>
              <a:rect l="l" t="t" r="r" b="b"/>
              <a:pathLst>
                <a:path w="834" h="882" extrusionOk="0">
                  <a:moveTo>
                    <a:pt x="381" y="1"/>
                  </a:moveTo>
                  <a:cubicBezTo>
                    <a:pt x="405" y="48"/>
                    <a:pt x="453" y="120"/>
                    <a:pt x="453" y="215"/>
                  </a:cubicBezTo>
                  <a:cubicBezTo>
                    <a:pt x="453" y="453"/>
                    <a:pt x="239" y="644"/>
                    <a:pt x="0" y="644"/>
                  </a:cubicBezTo>
                  <a:cubicBezTo>
                    <a:pt x="48" y="810"/>
                    <a:pt x="215" y="882"/>
                    <a:pt x="381" y="882"/>
                  </a:cubicBezTo>
                  <a:cubicBezTo>
                    <a:pt x="620" y="882"/>
                    <a:pt x="834" y="691"/>
                    <a:pt x="834" y="453"/>
                  </a:cubicBezTo>
                  <a:cubicBezTo>
                    <a:pt x="834" y="215"/>
                    <a:pt x="620" y="1"/>
                    <a:pt x="38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7"/>
            <p:cNvSpPr/>
            <p:nvPr/>
          </p:nvSpPr>
          <p:spPr>
            <a:xfrm>
              <a:off x="5210389" y="4190089"/>
              <a:ext cx="24866" cy="26297"/>
            </a:xfrm>
            <a:custGeom>
              <a:avLst/>
              <a:gdLst/>
              <a:ahLst/>
              <a:cxnLst/>
              <a:rect l="l" t="t" r="r" b="b"/>
              <a:pathLst>
                <a:path w="834" h="882" extrusionOk="0">
                  <a:moveTo>
                    <a:pt x="381" y="0"/>
                  </a:moveTo>
                  <a:cubicBezTo>
                    <a:pt x="405" y="48"/>
                    <a:pt x="429" y="119"/>
                    <a:pt x="429" y="214"/>
                  </a:cubicBezTo>
                  <a:cubicBezTo>
                    <a:pt x="429" y="453"/>
                    <a:pt x="238" y="643"/>
                    <a:pt x="0" y="643"/>
                  </a:cubicBezTo>
                  <a:cubicBezTo>
                    <a:pt x="48" y="810"/>
                    <a:pt x="191" y="881"/>
                    <a:pt x="381" y="881"/>
                  </a:cubicBezTo>
                  <a:cubicBezTo>
                    <a:pt x="619" y="881"/>
                    <a:pt x="834" y="691"/>
                    <a:pt x="834" y="453"/>
                  </a:cubicBezTo>
                  <a:cubicBezTo>
                    <a:pt x="834" y="214"/>
                    <a:pt x="643" y="0"/>
                    <a:pt x="38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5174879" y="4239791"/>
              <a:ext cx="24896" cy="26297"/>
            </a:xfrm>
            <a:custGeom>
              <a:avLst/>
              <a:gdLst/>
              <a:ahLst/>
              <a:cxnLst/>
              <a:rect l="l" t="t" r="r" b="b"/>
              <a:pathLst>
                <a:path w="835" h="882" extrusionOk="0">
                  <a:moveTo>
                    <a:pt x="382" y="0"/>
                  </a:moveTo>
                  <a:cubicBezTo>
                    <a:pt x="405" y="48"/>
                    <a:pt x="429" y="119"/>
                    <a:pt x="429" y="214"/>
                  </a:cubicBezTo>
                  <a:cubicBezTo>
                    <a:pt x="429" y="453"/>
                    <a:pt x="239" y="643"/>
                    <a:pt x="1" y="643"/>
                  </a:cubicBezTo>
                  <a:cubicBezTo>
                    <a:pt x="48" y="810"/>
                    <a:pt x="191" y="881"/>
                    <a:pt x="382" y="881"/>
                  </a:cubicBezTo>
                  <a:cubicBezTo>
                    <a:pt x="620" y="881"/>
                    <a:pt x="834" y="691"/>
                    <a:pt x="834" y="453"/>
                  </a:cubicBezTo>
                  <a:cubicBezTo>
                    <a:pt x="834" y="214"/>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5130871" y="4296589"/>
              <a:ext cx="24866" cy="26297"/>
            </a:xfrm>
            <a:custGeom>
              <a:avLst/>
              <a:gdLst/>
              <a:ahLst/>
              <a:cxnLst/>
              <a:rect l="l" t="t" r="r" b="b"/>
              <a:pathLst>
                <a:path w="834" h="882" extrusionOk="0">
                  <a:moveTo>
                    <a:pt x="405" y="0"/>
                  </a:moveTo>
                  <a:cubicBezTo>
                    <a:pt x="429" y="48"/>
                    <a:pt x="453" y="119"/>
                    <a:pt x="453" y="215"/>
                  </a:cubicBezTo>
                  <a:cubicBezTo>
                    <a:pt x="453" y="453"/>
                    <a:pt x="238" y="643"/>
                    <a:pt x="0" y="643"/>
                  </a:cubicBezTo>
                  <a:cubicBezTo>
                    <a:pt x="72" y="810"/>
                    <a:pt x="214" y="881"/>
                    <a:pt x="405" y="881"/>
                  </a:cubicBezTo>
                  <a:cubicBezTo>
                    <a:pt x="643" y="881"/>
                    <a:pt x="834" y="691"/>
                    <a:pt x="834" y="453"/>
                  </a:cubicBezTo>
                  <a:cubicBezTo>
                    <a:pt x="834" y="215"/>
                    <a:pt x="643" y="0"/>
                    <a:pt x="405"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5052040" y="4280250"/>
              <a:ext cx="24896" cy="27012"/>
            </a:xfrm>
            <a:custGeom>
              <a:avLst/>
              <a:gdLst/>
              <a:ahLst/>
              <a:cxnLst/>
              <a:rect l="l" t="t" r="r" b="b"/>
              <a:pathLst>
                <a:path w="835" h="906" extrusionOk="0">
                  <a:moveTo>
                    <a:pt x="382" y="0"/>
                  </a:moveTo>
                  <a:cubicBezTo>
                    <a:pt x="429" y="72"/>
                    <a:pt x="453" y="120"/>
                    <a:pt x="453" y="215"/>
                  </a:cubicBezTo>
                  <a:cubicBezTo>
                    <a:pt x="453" y="453"/>
                    <a:pt x="239" y="667"/>
                    <a:pt x="1" y="667"/>
                  </a:cubicBezTo>
                  <a:cubicBezTo>
                    <a:pt x="72" y="810"/>
                    <a:pt x="215" y="905"/>
                    <a:pt x="382" y="905"/>
                  </a:cubicBezTo>
                  <a:cubicBezTo>
                    <a:pt x="620" y="905"/>
                    <a:pt x="834" y="691"/>
                    <a:pt x="834" y="453"/>
                  </a:cubicBezTo>
                  <a:cubicBezTo>
                    <a:pt x="834" y="215"/>
                    <a:pt x="620" y="0"/>
                    <a:pt x="38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7"/>
            <p:cNvSpPr/>
            <p:nvPr/>
          </p:nvSpPr>
          <p:spPr>
            <a:xfrm>
              <a:off x="5272852" y="4269606"/>
              <a:ext cx="27012" cy="27012"/>
            </a:xfrm>
            <a:custGeom>
              <a:avLst/>
              <a:gdLst/>
              <a:ahLst/>
              <a:cxnLst/>
              <a:rect l="l" t="t" r="r" b="b"/>
              <a:pathLst>
                <a:path w="906" h="906" extrusionOk="0">
                  <a:moveTo>
                    <a:pt x="453" y="0"/>
                  </a:moveTo>
                  <a:cubicBezTo>
                    <a:pt x="215" y="0"/>
                    <a:pt x="1" y="215"/>
                    <a:pt x="1" y="453"/>
                  </a:cubicBezTo>
                  <a:cubicBezTo>
                    <a:pt x="1" y="691"/>
                    <a:pt x="215" y="905"/>
                    <a:pt x="453" y="905"/>
                  </a:cubicBezTo>
                  <a:cubicBezTo>
                    <a:pt x="692" y="905"/>
                    <a:pt x="906" y="691"/>
                    <a:pt x="906" y="453"/>
                  </a:cubicBezTo>
                  <a:cubicBezTo>
                    <a:pt x="906" y="215"/>
                    <a:pt x="692"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7"/>
            <p:cNvSpPr/>
            <p:nvPr/>
          </p:nvSpPr>
          <p:spPr>
            <a:xfrm>
              <a:off x="5253711" y="4324973"/>
              <a:ext cx="26297" cy="26297"/>
            </a:xfrm>
            <a:custGeom>
              <a:avLst/>
              <a:gdLst/>
              <a:ahLst/>
              <a:cxnLst/>
              <a:rect l="l" t="t" r="r" b="b"/>
              <a:pathLst>
                <a:path w="882" h="882" extrusionOk="0">
                  <a:moveTo>
                    <a:pt x="429" y="1"/>
                  </a:moveTo>
                  <a:cubicBezTo>
                    <a:pt x="191" y="1"/>
                    <a:pt x="0" y="191"/>
                    <a:pt x="0" y="429"/>
                  </a:cubicBezTo>
                  <a:cubicBezTo>
                    <a:pt x="0" y="691"/>
                    <a:pt x="191" y="882"/>
                    <a:pt x="429" y="882"/>
                  </a:cubicBezTo>
                  <a:cubicBezTo>
                    <a:pt x="691" y="882"/>
                    <a:pt x="881" y="691"/>
                    <a:pt x="881" y="429"/>
                  </a:cubicBezTo>
                  <a:cubicBezTo>
                    <a:pt x="881" y="191"/>
                    <a:pt x="691" y="1"/>
                    <a:pt x="429"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5207557" y="4388182"/>
              <a:ext cx="26297" cy="26297"/>
            </a:xfrm>
            <a:custGeom>
              <a:avLst/>
              <a:gdLst/>
              <a:ahLst/>
              <a:cxnLst/>
              <a:rect l="l" t="t" r="r" b="b"/>
              <a:pathLst>
                <a:path w="882" h="882" extrusionOk="0">
                  <a:moveTo>
                    <a:pt x="453" y="0"/>
                  </a:moveTo>
                  <a:cubicBezTo>
                    <a:pt x="191" y="0"/>
                    <a:pt x="0" y="191"/>
                    <a:pt x="0" y="429"/>
                  </a:cubicBezTo>
                  <a:cubicBezTo>
                    <a:pt x="0" y="691"/>
                    <a:pt x="191" y="881"/>
                    <a:pt x="453" y="881"/>
                  </a:cubicBezTo>
                  <a:cubicBezTo>
                    <a:pt x="691" y="881"/>
                    <a:pt x="881" y="691"/>
                    <a:pt x="881" y="429"/>
                  </a:cubicBezTo>
                  <a:cubicBezTo>
                    <a:pt x="881" y="191"/>
                    <a:pt x="691" y="0"/>
                    <a:pt x="45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7"/>
            <p:cNvSpPr/>
            <p:nvPr/>
          </p:nvSpPr>
          <p:spPr>
            <a:xfrm>
              <a:off x="5122344" y="4364031"/>
              <a:ext cx="26297" cy="26297"/>
            </a:xfrm>
            <a:custGeom>
              <a:avLst/>
              <a:gdLst/>
              <a:ahLst/>
              <a:cxnLst/>
              <a:rect l="l" t="t" r="r" b="b"/>
              <a:pathLst>
                <a:path w="882" h="882" extrusionOk="0">
                  <a:moveTo>
                    <a:pt x="453" y="1"/>
                  </a:moveTo>
                  <a:cubicBezTo>
                    <a:pt x="191" y="1"/>
                    <a:pt x="0" y="191"/>
                    <a:pt x="0" y="453"/>
                  </a:cubicBezTo>
                  <a:cubicBezTo>
                    <a:pt x="0" y="691"/>
                    <a:pt x="191" y="882"/>
                    <a:pt x="453" y="882"/>
                  </a:cubicBezTo>
                  <a:cubicBezTo>
                    <a:pt x="691" y="882"/>
                    <a:pt x="881" y="691"/>
                    <a:pt x="881" y="453"/>
                  </a:cubicBezTo>
                  <a:cubicBezTo>
                    <a:pt x="881"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7"/>
            <p:cNvSpPr/>
            <p:nvPr/>
          </p:nvSpPr>
          <p:spPr>
            <a:xfrm>
              <a:off x="5042111" y="4374675"/>
              <a:ext cx="27012" cy="26297"/>
            </a:xfrm>
            <a:custGeom>
              <a:avLst/>
              <a:gdLst/>
              <a:ahLst/>
              <a:cxnLst/>
              <a:rect l="l" t="t" r="r" b="b"/>
              <a:pathLst>
                <a:path w="906" h="882" extrusionOk="0">
                  <a:moveTo>
                    <a:pt x="453" y="1"/>
                  </a:moveTo>
                  <a:cubicBezTo>
                    <a:pt x="215" y="1"/>
                    <a:pt x="0" y="191"/>
                    <a:pt x="0" y="453"/>
                  </a:cubicBezTo>
                  <a:cubicBezTo>
                    <a:pt x="0" y="691"/>
                    <a:pt x="215" y="882"/>
                    <a:pt x="453" y="882"/>
                  </a:cubicBezTo>
                  <a:cubicBezTo>
                    <a:pt x="691" y="882"/>
                    <a:pt x="905" y="691"/>
                    <a:pt x="905" y="453"/>
                  </a:cubicBezTo>
                  <a:cubicBezTo>
                    <a:pt x="905" y="191"/>
                    <a:pt x="691" y="1"/>
                    <a:pt x="453"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5274999" y="4269606"/>
              <a:ext cx="24866" cy="27012"/>
            </a:xfrm>
            <a:custGeom>
              <a:avLst/>
              <a:gdLst/>
              <a:ahLst/>
              <a:cxnLst/>
              <a:rect l="l" t="t" r="r" b="b"/>
              <a:pathLst>
                <a:path w="834" h="906" extrusionOk="0">
                  <a:moveTo>
                    <a:pt x="381" y="0"/>
                  </a:moveTo>
                  <a:cubicBezTo>
                    <a:pt x="405" y="72"/>
                    <a:pt x="453" y="119"/>
                    <a:pt x="453" y="215"/>
                  </a:cubicBezTo>
                  <a:cubicBezTo>
                    <a:pt x="453" y="453"/>
                    <a:pt x="239" y="667"/>
                    <a:pt x="0" y="667"/>
                  </a:cubicBezTo>
                  <a:cubicBezTo>
                    <a:pt x="48" y="810"/>
                    <a:pt x="215" y="905"/>
                    <a:pt x="381" y="905"/>
                  </a:cubicBezTo>
                  <a:cubicBezTo>
                    <a:pt x="620" y="905"/>
                    <a:pt x="834" y="691"/>
                    <a:pt x="834" y="453"/>
                  </a:cubicBezTo>
                  <a:cubicBezTo>
                    <a:pt x="834" y="215"/>
                    <a:pt x="620" y="0"/>
                    <a:pt x="381"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5255112" y="4324973"/>
              <a:ext cx="24896" cy="26297"/>
            </a:xfrm>
            <a:custGeom>
              <a:avLst/>
              <a:gdLst/>
              <a:ahLst/>
              <a:cxnLst/>
              <a:rect l="l" t="t" r="r" b="b"/>
              <a:pathLst>
                <a:path w="835" h="882" extrusionOk="0">
                  <a:moveTo>
                    <a:pt x="405" y="1"/>
                  </a:moveTo>
                  <a:cubicBezTo>
                    <a:pt x="429" y="48"/>
                    <a:pt x="453" y="120"/>
                    <a:pt x="453" y="215"/>
                  </a:cubicBezTo>
                  <a:cubicBezTo>
                    <a:pt x="453" y="453"/>
                    <a:pt x="239" y="644"/>
                    <a:pt x="1" y="644"/>
                  </a:cubicBezTo>
                  <a:cubicBezTo>
                    <a:pt x="72" y="810"/>
                    <a:pt x="215" y="882"/>
                    <a:pt x="405" y="882"/>
                  </a:cubicBezTo>
                  <a:cubicBezTo>
                    <a:pt x="644" y="882"/>
                    <a:pt x="834" y="668"/>
                    <a:pt x="834" y="453"/>
                  </a:cubicBezTo>
                  <a:cubicBezTo>
                    <a:pt x="834" y="215"/>
                    <a:pt x="667" y="1"/>
                    <a:pt x="405"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5208958" y="4388182"/>
              <a:ext cx="24896" cy="26297"/>
            </a:xfrm>
            <a:custGeom>
              <a:avLst/>
              <a:gdLst/>
              <a:ahLst/>
              <a:cxnLst/>
              <a:rect l="l" t="t" r="r" b="b"/>
              <a:pathLst>
                <a:path w="835" h="882" extrusionOk="0">
                  <a:moveTo>
                    <a:pt x="406" y="0"/>
                  </a:moveTo>
                  <a:cubicBezTo>
                    <a:pt x="429" y="48"/>
                    <a:pt x="453" y="119"/>
                    <a:pt x="453" y="191"/>
                  </a:cubicBezTo>
                  <a:cubicBezTo>
                    <a:pt x="453" y="429"/>
                    <a:pt x="239" y="643"/>
                    <a:pt x="1" y="643"/>
                  </a:cubicBezTo>
                  <a:cubicBezTo>
                    <a:pt x="72" y="786"/>
                    <a:pt x="215" y="881"/>
                    <a:pt x="406" y="881"/>
                  </a:cubicBezTo>
                  <a:cubicBezTo>
                    <a:pt x="644" y="881"/>
                    <a:pt x="834" y="667"/>
                    <a:pt x="834" y="429"/>
                  </a:cubicBezTo>
                  <a:cubicBezTo>
                    <a:pt x="834" y="191"/>
                    <a:pt x="644" y="0"/>
                    <a:pt x="4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7"/>
            <p:cNvSpPr/>
            <p:nvPr/>
          </p:nvSpPr>
          <p:spPr>
            <a:xfrm>
              <a:off x="5123746" y="4364031"/>
              <a:ext cx="24896" cy="26297"/>
            </a:xfrm>
            <a:custGeom>
              <a:avLst/>
              <a:gdLst/>
              <a:ahLst/>
              <a:cxnLst/>
              <a:rect l="l" t="t" r="r" b="b"/>
              <a:pathLst>
                <a:path w="835" h="882" extrusionOk="0">
                  <a:moveTo>
                    <a:pt x="406" y="1"/>
                  </a:moveTo>
                  <a:cubicBezTo>
                    <a:pt x="430" y="48"/>
                    <a:pt x="453" y="120"/>
                    <a:pt x="453" y="215"/>
                  </a:cubicBezTo>
                  <a:cubicBezTo>
                    <a:pt x="453" y="453"/>
                    <a:pt x="239" y="644"/>
                    <a:pt x="1" y="644"/>
                  </a:cubicBezTo>
                  <a:cubicBezTo>
                    <a:pt x="72" y="810"/>
                    <a:pt x="215" y="882"/>
                    <a:pt x="406" y="882"/>
                  </a:cubicBezTo>
                  <a:cubicBezTo>
                    <a:pt x="644" y="882"/>
                    <a:pt x="834" y="691"/>
                    <a:pt x="834" y="453"/>
                  </a:cubicBezTo>
                  <a:cubicBezTo>
                    <a:pt x="834" y="215"/>
                    <a:pt x="668" y="1"/>
                    <a:pt x="406"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7"/>
            <p:cNvSpPr/>
            <p:nvPr/>
          </p:nvSpPr>
          <p:spPr>
            <a:xfrm>
              <a:off x="5044228" y="4374675"/>
              <a:ext cx="24896" cy="26297"/>
            </a:xfrm>
            <a:custGeom>
              <a:avLst/>
              <a:gdLst/>
              <a:ahLst/>
              <a:cxnLst/>
              <a:rect l="l" t="t" r="r" b="b"/>
              <a:pathLst>
                <a:path w="835" h="882" extrusionOk="0">
                  <a:moveTo>
                    <a:pt x="382" y="1"/>
                  </a:moveTo>
                  <a:cubicBezTo>
                    <a:pt x="406" y="48"/>
                    <a:pt x="453" y="120"/>
                    <a:pt x="453" y="215"/>
                  </a:cubicBezTo>
                  <a:cubicBezTo>
                    <a:pt x="453" y="453"/>
                    <a:pt x="239" y="644"/>
                    <a:pt x="1" y="644"/>
                  </a:cubicBezTo>
                  <a:cubicBezTo>
                    <a:pt x="48" y="810"/>
                    <a:pt x="215" y="882"/>
                    <a:pt x="382" y="882"/>
                  </a:cubicBezTo>
                  <a:cubicBezTo>
                    <a:pt x="620" y="882"/>
                    <a:pt x="834" y="691"/>
                    <a:pt x="834" y="453"/>
                  </a:cubicBezTo>
                  <a:cubicBezTo>
                    <a:pt x="834" y="215"/>
                    <a:pt x="620" y="1"/>
                    <a:pt x="382"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963279" y="4471963"/>
              <a:ext cx="343707" cy="24180"/>
            </a:xfrm>
            <a:custGeom>
              <a:avLst/>
              <a:gdLst/>
              <a:ahLst/>
              <a:cxnLst/>
              <a:rect l="l" t="t" r="r" b="b"/>
              <a:pathLst>
                <a:path w="11528" h="811" extrusionOk="0">
                  <a:moveTo>
                    <a:pt x="120" y="0"/>
                  </a:moveTo>
                  <a:cubicBezTo>
                    <a:pt x="72" y="0"/>
                    <a:pt x="1" y="72"/>
                    <a:pt x="1" y="119"/>
                  </a:cubicBezTo>
                  <a:lnTo>
                    <a:pt x="1" y="691"/>
                  </a:lnTo>
                  <a:cubicBezTo>
                    <a:pt x="1" y="762"/>
                    <a:pt x="72" y="810"/>
                    <a:pt x="120" y="810"/>
                  </a:cubicBezTo>
                  <a:lnTo>
                    <a:pt x="11408" y="810"/>
                  </a:lnTo>
                  <a:cubicBezTo>
                    <a:pt x="11456" y="810"/>
                    <a:pt x="11527" y="762"/>
                    <a:pt x="11527" y="691"/>
                  </a:cubicBezTo>
                  <a:lnTo>
                    <a:pt x="11527" y="119"/>
                  </a:lnTo>
                  <a:cubicBezTo>
                    <a:pt x="11527" y="72"/>
                    <a:pt x="11456"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5289191" y="4471963"/>
              <a:ext cx="17800" cy="24180"/>
            </a:xfrm>
            <a:custGeom>
              <a:avLst/>
              <a:gdLst/>
              <a:ahLst/>
              <a:cxnLst/>
              <a:rect l="l" t="t" r="r" b="b"/>
              <a:pathLst>
                <a:path w="597" h="811" extrusionOk="0">
                  <a:moveTo>
                    <a:pt x="1" y="0"/>
                  </a:moveTo>
                  <a:cubicBezTo>
                    <a:pt x="48" y="0"/>
                    <a:pt x="120" y="72"/>
                    <a:pt x="120" y="119"/>
                  </a:cubicBezTo>
                  <a:lnTo>
                    <a:pt x="120" y="691"/>
                  </a:lnTo>
                  <a:cubicBezTo>
                    <a:pt x="120" y="739"/>
                    <a:pt x="48" y="810"/>
                    <a:pt x="1" y="810"/>
                  </a:cubicBezTo>
                  <a:lnTo>
                    <a:pt x="477" y="810"/>
                  </a:lnTo>
                  <a:cubicBezTo>
                    <a:pt x="525" y="810"/>
                    <a:pt x="596" y="762"/>
                    <a:pt x="596" y="691"/>
                  </a:cubicBezTo>
                  <a:lnTo>
                    <a:pt x="596" y="119"/>
                  </a:lnTo>
                  <a:cubicBezTo>
                    <a:pt x="596" y="72"/>
                    <a:pt x="525"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5002338" y="4163106"/>
              <a:ext cx="303934" cy="211597"/>
            </a:xfrm>
            <a:custGeom>
              <a:avLst/>
              <a:gdLst/>
              <a:ahLst/>
              <a:cxnLst/>
              <a:rect l="l" t="t" r="r" b="b"/>
              <a:pathLst>
                <a:path w="10194" h="7097" extrusionOk="0">
                  <a:moveTo>
                    <a:pt x="9526" y="334"/>
                  </a:moveTo>
                  <a:cubicBezTo>
                    <a:pt x="9669" y="334"/>
                    <a:pt x="9788" y="453"/>
                    <a:pt x="9788" y="595"/>
                  </a:cubicBezTo>
                  <a:cubicBezTo>
                    <a:pt x="9788" y="762"/>
                    <a:pt x="9669" y="881"/>
                    <a:pt x="9526" y="881"/>
                  </a:cubicBezTo>
                  <a:cubicBezTo>
                    <a:pt x="9384" y="881"/>
                    <a:pt x="9265" y="762"/>
                    <a:pt x="9265" y="595"/>
                  </a:cubicBezTo>
                  <a:cubicBezTo>
                    <a:pt x="9241" y="476"/>
                    <a:pt x="9384" y="334"/>
                    <a:pt x="9526" y="334"/>
                  </a:cubicBezTo>
                  <a:close/>
                  <a:moveTo>
                    <a:pt x="7359" y="1072"/>
                  </a:moveTo>
                  <a:cubicBezTo>
                    <a:pt x="7502" y="1072"/>
                    <a:pt x="7621" y="1191"/>
                    <a:pt x="7621" y="1358"/>
                  </a:cubicBezTo>
                  <a:cubicBezTo>
                    <a:pt x="7621" y="1500"/>
                    <a:pt x="7502" y="1619"/>
                    <a:pt x="7359" y="1619"/>
                  </a:cubicBezTo>
                  <a:cubicBezTo>
                    <a:pt x="7216" y="1619"/>
                    <a:pt x="7097" y="1500"/>
                    <a:pt x="7097" y="1358"/>
                  </a:cubicBezTo>
                  <a:cubicBezTo>
                    <a:pt x="7097" y="1191"/>
                    <a:pt x="7216" y="1072"/>
                    <a:pt x="7359" y="1072"/>
                  </a:cubicBezTo>
                  <a:close/>
                  <a:moveTo>
                    <a:pt x="6145" y="2739"/>
                  </a:moveTo>
                  <a:cubicBezTo>
                    <a:pt x="6288" y="2739"/>
                    <a:pt x="6407" y="2858"/>
                    <a:pt x="6407" y="3025"/>
                  </a:cubicBezTo>
                  <a:cubicBezTo>
                    <a:pt x="6407" y="3167"/>
                    <a:pt x="6288" y="3287"/>
                    <a:pt x="6145" y="3287"/>
                  </a:cubicBezTo>
                  <a:cubicBezTo>
                    <a:pt x="5978" y="3287"/>
                    <a:pt x="5859" y="3167"/>
                    <a:pt x="5859" y="3025"/>
                  </a:cubicBezTo>
                  <a:cubicBezTo>
                    <a:pt x="5859" y="2858"/>
                    <a:pt x="5978" y="2739"/>
                    <a:pt x="6145" y="2739"/>
                  </a:cubicBezTo>
                  <a:close/>
                  <a:moveTo>
                    <a:pt x="2025" y="4096"/>
                  </a:moveTo>
                  <a:cubicBezTo>
                    <a:pt x="2168" y="4096"/>
                    <a:pt x="2287" y="4215"/>
                    <a:pt x="2287" y="4358"/>
                  </a:cubicBezTo>
                  <a:cubicBezTo>
                    <a:pt x="2287" y="4501"/>
                    <a:pt x="2168" y="4620"/>
                    <a:pt x="2025" y="4620"/>
                  </a:cubicBezTo>
                  <a:cubicBezTo>
                    <a:pt x="1882" y="4620"/>
                    <a:pt x="1763" y="4501"/>
                    <a:pt x="1763" y="4358"/>
                  </a:cubicBezTo>
                  <a:cubicBezTo>
                    <a:pt x="1763" y="4239"/>
                    <a:pt x="1882" y="4096"/>
                    <a:pt x="2025" y="4096"/>
                  </a:cubicBezTo>
                  <a:close/>
                  <a:moveTo>
                    <a:pt x="4716" y="4644"/>
                  </a:moveTo>
                  <a:cubicBezTo>
                    <a:pt x="4859" y="4644"/>
                    <a:pt x="4978" y="4763"/>
                    <a:pt x="4978" y="4930"/>
                  </a:cubicBezTo>
                  <a:cubicBezTo>
                    <a:pt x="4978" y="5073"/>
                    <a:pt x="4859" y="5192"/>
                    <a:pt x="4716" y="5192"/>
                  </a:cubicBezTo>
                  <a:cubicBezTo>
                    <a:pt x="4549" y="5192"/>
                    <a:pt x="4430" y="5073"/>
                    <a:pt x="4430" y="4930"/>
                  </a:cubicBezTo>
                  <a:cubicBezTo>
                    <a:pt x="4406" y="4763"/>
                    <a:pt x="4525" y="4644"/>
                    <a:pt x="4716" y="4644"/>
                  </a:cubicBezTo>
                  <a:close/>
                  <a:moveTo>
                    <a:pt x="9526" y="0"/>
                  </a:moveTo>
                  <a:cubicBezTo>
                    <a:pt x="9169" y="0"/>
                    <a:pt x="8907" y="286"/>
                    <a:pt x="8907" y="643"/>
                  </a:cubicBezTo>
                  <a:lnTo>
                    <a:pt x="8907" y="691"/>
                  </a:lnTo>
                  <a:lnTo>
                    <a:pt x="7883" y="1024"/>
                  </a:lnTo>
                  <a:cubicBezTo>
                    <a:pt x="7764" y="834"/>
                    <a:pt x="7574" y="715"/>
                    <a:pt x="7336" y="715"/>
                  </a:cubicBezTo>
                  <a:cubicBezTo>
                    <a:pt x="7026" y="762"/>
                    <a:pt x="6764" y="1000"/>
                    <a:pt x="6740" y="1286"/>
                  </a:cubicBezTo>
                  <a:cubicBezTo>
                    <a:pt x="6740" y="1477"/>
                    <a:pt x="6764" y="1619"/>
                    <a:pt x="6883" y="1739"/>
                  </a:cubicBezTo>
                  <a:lnTo>
                    <a:pt x="6407" y="2429"/>
                  </a:lnTo>
                  <a:cubicBezTo>
                    <a:pt x="6337" y="2394"/>
                    <a:pt x="6255" y="2372"/>
                    <a:pt x="6178" y="2372"/>
                  </a:cubicBezTo>
                  <a:cubicBezTo>
                    <a:pt x="6150" y="2372"/>
                    <a:pt x="6123" y="2375"/>
                    <a:pt x="6097" y="2382"/>
                  </a:cubicBezTo>
                  <a:cubicBezTo>
                    <a:pt x="5811" y="2429"/>
                    <a:pt x="5573" y="2667"/>
                    <a:pt x="5549" y="2953"/>
                  </a:cubicBezTo>
                  <a:cubicBezTo>
                    <a:pt x="5502" y="3144"/>
                    <a:pt x="5573" y="3310"/>
                    <a:pt x="5692" y="3429"/>
                  </a:cubicBezTo>
                  <a:lnTo>
                    <a:pt x="5002" y="4382"/>
                  </a:lnTo>
                  <a:cubicBezTo>
                    <a:pt x="4906" y="4334"/>
                    <a:pt x="4835" y="4334"/>
                    <a:pt x="4716" y="4334"/>
                  </a:cubicBezTo>
                  <a:cubicBezTo>
                    <a:pt x="4430" y="4334"/>
                    <a:pt x="4240" y="4477"/>
                    <a:pt x="4121" y="4715"/>
                  </a:cubicBezTo>
                  <a:lnTo>
                    <a:pt x="2692" y="4382"/>
                  </a:lnTo>
                  <a:cubicBezTo>
                    <a:pt x="2692" y="4051"/>
                    <a:pt x="2406" y="3781"/>
                    <a:pt x="2060" y="3781"/>
                  </a:cubicBezTo>
                  <a:cubicBezTo>
                    <a:pt x="2033" y="3781"/>
                    <a:pt x="2005" y="3783"/>
                    <a:pt x="1977" y="3787"/>
                  </a:cubicBezTo>
                  <a:cubicBezTo>
                    <a:pt x="1668" y="3810"/>
                    <a:pt x="1430" y="4049"/>
                    <a:pt x="1406" y="4358"/>
                  </a:cubicBezTo>
                  <a:cubicBezTo>
                    <a:pt x="1382" y="4501"/>
                    <a:pt x="1430" y="4644"/>
                    <a:pt x="1501" y="4763"/>
                  </a:cubicBezTo>
                  <a:lnTo>
                    <a:pt x="24" y="6882"/>
                  </a:lnTo>
                  <a:cubicBezTo>
                    <a:pt x="1" y="6906"/>
                    <a:pt x="1" y="7002"/>
                    <a:pt x="96" y="7073"/>
                  </a:cubicBezTo>
                  <a:cubicBezTo>
                    <a:pt x="120" y="7097"/>
                    <a:pt x="144" y="7097"/>
                    <a:pt x="191" y="7097"/>
                  </a:cubicBezTo>
                  <a:cubicBezTo>
                    <a:pt x="239" y="7097"/>
                    <a:pt x="310" y="7073"/>
                    <a:pt x="334" y="7025"/>
                  </a:cubicBezTo>
                  <a:lnTo>
                    <a:pt x="1787" y="4954"/>
                  </a:lnTo>
                  <a:cubicBezTo>
                    <a:pt x="1882" y="4977"/>
                    <a:pt x="1977" y="5001"/>
                    <a:pt x="2049" y="5001"/>
                  </a:cubicBezTo>
                  <a:cubicBezTo>
                    <a:pt x="2287" y="5001"/>
                    <a:pt x="2501" y="4882"/>
                    <a:pt x="2596" y="4715"/>
                  </a:cubicBezTo>
                  <a:lnTo>
                    <a:pt x="4073" y="5049"/>
                  </a:lnTo>
                  <a:cubicBezTo>
                    <a:pt x="4141" y="5344"/>
                    <a:pt x="4404" y="5574"/>
                    <a:pt x="4718" y="5574"/>
                  </a:cubicBezTo>
                  <a:cubicBezTo>
                    <a:pt x="4733" y="5574"/>
                    <a:pt x="4748" y="5574"/>
                    <a:pt x="4764" y="5573"/>
                  </a:cubicBezTo>
                  <a:cubicBezTo>
                    <a:pt x="5073" y="5549"/>
                    <a:pt x="5264" y="5311"/>
                    <a:pt x="5335" y="5049"/>
                  </a:cubicBezTo>
                  <a:cubicBezTo>
                    <a:pt x="5359" y="4882"/>
                    <a:pt x="5335" y="4763"/>
                    <a:pt x="5240" y="4644"/>
                  </a:cubicBezTo>
                  <a:lnTo>
                    <a:pt x="5954" y="3644"/>
                  </a:lnTo>
                  <a:cubicBezTo>
                    <a:pt x="6050" y="3668"/>
                    <a:pt x="6097" y="3668"/>
                    <a:pt x="6192" y="3668"/>
                  </a:cubicBezTo>
                  <a:cubicBezTo>
                    <a:pt x="6502" y="3644"/>
                    <a:pt x="6740" y="3406"/>
                    <a:pt x="6764" y="3096"/>
                  </a:cubicBezTo>
                  <a:cubicBezTo>
                    <a:pt x="6764" y="2953"/>
                    <a:pt x="6740" y="2810"/>
                    <a:pt x="6645" y="2691"/>
                  </a:cubicBezTo>
                  <a:lnTo>
                    <a:pt x="7145" y="2001"/>
                  </a:lnTo>
                  <a:cubicBezTo>
                    <a:pt x="7216" y="2024"/>
                    <a:pt x="7264" y="2024"/>
                    <a:pt x="7359" y="2024"/>
                  </a:cubicBezTo>
                  <a:cubicBezTo>
                    <a:pt x="7717" y="2024"/>
                    <a:pt x="7979" y="1762"/>
                    <a:pt x="7979" y="1405"/>
                  </a:cubicBezTo>
                  <a:lnTo>
                    <a:pt x="9026" y="1048"/>
                  </a:lnTo>
                  <a:cubicBezTo>
                    <a:pt x="9131" y="1215"/>
                    <a:pt x="9308" y="1291"/>
                    <a:pt x="9511" y="1291"/>
                  </a:cubicBezTo>
                  <a:cubicBezTo>
                    <a:pt x="9540" y="1291"/>
                    <a:pt x="9569" y="1289"/>
                    <a:pt x="9598" y="1286"/>
                  </a:cubicBezTo>
                  <a:cubicBezTo>
                    <a:pt x="9884" y="1262"/>
                    <a:pt x="10122" y="1024"/>
                    <a:pt x="10146" y="715"/>
                  </a:cubicBezTo>
                  <a:cubicBezTo>
                    <a:pt x="10193" y="334"/>
                    <a:pt x="9884" y="0"/>
                    <a:pt x="95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7"/>
            <p:cNvSpPr/>
            <p:nvPr/>
          </p:nvSpPr>
          <p:spPr>
            <a:xfrm>
              <a:off x="5002338" y="4264627"/>
              <a:ext cx="302503" cy="181812"/>
            </a:xfrm>
            <a:custGeom>
              <a:avLst/>
              <a:gdLst/>
              <a:ahLst/>
              <a:cxnLst/>
              <a:rect l="l" t="t" r="r" b="b"/>
              <a:pathLst>
                <a:path w="10146" h="6098" extrusionOk="0">
                  <a:moveTo>
                    <a:pt x="9503" y="358"/>
                  </a:moveTo>
                  <a:cubicBezTo>
                    <a:pt x="9646" y="358"/>
                    <a:pt x="9765" y="477"/>
                    <a:pt x="9765" y="620"/>
                  </a:cubicBezTo>
                  <a:cubicBezTo>
                    <a:pt x="9765" y="763"/>
                    <a:pt x="9646" y="882"/>
                    <a:pt x="9503" y="882"/>
                  </a:cubicBezTo>
                  <a:cubicBezTo>
                    <a:pt x="9360" y="882"/>
                    <a:pt x="9241" y="763"/>
                    <a:pt x="9241" y="620"/>
                  </a:cubicBezTo>
                  <a:cubicBezTo>
                    <a:pt x="9241" y="477"/>
                    <a:pt x="9360" y="358"/>
                    <a:pt x="9503" y="358"/>
                  </a:cubicBezTo>
                  <a:close/>
                  <a:moveTo>
                    <a:pt x="4478" y="3549"/>
                  </a:moveTo>
                  <a:cubicBezTo>
                    <a:pt x="4621" y="3549"/>
                    <a:pt x="4740" y="3668"/>
                    <a:pt x="4740" y="3811"/>
                  </a:cubicBezTo>
                  <a:cubicBezTo>
                    <a:pt x="4764" y="3930"/>
                    <a:pt x="4621" y="4073"/>
                    <a:pt x="4478" y="4073"/>
                  </a:cubicBezTo>
                  <a:cubicBezTo>
                    <a:pt x="4311" y="4073"/>
                    <a:pt x="4192" y="3954"/>
                    <a:pt x="4192" y="3811"/>
                  </a:cubicBezTo>
                  <a:cubicBezTo>
                    <a:pt x="4192" y="3668"/>
                    <a:pt x="4311" y="3549"/>
                    <a:pt x="4478" y="3549"/>
                  </a:cubicBezTo>
                  <a:close/>
                  <a:moveTo>
                    <a:pt x="1787" y="3906"/>
                  </a:moveTo>
                  <a:cubicBezTo>
                    <a:pt x="1930" y="3906"/>
                    <a:pt x="2049" y="4025"/>
                    <a:pt x="2049" y="4168"/>
                  </a:cubicBezTo>
                  <a:cubicBezTo>
                    <a:pt x="2049" y="4287"/>
                    <a:pt x="1930" y="4430"/>
                    <a:pt x="1787" y="4430"/>
                  </a:cubicBezTo>
                  <a:cubicBezTo>
                    <a:pt x="1644" y="4430"/>
                    <a:pt x="1525" y="4311"/>
                    <a:pt x="1525" y="4168"/>
                  </a:cubicBezTo>
                  <a:cubicBezTo>
                    <a:pt x="1525" y="4025"/>
                    <a:pt x="1644" y="3906"/>
                    <a:pt x="1787" y="3906"/>
                  </a:cubicBezTo>
                  <a:close/>
                  <a:moveTo>
                    <a:pt x="7336" y="4335"/>
                  </a:moveTo>
                  <a:cubicBezTo>
                    <a:pt x="7478" y="4335"/>
                    <a:pt x="7597" y="4454"/>
                    <a:pt x="7597" y="4621"/>
                  </a:cubicBezTo>
                  <a:cubicBezTo>
                    <a:pt x="7597" y="4763"/>
                    <a:pt x="7478" y="4883"/>
                    <a:pt x="7336" y="4883"/>
                  </a:cubicBezTo>
                  <a:cubicBezTo>
                    <a:pt x="7169" y="4883"/>
                    <a:pt x="7050" y="4763"/>
                    <a:pt x="7050" y="4621"/>
                  </a:cubicBezTo>
                  <a:cubicBezTo>
                    <a:pt x="7050" y="4454"/>
                    <a:pt x="7169" y="4335"/>
                    <a:pt x="7336" y="4335"/>
                  </a:cubicBezTo>
                  <a:close/>
                  <a:moveTo>
                    <a:pt x="9526" y="1"/>
                  </a:moveTo>
                  <a:cubicBezTo>
                    <a:pt x="9169" y="1"/>
                    <a:pt x="8907" y="263"/>
                    <a:pt x="8907" y="620"/>
                  </a:cubicBezTo>
                  <a:cubicBezTo>
                    <a:pt x="8907" y="858"/>
                    <a:pt x="9026" y="1072"/>
                    <a:pt x="9193" y="1167"/>
                  </a:cubicBezTo>
                  <a:lnTo>
                    <a:pt x="8955" y="1834"/>
                  </a:lnTo>
                  <a:lnTo>
                    <a:pt x="8883" y="1834"/>
                  </a:lnTo>
                  <a:cubicBezTo>
                    <a:pt x="8788" y="1834"/>
                    <a:pt x="8693" y="1930"/>
                    <a:pt x="8693" y="2025"/>
                  </a:cubicBezTo>
                  <a:cubicBezTo>
                    <a:pt x="8693" y="2096"/>
                    <a:pt x="8788" y="2191"/>
                    <a:pt x="8883" y="2191"/>
                  </a:cubicBezTo>
                  <a:cubicBezTo>
                    <a:pt x="9026" y="2191"/>
                    <a:pt x="9145" y="2311"/>
                    <a:pt x="9145" y="2477"/>
                  </a:cubicBezTo>
                  <a:cubicBezTo>
                    <a:pt x="9145" y="2620"/>
                    <a:pt x="9026" y="2739"/>
                    <a:pt x="8883" y="2739"/>
                  </a:cubicBezTo>
                  <a:cubicBezTo>
                    <a:pt x="8764" y="2739"/>
                    <a:pt x="8645" y="2644"/>
                    <a:pt x="8598" y="2525"/>
                  </a:cubicBezTo>
                  <a:cubicBezTo>
                    <a:pt x="8578" y="2446"/>
                    <a:pt x="8509" y="2400"/>
                    <a:pt x="8446" y="2400"/>
                  </a:cubicBezTo>
                  <a:cubicBezTo>
                    <a:pt x="8432" y="2400"/>
                    <a:pt x="8419" y="2402"/>
                    <a:pt x="8407" y="2406"/>
                  </a:cubicBezTo>
                  <a:cubicBezTo>
                    <a:pt x="8312" y="2430"/>
                    <a:pt x="8240" y="2525"/>
                    <a:pt x="8288" y="2620"/>
                  </a:cubicBezTo>
                  <a:cubicBezTo>
                    <a:pt x="8312" y="2739"/>
                    <a:pt x="8360" y="2834"/>
                    <a:pt x="8455" y="2906"/>
                  </a:cubicBezTo>
                  <a:lnTo>
                    <a:pt x="7621" y="4025"/>
                  </a:lnTo>
                  <a:cubicBezTo>
                    <a:pt x="7526" y="3954"/>
                    <a:pt x="7455" y="3930"/>
                    <a:pt x="7336" y="3930"/>
                  </a:cubicBezTo>
                  <a:cubicBezTo>
                    <a:pt x="7050" y="3930"/>
                    <a:pt x="6859" y="4073"/>
                    <a:pt x="6764" y="4311"/>
                  </a:cubicBezTo>
                  <a:lnTo>
                    <a:pt x="5121" y="3787"/>
                  </a:lnTo>
                  <a:lnTo>
                    <a:pt x="5121" y="3739"/>
                  </a:lnTo>
                  <a:cubicBezTo>
                    <a:pt x="5121" y="3382"/>
                    <a:pt x="4859" y="3120"/>
                    <a:pt x="4502" y="3120"/>
                  </a:cubicBezTo>
                  <a:cubicBezTo>
                    <a:pt x="4192" y="3120"/>
                    <a:pt x="3930" y="3358"/>
                    <a:pt x="3882" y="3620"/>
                  </a:cubicBezTo>
                  <a:lnTo>
                    <a:pt x="2358" y="3811"/>
                  </a:lnTo>
                  <a:cubicBezTo>
                    <a:pt x="2239" y="3597"/>
                    <a:pt x="2025" y="3477"/>
                    <a:pt x="1787" y="3477"/>
                  </a:cubicBezTo>
                  <a:cubicBezTo>
                    <a:pt x="1430" y="3477"/>
                    <a:pt x="1168" y="3739"/>
                    <a:pt x="1168" y="4097"/>
                  </a:cubicBezTo>
                  <a:cubicBezTo>
                    <a:pt x="1168" y="4216"/>
                    <a:pt x="1191" y="4335"/>
                    <a:pt x="1263" y="4430"/>
                  </a:cubicBezTo>
                  <a:lnTo>
                    <a:pt x="72" y="5835"/>
                  </a:lnTo>
                  <a:cubicBezTo>
                    <a:pt x="1" y="5883"/>
                    <a:pt x="1" y="6002"/>
                    <a:pt x="96" y="6073"/>
                  </a:cubicBezTo>
                  <a:cubicBezTo>
                    <a:pt x="120" y="6097"/>
                    <a:pt x="144" y="6097"/>
                    <a:pt x="215" y="6097"/>
                  </a:cubicBezTo>
                  <a:cubicBezTo>
                    <a:pt x="263" y="6097"/>
                    <a:pt x="310" y="6073"/>
                    <a:pt x="334" y="6049"/>
                  </a:cubicBezTo>
                  <a:lnTo>
                    <a:pt x="1525" y="4644"/>
                  </a:lnTo>
                  <a:cubicBezTo>
                    <a:pt x="1620" y="4668"/>
                    <a:pt x="1692" y="4692"/>
                    <a:pt x="1787" y="4692"/>
                  </a:cubicBezTo>
                  <a:cubicBezTo>
                    <a:pt x="2120" y="4692"/>
                    <a:pt x="2382" y="4430"/>
                    <a:pt x="2406" y="4097"/>
                  </a:cubicBezTo>
                  <a:lnTo>
                    <a:pt x="3906" y="3930"/>
                  </a:lnTo>
                  <a:cubicBezTo>
                    <a:pt x="4002" y="4168"/>
                    <a:pt x="4240" y="4311"/>
                    <a:pt x="4502" y="4311"/>
                  </a:cubicBezTo>
                  <a:cubicBezTo>
                    <a:pt x="4716" y="4311"/>
                    <a:pt x="4906" y="4192"/>
                    <a:pt x="5026" y="4049"/>
                  </a:cubicBezTo>
                  <a:lnTo>
                    <a:pt x="6740" y="4621"/>
                  </a:lnTo>
                  <a:cubicBezTo>
                    <a:pt x="6788" y="4906"/>
                    <a:pt x="7026" y="5121"/>
                    <a:pt x="7359" y="5121"/>
                  </a:cubicBezTo>
                  <a:cubicBezTo>
                    <a:pt x="7717" y="5121"/>
                    <a:pt x="7979" y="4859"/>
                    <a:pt x="7979" y="4501"/>
                  </a:cubicBezTo>
                  <a:cubicBezTo>
                    <a:pt x="7979" y="4382"/>
                    <a:pt x="7955" y="4287"/>
                    <a:pt x="7883" y="4192"/>
                  </a:cubicBezTo>
                  <a:lnTo>
                    <a:pt x="8788" y="3001"/>
                  </a:lnTo>
                  <a:lnTo>
                    <a:pt x="8907" y="3001"/>
                  </a:lnTo>
                  <a:cubicBezTo>
                    <a:pt x="9265" y="3001"/>
                    <a:pt x="9526" y="2739"/>
                    <a:pt x="9526" y="2382"/>
                  </a:cubicBezTo>
                  <a:cubicBezTo>
                    <a:pt x="9526" y="2168"/>
                    <a:pt x="9431" y="2025"/>
                    <a:pt x="9288" y="1906"/>
                  </a:cubicBezTo>
                  <a:lnTo>
                    <a:pt x="9550" y="1167"/>
                  </a:lnTo>
                  <a:cubicBezTo>
                    <a:pt x="9585" y="1175"/>
                    <a:pt x="9619" y="1179"/>
                    <a:pt x="9652" y="1179"/>
                  </a:cubicBezTo>
                  <a:cubicBezTo>
                    <a:pt x="9936" y="1179"/>
                    <a:pt x="10146" y="918"/>
                    <a:pt x="10146" y="620"/>
                  </a:cubicBezTo>
                  <a:cubicBezTo>
                    <a:pt x="10146" y="263"/>
                    <a:pt x="9884" y="1"/>
                    <a:pt x="9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7"/>
            <p:cNvSpPr/>
            <p:nvPr/>
          </p:nvSpPr>
          <p:spPr>
            <a:xfrm>
              <a:off x="4957614" y="4147482"/>
              <a:ext cx="354321" cy="355037"/>
            </a:xfrm>
            <a:custGeom>
              <a:avLst/>
              <a:gdLst/>
              <a:ahLst/>
              <a:cxnLst/>
              <a:rect l="l" t="t" r="r" b="b"/>
              <a:pathLst>
                <a:path w="11884" h="11908" extrusionOk="0">
                  <a:moveTo>
                    <a:pt x="929" y="0"/>
                  </a:moveTo>
                  <a:cubicBezTo>
                    <a:pt x="810" y="0"/>
                    <a:pt x="715" y="48"/>
                    <a:pt x="715" y="167"/>
                  </a:cubicBezTo>
                  <a:lnTo>
                    <a:pt x="715" y="977"/>
                  </a:lnTo>
                  <a:lnTo>
                    <a:pt x="524" y="977"/>
                  </a:lnTo>
                  <a:cubicBezTo>
                    <a:pt x="429" y="977"/>
                    <a:pt x="334" y="1048"/>
                    <a:pt x="334" y="1119"/>
                  </a:cubicBezTo>
                  <a:cubicBezTo>
                    <a:pt x="334" y="1239"/>
                    <a:pt x="405" y="1334"/>
                    <a:pt x="524" y="1334"/>
                  </a:cubicBezTo>
                  <a:lnTo>
                    <a:pt x="715" y="1334"/>
                  </a:lnTo>
                  <a:lnTo>
                    <a:pt x="715" y="2239"/>
                  </a:lnTo>
                  <a:lnTo>
                    <a:pt x="524" y="2239"/>
                  </a:lnTo>
                  <a:cubicBezTo>
                    <a:pt x="429" y="2239"/>
                    <a:pt x="334" y="2286"/>
                    <a:pt x="334" y="2382"/>
                  </a:cubicBezTo>
                  <a:cubicBezTo>
                    <a:pt x="334" y="2501"/>
                    <a:pt x="405" y="2596"/>
                    <a:pt x="524" y="2596"/>
                  </a:cubicBezTo>
                  <a:lnTo>
                    <a:pt x="715" y="2596"/>
                  </a:lnTo>
                  <a:lnTo>
                    <a:pt x="715" y="3477"/>
                  </a:lnTo>
                  <a:lnTo>
                    <a:pt x="524" y="3477"/>
                  </a:lnTo>
                  <a:cubicBezTo>
                    <a:pt x="429" y="3477"/>
                    <a:pt x="334" y="3549"/>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8"/>
                  </a:lnTo>
                  <a:lnTo>
                    <a:pt x="524" y="5978"/>
                  </a:lnTo>
                  <a:cubicBezTo>
                    <a:pt x="429" y="5978"/>
                    <a:pt x="334" y="6049"/>
                    <a:pt x="334" y="6120"/>
                  </a:cubicBezTo>
                  <a:cubicBezTo>
                    <a:pt x="334" y="6240"/>
                    <a:pt x="405" y="6335"/>
                    <a:pt x="524" y="6335"/>
                  </a:cubicBezTo>
                  <a:lnTo>
                    <a:pt x="715" y="6335"/>
                  </a:lnTo>
                  <a:lnTo>
                    <a:pt x="715" y="7240"/>
                  </a:lnTo>
                  <a:lnTo>
                    <a:pt x="524" y="7240"/>
                  </a:lnTo>
                  <a:cubicBezTo>
                    <a:pt x="429" y="7240"/>
                    <a:pt x="334" y="7287"/>
                    <a:pt x="334" y="7383"/>
                  </a:cubicBezTo>
                  <a:cubicBezTo>
                    <a:pt x="334" y="7502"/>
                    <a:pt x="405" y="7597"/>
                    <a:pt x="524" y="7597"/>
                  </a:cubicBezTo>
                  <a:lnTo>
                    <a:pt x="715" y="7597"/>
                  </a:lnTo>
                  <a:lnTo>
                    <a:pt x="715" y="8478"/>
                  </a:lnTo>
                  <a:lnTo>
                    <a:pt x="524" y="8478"/>
                  </a:lnTo>
                  <a:cubicBezTo>
                    <a:pt x="429" y="8478"/>
                    <a:pt x="334" y="8550"/>
                    <a:pt x="334" y="8621"/>
                  </a:cubicBezTo>
                  <a:cubicBezTo>
                    <a:pt x="334" y="8740"/>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7"/>
                  </a:lnTo>
                  <a:lnTo>
                    <a:pt x="310" y="10717"/>
                  </a:lnTo>
                  <a:cubicBezTo>
                    <a:pt x="167" y="10717"/>
                    <a:pt x="0" y="10836"/>
                    <a:pt x="0" y="11002"/>
                  </a:cubicBezTo>
                  <a:lnTo>
                    <a:pt x="0" y="11693"/>
                  </a:lnTo>
                  <a:cubicBezTo>
                    <a:pt x="0" y="11788"/>
                    <a:pt x="96" y="11884"/>
                    <a:pt x="191" y="11884"/>
                  </a:cubicBezTo>
                  <a:lnTo>
                    <a:pt x="1548" y="11884"/>
                  </a:lnTo>
                  <a:cubicBezTo>
                    <a:pt x="1596" y="11884"/>
                    <a:pt x="1620" y="11884"/>
                    <a:pt x="1644" y="11836"/>
                  </a:cubicBezTo>
                  <a:cubicBezTo>
                    <a:pt x="1763" y="11693"/>
                    <a:pt x="1667" y="11550"/>
                    <a:pt x="1524" y="11550"/>
                  </a:cubicBezTo>
                  <a:lnTo>
                    <a:pt x="334" y="11550"/>
                  </a:lnTo>
                  <a:lnTo>
                    <a:pt x="334" y="11074"/>
                  </a:lnTo>
                  <a:lnTo>
                    <a:pt x="11503" y="11074"/>
                  </a:lnTo>
                  <a:lnTo>
                    <a:pt x="11503" y="11550"/>
                  </a:lnTo>
                  <a:lnTo>
                    <a:pt x="2310" y="11550"/>
                  </a:lnTo>
                  <a:cubicBezTo>
                    <a:pt x="2215" y="11550"/>
                    <a:pt x="2120" y="11598"/>
                    <a:pt x="2120" y="11693"/>
                  </a:cubicBezTo>
                  <a:cubicBezTo>
                    <a:pt x="2120" y="11812"/>
                    <a:pt x="2191" y="11907"/>
                    <a:pt x="2310" y="11907"/>
                  </a:cubicBezTo>
                  <a:lnTo>
                    <a:pt x="11550" y="11907"/>
                  </a:lnTo>
                  <a:cubicBezTo>
                    <a:pt x="11717" y="11907"/>
                    <a:pt x="11860" y="11788"/>
                    <a:pt x="11860" y="11598"/>
                  </a:cubicBezTo>
                  <a:lnTo>
                    <a:pt x="11860" y="11050"/>
                  </a:lnTo>
                  <a:cubicBezTo>
                    <a:pt x="11884" y="10836"/>
                    <a:pt x="11765" y="10717"/>
                    <a:pt x="11622" y="10717"/>
                  </a:cubicBezTo>
                  <a:lnTo>
                    <a:pt x="1096" y="10717"/>
                  </a:lnTo>
                  <a:lnTo>
                    <a:pt x="1096" y="167"/>
                  </a:lnTo>
                  <a:cubicBezTo>
                    <a:pt x="1096" y="95"/>
                    <a:pt x="1024"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77"/>
          <p:cNvGrpSpPr/>
          <p:nvPr/>
        </p:nvGrpSpPr>
        <p:grpSpPr>
          <a:xfrm>
            <a:off x="5518786" y="4147482"/>
            <a:ext cx="355037" cy="352207"/>
            <a:chOff x="5556873" y="4147482"/>
            <a:chExt cx="355037" cy="352207"/>
          </a:xfrm>
        </p:grpSpPr>
        <p:sp>
          <p:nvSpPr>
            <p:cNvPr id="14116" name="Google Shape;14116;p77"/>
            <p:cNvSpPr/>
            <p:nvPr/>
          </p:nvSpPr>
          <p:spPr>
            <a:xfrm>
              <a:off x="5563283" y="4410901"/>
              <a:ext cx="343678" cy="83810"/>
            </a:xfrm>
            <a:custGeom>
              <a:avLst/>
              <a:gdLst/>
              <a:ahLst/>
              <a:cxnLst/>
              <a:rect l="l" t="t" r="r" b="b"/>
              <a:pathLst>
                <a:path w="11527" h="2811" extrusionOk="0">
                  <a:moveTo>
                    <a:pt x="191" y="0"/>
                  </a:moveTo>
                  <a:cubicBezTo>
                    <a:pt x="95" y="0"/>
                    <a:pt x="0" y="96"/>
                    <a:pt x="0" y="191"/>
                  </a:cubicBezTo>
                  <a:lnTo>
                    <a:pt x="0" y="1405"/>
                  </a:lnTo>
                  <a:lnTo>
                    <a:pt x="0" y="2620"/>
                  </a:lnTo>
                  <a:cubicBezTo>
                    <a:pt x="0" y="2715"/>
                    <a:pt x="95" y="2810"/>
                    <a:pt x="191" y="2810"/>
                  </a:cubicBezTo>
                  <a:lnTo>
                    <a:pt x="10455" y="2810"/>
                  </a:lnTo>
                  <a:cubicBezTo>
                    <a:pt x="10502" y="2810"/>
                    <a:pt x="10574" y="2763"/>
                    <a:pt x="10598" y="2715"/>
                  </a:cubicBezTo>
                  <a:lnTo>
                    <a:pt x="11503" y="1501"/>
                  </a:lnTo>
                  <a:cubicBezTo>
                    <a:pt x="11526" y="1453"/>
                    <a:pt x="11526" y="1382"/>
                    <a:pt x="11503" y="1310"/>
                  </a:cubicBezTo>
                  <a:lnTo>
                    <a:pt x="10598" y="96"/>
                  </a:lnTo>
                  <a:cubicBezTo>
                    <a:pt x="10574" y="24"/>
                    <a:pt x="10502" y="0"/>
                    <a:pt x="10455"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5563283" y="4289493"/>
              <a:ext cx="343678" cy="83094"/>
            </a:xfrm>
            <a:custGeom>
              <a:avLst/>
              <a:gdLst/>
              <a:ahLst/>
              <a:cxnLst/>
              <a:rect l="l" t="t" r="r" b="b"/>
              <a:pathLst>
                <a:path w="11527" h="2787" extrusionOk="0">
                  <a:moveTo>
                    <a:pt x="191" y="0"/>
                  </a:moveTo>
                  <a:cubicBezTo>
                    <a:pt x="95" y="0"/>
                    <a:pt x="0" y="95"/>
                    <a:pt x="0" y="167"/>
                  </a:cubicBezTo>
                  <a:lnTo>
                    <a:pt x="0" y="1405"/>
                  </a:lnTo>
                  <a:lnTo>
                    <a:pt x="0" y="2620"/>
                  </a:lnTo>
                  <a:cubicBezTo>
                    <a:pt x="0" y="2715"/>
                    <a:pt x="95" y="2786"/>
                    <a:pt x="191" y="2786"/>
                  </a:cubicBezTo>
                  <a:lnTo>
                    <a:pt x="10455" y="2786"/>
                  </a:lnTo>
                  <a:cubicBezTo>
                    <a:pt x="10502" y="2786"/>
                    <a:pt x="10574" y="2763"/>
                    <a:pt x="10598" y="2715"/>
                  </a:cubicBezTo>
                  <a:lnTo>
                    <a:pt x="11503" y="1477"/>
                  </a:lnTo>
                  <a:cubicBezTo>
                    <a:pt x="11526" y="1453"/>
                    <a:pt x="11526" y="1357"/>
                    <a:pt x="11503" y="1310"/>
                  </a:cubicBezTo>
                  <a:lnTo>
                    <a:pt x="10598" y="95"/>
                  </a:lnTo>
                  <a:cubicBezTo>
                    <a:pt x="10574" y="24"/>
                    <a:pt x="10502" y="0"/>
                    <a:pt x="1045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5563283" y="4166654"/>
              <a:ext cx="343678" cy="83810"/>
            </a:xfrm>
            <a:custGeom>
              <a:avLst/>
              <a:gdLst/>
              <a:ahLst/>
              <a:cxnLst/>
              <a:rect l="l" t="t" r="r" b="b"/>
              <a:pathLst>
                <a:path w="11527" h="2811" extrusionOk="0">
                  <a:moveTo>
                    <a:pt x="191" y="0"/>
                  </a:moveTo>
                  <a:cubicBezTo>
                    <a:pt x="95" y="0"/>
                    <a:pt x="0" y="95"/>
                    <a:pt x="0" y="191"/>
                  </a:cubicBezTo>
                  <a:lnTo>
                    <a:pt x="0" y="1405"/>
                  </a:lnTo>
                  <a:lnTo>
                    <a:pt x="0" y="2620"/>
                  </a:lnTo>
                  <a:cubicBezTo>
                    <a:pt x="0" y="2715"/>
                    <a:pt x="95" y="2810"/>
                    <a:pt x="191" y="2810"/>
                  </a:cubicBezTo>
                  <a:lnTo>
                    <a:pt x="10455" y="2810"/>
                  </a:lnTo>
                  <a:cubicBezTo>
                    <a:pt x="10502" y="2810"/>
                    <a:pt x="10574" y="2786"/>
                    <a:pt x="10598" y="2715"/>
                  </a:cubicBezTo>
                  <a:lnTo>
                    <a:pt x="11503" y="1500"/>
                  </a:lnTo>
                  <a:cubicBezTo>
                    <a:pt x="11526" y="1477"/>
                    <a:pt x="11526" y="1381"/>
                    <a:pt x="11503" y="1310"/>
                  </a:cubicBezTo>
                  <a:lnTo>
                    <a:pt x="10598" y="95"/>
                  </a:lnTo>
                  <a:cubicBezTo>
                    <a:pt x="10574" y="24"/>
                    <a:pt x="10502" y="0"/>
                    <a:pt x="10455"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5860065" y="4411617"/>
              <a:ext cx="46183" cy="84526"/>
            </a:xfrm>
            <a:custGeom>
              <a:avLst/>
              <a:gdLst/>
              <a:ahLst/>
              <a:cxnLst/>
              <a:rect l="l" t="t" r="r" b="b"/>
              <a:pathLst>
                <a:path w="1549" h="2835" extrusionOk="0">
                  <a:moveTo>
                    <a:pt x="1" y="0"/>
                  </a:moveTo>
                  <a:cubicBezTo>
                    <a:pt x="48" y="0"/>
                    <a:pt x="120" y="48"/>
                    <a:pt x="143" y="95"/>
                  </a:cubicBezTo>
                  <a:lnTo>
                    <a:pt x="1025" y="1310"/>
                  </a:lnTo>
                  <a:cubicBezTo>
                    <a:pt x="1096" y="1381"/>
                    <a:pt x="1096" y="1477"/>
                    <a:pt x="1025" y="1524"/>
                  </a:cubicBezTo>
                  <a:lnTo>
                    <a:pt x="143" y="2739"/>
                  </a:lnTo>
                  <a:cubicBezTo>
                    <a:pt x="120" y="2810"/>
                    <a:pt x="48" y="2834"/>
                    <a:pt x="1" y="2834"/>
                  </a:cubicBezTo>
                  <a:lnTo>
                    <a:pt x="477" y="2834"/>
                  </a:lnTo>
                  <a:cubicBezTo>
                    <a:pt x="524" y="2834"/>
                    <a:pt x="596" y="2810"/>
                    <a:pt x="620" y="2739"/>
                  </a:cubicBezTo>
                  <a:lnTo>
                    <a:pt x="1501" y="1524"/>
                  </a:lnTo>
                  <a:cubicBezTo>
                    <a:pt x="1549" y="1429"/>
                    <a:pt x="1549" y="1358"/>
                    <a:pt x="1501" y="1310"/>
                  </a:cubicBezTo>
                  <a:lnTo>
                    <a:pt x="620" y="95"/>
                  </a:lnTo>
                  <a:cubicBezTo>
                    <a:pt x="596" y="48"/>
                    <a:pt x="524" y="0"/>
                    <a:pt x="47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5860065" y="4289493"/>
              <a:ext cx="46183" cy="84496"/>
            </a:xfrm>
            <a:custGeom>
              <a:avLst/>
              <a:gdLst/>
              <a:ahLst/>
              <a:cxnLst/>
              <a:rect l="l" t="t" r="r" b="b"/>
              <a:pathLst>
                <a:path w="1549" h="2834" extrusionOk="0">
                  <a:moveTo>
                    <a:pt x="1" y="0"/>
                  </a:moveTo>
                  <a:cubicBezTo>
                    <a:pt x="48" y="0"/>
                    <a:pt x="120" y="24"/>
                    <a:pt x="143" y="72"/>
                  </a:cubicBezTo>
                  <a:lnTo>
                    <a:pt x="1025" y="1310"/>
                  </a:lnTo>
                  <a:cubicBezTo>
                    <a:pt x="1096" y="1357"/>
                    <a:pt x="1096" y="1453"/>
                    <a:pt x="1025" y="1524"/>
                  </a:cubicBezTo>
                  <a:lnTo>
                    <a:pt x="143" y="2739"/>
                  </a:lnTo>
                  <a:cubicBezTo>
                    <a:pt x="120" y="2786"/>
                    <a:pt x="48" y="2834"/>
                    <a:pt x="1" y="2834"/>
                  </a:cubicBezTo>
                  <a:lnTo>
                    <a:pt x="477" y="2834"/>
                  </a:lnTo>
                  <a:cubicBezTo>
                    <a:pt x="524" y="2834"/>
                    <a:pt x="596" y="2786"/>
                    <a:pt x="620" y="2739"/>
                  </a:cubicBezTo>
                  <a:lnTo>
                    <a:pt x="1501" y="1524"/>
                  </a:lnTo>
                  <a:cubicBezTo>
                    <a:pt x="1549" y="1453"/>
                    <a:pt x="1549" y="1357"/>
                    <a:pt x="1501" y="1310"/>
                  </a:cubicBezTo>
                  <a:lnTo>
                    <a:pt x="620" y="72"/>
                  </a:lnTo>
                  <a:cubicBezTo>
                    <a:pt x="596" y="24"/>
                    <a:pt x="524" y="0"/>
                    <a:pt x="47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5860065" y="4167370"/>
              <a:ext cx="46183" cy="83810"/>
            </a:xfrm>
            <a:custGeom>
              <a:avLst/>
              <a:gdLst/>
              <a:ahLst/>
              <a:cxnLst/>
              <a:rect l="l" t="t" r="r" b="b"/>
              <a:pathLst>
                <a:path w="1549" h="2811" extrusionOk="0">
                  <a:moveTo>
                    <a:pt x="1" y="0"/>
                  </a:moveTo>
                  <a:cubicBezTo>
                    <a:pt x="48" y="0"/>
                    <a:pt x="120" y="0"/>
                    <a:pt x="143" y="71"/>
                  </a:cubicBezTo>
                  <a:lnTo>
                    <a:pt x="1025" y="1286"/>
                  </a:lnTo>
                  <a:cubicBezTo>
                    <a:pt x="1096" y="1357"/>
                    <a:pt x="1096" y="1453"/>
                    <a:pt x="1025" y="1500"/>
                  </a:cubicBezTo>
                  <a:lnTo>
                    <a:pt x="143" y="2715"/>
                  </a:lnTo>
                  <a:cubicBezTo>
                    <a:pt x="120" y="2786"/>
                    <a:pt x="48" y="2810"/>
                    <a:pt x="1" y="2810"/>
                  </a:cubicBezTo>
                  <a:lnTo>
                    <a:pt x="477" y="2810"/>
                  </a:lnTo>
                  <a:cubicBezTo>
                    <a:pt x="524" y="2810"/>
                    <a:pt x="596" y="2786"/>
                    <a:pt x="620" y="2715"/>
                  </a:cubicBezTo>
                  <a:lnTo>
                    <a:pt x="1501" y="1500"/>
                  </a:lnTo>
                  <a:cubicBezTo>
                    <a:pt x="1549" y="1453"/>
                    <a:pt x="1549" y="1357"/>
                    <a:pt x="1501" y="1286"/>
                  </a:cubicBezTo>
                  <a:lnTo>
                    <a:pt x="620" y="71"/>
                  </a:lnTo>
                  <a:cubicBezTo>
                    <a:pt x="596" y="48"/>
                    <a:pt x="524" y="0"/>
                    <a:pt x="477"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5592383" y="4152432"/>
              <a:ext cx="55426" cy="64997"/>
            </a:xfrm>
            <a:custGeom>
              <a:avLst/>
              <a:gdLst/>
              <a:ahLst/>
              <a:cxnLst/>
              <a:rect l="l" t="t" r="r" b="b"/>
              <a:pathLst>
                <a:path w="1859" h="2180" extrusionOk="0">
                  <a:moveTo>
                    <a:pt x="191" y="1"/>
                  </a:moveTo>
                  <a:cubicBezTo>
                    <a:pt x="96" y="1"/>
                    <a:pt x="1" y="96"/>
                    <a:pt x="1" y="191"/>
                  </a:cubicBezTo>
                  <a:lnTo>
                    <a:pt x="1" y="1620"/>
                  </a:lnTo>
                  <a:cubicBezTo>
                    <a:pt x="1" y="1668"/>
                    <a:pt x="48" y="1763"/>
                    <a:pt x="120" y="1787"/>
                  </a:cubicBezTo>
                  <a:lnTo>
                    <a:pt x="882" y="2144"/>
                  </a:lnTo>
                  <a:cubicBezTo>
                    <a:pt x="882" y="2168"/>
                    <a:pt x="894" y="2180"/>
                    <a:pt x="914" y="2180"/>
                  </a:cubicBezTo>
                  <a:cubicBezTo>
                    <a:pt x="935" y="2180"/>
                    <a:pt x="965" y="2168"/>
                    <a:pt x="1001" y="2144"/>
                  </a:cubicBezTo>
                  <a:lnTo>
                    <a:pt x="1739" y="1787"/>
                  </a:lnTo>
                  <a:cubicBezTo>
                    <a:pt x="1787" y="1763"/>
                    <a:pt x="1858" y="1716"/>
                    <a:pt x="1858" y="1620"/>
                  </a:cubicBezTo>
                  <a:lnTo>
                    <a:pt x="1858" y="191"/>
                  </a:lnTo>
                  <a:cubicBezTo>
                    <a:pt x="1858" y="96"/>
                    <a:pt x="1763" y="1"/>
                    <a:pt x="1668" y="1"/>
                  </a:cubicBezTo>
                  <a:close/>
                </a:path>
              </a:pathLst>
            </a:custGeom>
            <a:solidFill>
              <a:srgbClr val="F1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5608722" y="4152432"/>
              <a:ext cx="38372" cy="64997"/>
            </a:xfrm>
            <a:custGeom>
              <a:avLst/>
              <a:gdLst/>
              <a:ahLst/>
              <a:cxnLst/>
              <a:rect l="l" t="t" r="r" b="b"/>
              <a:pathLst>
                <a:path w="1287" h="2180" extrusionOk="0">
                  <a:moveTo>
                    <a:pt x="762" y="1"/>
                  </a:moveTo>
                  <a:cubicBezTo>
                    <a:pt x="810" y="49"/>
                    <a:pt x="810" y="72"/>
                    <a:pt x="810" y="96"/>
                  </a:cubicBezTo>
                  <a:lnTo>
                    <a:pt x="810" y="1525"/>
                  </a:lnTo>
                  <a:cubicBezTo>
                    <a:pt x="810" y="1620"/>
                    <a:pt x="738" y="1668"/>
                    <a:pt x="691" y="1716"/>
                  </a:cubicBezTo>
                  <a:lnTo>
                    <a:pt x="0" y="2025"/>
                  </a:lnTo>
                  <a:lnTo>
                    <a:pt x="238" y="2144"/>
                  </a:lnTo>
                  <a:cubicBezTo>
                    <a:pt x="262" y="2168"/>
                    <a:pt x="292" y="2180"/>
                    <a:pt x="322" y="2180"/>
                  </a:cubicBezTo>
                  <a:cubicBezTo>
                    <a:pt x="352" y="2180"/>
                    <a:pt x="381" y="2168"/>
                    <a:pt x="405" y="2144"/>
                  </a:cubicBezTo>
                  <a:lnTo>
                    <a:pt x="1143" y="1787"/>
                  </a:lnTo>
                  <a:cubicBezTo>
                    <a:pt x="1239" y="1763"/>
                    <a:pt x="1286" y="1668"/>
                    <a:pt x="1286" y="1620"/>
                  </a:cubicBezTo>
                  <a:lnTo>
                    <a:pt x="1286" y="191"/>
                  </a:lnTo>
                  <a:cubicBezTo>
                    <a:pt x="1286" y="96"/>
                    <a:pt x="1191" y="1"/>
                    <a:pt x="1096" y="1"/>
                  </a:cubicBezTo>
                  <a:close/>
                </a:path>
              </a:pathLst>
            </a:custGeom>
            <a:solidFill>
              <a:srgbClr val="E1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5592383" y="4275271"/>
              <a:ext cx="55426" cy="64460"/>
            </a:xfrm>
            <a:custGeom>
              <a:avLst/>
              <a:gdLst/>
              <a:ahLst/>
              <a:cxnLst/>
              <a:rect l="l" t="t" r="r" b="b"/>
              <a:pathLst>
                <a:path w="1859" h="2162" extrusionOk="0">
                  <a:moveTo>
                    <a:pt x="191" y="1"/>
                  </a:moveTo>
                  <a:cubicBezTo>
                    <a:pt x="96" y="1"/>
                    <a:pt x="1" y="72"/>
                    <a:pt x="1" y="167"/>
                  </a:cubicBezTo>
                  <a:lnTo>
                    <a:pt x="1" y="1596"/>
                  </a:lnTo>
                  <a:cubicBezTo>
                    <a:pt x="1" y="1668"/>
                    <a:pt x="48" y="1739"/>
                    <a:pt x="120" y="1787"/>
                  </a:cubicBezTo>
                  <a:lnTo>
                    <a:pt x="882" y="2144"/>
                  </a:lnTo>
                  <a:cubicBezTo>
                    <a:pt x="882" y="2156"/>
                    <a:pt x="894" y="2162"/>
                    <a:pt x="914" y="2162"/>
                  </a:cubicBezTo>
                  <a:cubicBezTo>
                    <a:pt x="935" y="2162"/>
                    <a:pt x="965" y="2156"/>
                    <a:pt x="1001" y="2144"/>
                  </a:cubicBezTo>
                  <a:lnTo>
                    <a:pt x="1739" y="1787"/>
                  </a:lnTo>
                  <a:cubicBezTo>
                    <a:pt x="1787" y="1739"/>
                    <a:pt x="1858" y="1692"/>
                    <a:pt x="1858" y="1596"/>
                  </a:cubicBezTo>
                  <a:lnTo>
                    <a:pt x="1858" y="167"/>
                  </a:lnTo>
                  <a:cubicBezTo>
                    <a:pt x="1858" y="96"/>
                    <a:pt x="1763" y="1"/>
                    <a:pt x="1668" y="1"/>
                  </a:cubicBezTo>
                  <a:close/>
                </a:path>
              </a:pathLst>
            </a:custGeom>
            <a:solidFill>
              <a:srgbClr val="E7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5609438" y="4275152"/>
              <a:ext cx="38372" cy="64579"/>
            </a:xfrm>
            <a:custGeom>
              <a:avLst/>
              <a:gdLst/>
              <a:ahLst/>
              <a:cxnLst/>
              <a:rect l="l" t="t" r="r" b="b"/>
              <a:pathLst>
                <a:path w="1287" h="2166" extrusionOk="0">
                  <a:moveTo>
                    <a:pt x="1117" y="0"/>
                  </a:moveTo>
                  <a:cubicBezTo>
                    <a:pt x="1102" y="0"/>
                    <a:pt x="1087" y="2"/>
                    <a:pt x="1072" y="5"/>
                  </a:cubicBezTo>
                  <a:lnTo>
                    <a:pt x="786" y="5"/>
                  </a:lnTo>
                  <a:cubicBezTo>
                    <a:pt x="810" y="29"/>
                    <a:pt x="810" y="52"/>
                    <a:pt x="810" y="100"/>
                  </a:cubicBezTo>
                  <a:lnTo>
                    <a:pt x="810" y="1529"/>
                  </a:lnTo>
                  <a:cubicBezTo>
                    <a:pt x="810" y="1600"/>
                    <a:pt x="738" y="1672"/>
                    <a:pt x="691" y="1696"/>
                  </a:cubicBezTo>
                  <a:lnTo>
                    <a:pt x="0" y="2029"/>
                  </a:lnTo>
                  <a:lnTo>
                    <a:pt x="238" y="2148"/>
                  </a:lnTo>
                  <a:cubicBezTo>
                    <a:pt x="262" y="2160"/>
                    <a:pt x="292" y="2166"/>
                    <a:pt x="325" y="2166"/>
                  </a:cubicBezTo>
                  <a:cubicBezTo>
                    <a:pt x="357" y="2166"/>
                    <a:pt x="393" y="2160"/>
                    <a:pt x="429" y="2148"/>
                  </a:cubicBezTo>
                  <a:lnTo>
                    <a:pt x="1167" y="1791"/>
                  </a:lnTo>
                  <a:cubicBezTo>
                    <a:pt x="1262" y="1743"/>
                    <a:pt x="1286" y="1672"/>
                    <a:pt x="1286" y="1600"/>
                  </a:cubicBezTo>
                  <a:lnTo>
                    <a:pt x="1286" y="171"/>
                  </a:lnTo>
                  <a:cubicBezTo>
                    <a:pt x="1286" y="68"/>
                    <a:pt x="1214" y="0"/>
                    <a:pt x="1117" y="0"/>
                  </a:cubicBezTo>
                  <a:close/>
                </a:path>
              </a:pathLst>
            </a:custGeom>
            <a:solidFill>
              <a:srgbClr val="DB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5592383" y="4396709"/>
              <a:ext cx="55426" cy="64639"/>
            </a:xfrm>
            <a:custGeom>
              <a:avLst/>
              <a:gdLst/>
              <a:ahLst/>
              <a:cxnLst/>
              <a:rect l="l" t="t" r="r" b="b"/>
              <a:pathLst>
                <a:path w="1859" h="2168" extrusionOk="0">
                  <a:moveTo>
                    <a:pt x="191" y="0"/>
                  </a:moveTo>
                  <a:cubicBezTo>
                    <a:pt x="96" y="0"/>
                    <a:pt x="1" y="95"/>
                    <a:pt x="1" y="191"/>
                  </a:cubicBezTo>
                  <a:lnTo>
                    <a:pt x="1" y="1619"/>
                  </a:lnTo>
                  <a:cubicBezTo>
                    <a:pt x="1" y="1667"/>
                    <a:pt x="48" y="1762"/>
                    <a:pt x="120" y="1786"/>
                  </a:cubicBezTo>
                  <a:lnTo>
                    <a:pt x="882" y="2143"/>
                  </a:lnTo>
                  <a:cubicBezTo>
                    <a:pt x="882" y="2167"/>
                    <a:pt x="929" y="2167"/>
                    <a:pt x="1001" y="2167"/>
                  </a:cubicBezTo>
                  <a:lnTo>
                    <a:pt x="1739" y="1810"/>
                  </a:lnTo>
                  <a:cubicBezTo>
                    <a:pt x="1787" y="1786"/>
                    <a:pt x="1858" y="1738"/>
                    <a:pt x="1858" y="1643"/>
                  </a:cubicBezTo>
                  <a:lnTo>
                    <a:pt x="1858" y="191"/>
                  </a:lnTo>
                  <a:cubicBezTo>
                    <a:pt x="1858" y="95"/>
                    <a:pt x="1763" y="0"/>
                    <a:pt x="1668" y="0"/>
                  </a:cubicBezTo>
                  <a:close/>
                </a:path>
              </a:pathLst>
            </a:custGeom>
            <a:solidFill>
              <a:srgbClr val="E0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5609438" y="4396709"/>
              <a:ext cx="38372" cy="64460"/>
            </a:xfrm>
            <a:custGeom>
              <a:avLst/>
              <a:gdLst/>
              <a:ahLst/>
              <a:cxnLst/>
              <a:rect l="l" t="t" r="r" b="b"/>
              <a:pathLst>
                <a:path w="1287" h="2162" extrusionOk="0">
                  <a:moveTo>
                    <a:pt x="786" y="0"/>
                  </a:moveTo>
                  <a:cubicBezTo>
                    <a:pt x="810" y="24"/>
                    <a:pt x="810" y="71"/>
                    <a:pt x="810" y="95"/>
                  </a:cubicBezTo>
                  <a:lnTo>
                    <a:pt x="810" y="1524"/>
                  </a:lnTo>
                  <a:cubicBezTo>
                    <a:pt x="810" y="1619"/>
                    <a:pt x="738" y="1667"/>
                    <a:pt x="691" y="1691"/>
                  </a:cubicBezTo>
                  <a:lnTo>
                    <a:pt x="0" y="2024"/>
                  </a:lnTo>
                  <a:lnTo>
                    <a:pt x="238" y="2143"/>
                  </a:lnTo>
                  <a:cubicBezTo>
                    <a:pt x="262" y="2155"/>
                    <a:pt x="292" y="2161"/>
                    <a:pt x="325" y="2161"/>
                  </a:cubicBezTo>
                  <a:cubicBezTo>
                    <a:pt x="357" y="2161"/>
                    <a:pt x="393" y="2155"/>
                    <a:pt x="429" y="2143"/>
                  </a:cubicBezTo>
                  <a:lnTo>
                    <a:pt x="1167" y="1786"/>
                  </a:lnTo>
                  <a:cubicBezTo>
                    <a:pt x="1262" y="1762"/>
                    <a:pt x="1286" y="1667"/>
                    <a:pt x="1286" y="1619"/>
                  </a:cubicBezTo>
                  <a:lnTo>
                    <a:pt x="1286" y="191"/>
                  </a:lnTo>
                  <a:cubicBezTo>
                    <a:pt x="1286" y="95"/>
                    <a:pt x="1191" y="0"/>
                    <a:pt x="1072" y="0"/>
                  </a:cubicBezTo>
                  <a:close/>
                </a:path>
              </a:pathLst>
            </a:custGeom>
            <a:solidFill>
              <a:srgbClr val="C1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5558304" y="4147482"/>
              <a:ext cx="353606" cy="109361"/>
            </a:xfrm>
            <a:custGeom>
              <a:avLst/>
              <a:gdLst/>
              <a:ahLst/>
              <a:cxnLst/>
              <a:rect l="l" t="t" r="r" b="b"/>
              <a:pathLst>
                <a:path w="11860" h="3668" extrusionOk="0">
                  <a:moveTo>
                    <a:pt x="2787" y="357"/>
                  </a:moveTo>
                  <a:lnTo>
                    <a:pt x="2787" y="1786"/>
                  </a:lnTo>
                  <a:lnTo>
                    <a:pt x="2048" y="2143"/>
                  </a:lnTo>
                  <a:lnTo>
                    <a:pt x="1310" y="1786"/>
                  </a:lnTo>
                  <a:lnTo>
                    <a:pt x="1310" y="357"/>
                  </a:lnTo>
                  <a:close/>
                  <a:moveTo>
                    <a:pt x="1310" y="0"/>
                  </a:moveTo>
                  <a:cubicBezTo>
                    <a:pt x="1096" y="0"/>
                    <a:pt x="953" y="143"/>
                    <a:pt x="953" y="357"/>
                  </a:cubicBezTo>
                  <a:lnTo>
                    <a:pt x="953" y="476"/>
                  </a:lnTo>
                  <a:lnTo>
                    <a:pt x="358" y="476"/>
                  </a:lnTo>
                  <a:cubicBezTo>
                    <a:pt x="143" y="476"/>
                    <a:pt x="0" y="619"/>
                    <a:pt x="0" y="834"/>
                  </a:cubicBezTo>
                  <a:lnTo>
                    <a:pt x="0" y="3310"/>
                  </a:lnTo>
                  <a:cubicBezTo>
                    <a:pt x="0" y="3501"/>
                    <a:pt x="143" y="3668"/>
                    <a:pt x="358" y="3668"/>
                  </a:cubicBezTo>
                  <a:lnTo>
                    <a:pt x="10598" y="3668"/>
                  </a:lnTo>
                  <a:cubicBezTo>
                    <a:pt x="10717" y="3668"/>
                    <a:pt x="10788" y="3596"/>
                    <a:pt x="10884" y="3501"/>
                  </a:cubicBezTo>
                  <a:lnTo>
                    <a:pt x="11789" y="2286"/>
                  </a:lnTo>
                  <a:cubicBezTo>
                    <a:pt x="11860" y="2167"/>
                    <a:pt x="11860" y="2001"/>
                    <a:pt x="11789" y="1882"/>
                  </a:cubicBezTo>
                  <a:lnTo>
                    <a:pt x="10884" y="643"/>
                  </a:lnTo>
                  <a:cubicBezTo>
                    <a:pt x="10836" y="572"/>
                    <a:pt x="10598" y="500"/>
                    <a:pt x="10598" y="500"/>
                  </a:cubicBezTo>
                  <a:lnTo>
                    <a:pt x="9074" y="500"/>
                  </a:lnTo>
                  <a:cubicBezTo>
                    <a:pt x="8978" y="500"/>
                    <a:pt x="8931" y="572"/>
                    <a:pt x="8883" y="643"/>
                  </a:cubicBezTo>
                  <a:cubicBezTo>
                    <a:pt x="8859" y="762"/>
                    <a:pt x="8955" y="858"/>
                    <a:pt x="9074" y="858"/>
                  </a:cubicBezTo>
                  <a:lnTo>
                    <a:pt x="10622" y="858"/>
                  </a:lnTo>
                  <a:lnTo>
                    <a:pt x="11503" y="2072"/>
                  </a:lnTo>
                  <a:lnTo>
                    <a:pt x="10622" y="3310"/>
                  </a:lnTo>
                  <a:lnTo>
                    <a:pt x="358" y="3310"/>
                  </a:lnTo>
                  <a:lnTo>
                    <a:pt x="358" y="834"/>
                  </a:lnTo>
                  <a:lnTo>
                    <a:pt x="977" y="834"/>
                  </a:lnTo>
                  <a:lnTo>
                    <a:pt x="977" y="1786"/>
                  </a:lnTo>
                  <a:cubicBezTo>
                    <a:pt x="977" y="1929"/>
                    <a:pt x="1072" y="2048"/>
                    <a:pt x="1191" y="2120"/>
                  </a:cubicBezTo>
                  <a:lnTo>
                    <a:pt x="1929" y="2477"/>
                  </a:lnTo>
                  <a:cubicBezTo>
                    <a:pt x="1977" y="2501"/>
                    <a:pt x="2048" y="2501"/>
                    <a:pt x="2072" y="2501"/>
                  </a:cubicBezTo>
                  <a:cubicBezTo>
                    <a:pt x="2096" y="2501"/>
                    <a:pt x="2191" y="2501"/>
                    <a:pt x="2215" y="2477"/>
                  </a:cubicBezTo>
                  <a:lnTo>
                    <a:pt x="2977" y="2120"/>
                  </a:lnTo>
                  <a:cubicBezTo>
                    <a:pt x="3096" y="2048"/>
                    <a:pt x="3168" y="1929"/>
                    <a:pt x="3168" y="1786"/>
                  </a:cubicBezTo>
                  <a:lnTo>
                    <a:pt x="3168" y="834"/>
                  </a:lnTo>
                  <a:lnTo>
                    <a:pt x="8264" y="834"/>
                  </a:lnTo>
                  <a:cubicBezTo>
                    <a:pt x="8359" y="834"/>
                    <a:pt x="8407" y="762"/>
                    <a:pt x="8455" y="691"/>
                  </a:cubicBezTo>
                  <a:cubicBezTo>
                    <a:pt x="8478" y="572"/>
                    <a:pt x="8383" y="476"/>
                    <a:pt x="8264" y="476"/>
                  </a:cubicBezTo>
                  <a:lnTo>
                    <a:pt x="3144" y="476"/>
                  </a:lnTo>
                  <a:lnTo>
                    <a:pt x="3144" y="357"/>
                  </a:lnTo>
                  <a:cubicBezTo>
                    <a:pt x="3144" y="143"/>
                    <a:pt x="3001" y="0"/>
                    <a:pt x="27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5558304" y="4271007"/>
              <a:ext cx="353606" cy="107960"/>
            </a:xfrm>
            <a:custGeom>
              <a:avLst/>
              <a:gdLst/>
              <a:ahLst/>
              <a:cxnLst/>
              <a:rect l="l" t="t" r="r" b="b"/>
              <a:pathLst>
                <a:path w="11860" h="3621" extrusionOk="0">
                  <a:moveTo>
                    <a:pt x="2787" y="310"/>
                  </a:moveTo>
                  <a:lnTo>
                    <a:pt x="2787" y="1739"/>
                  </a:lnTo>
                  <a:lnTo>
                    <a:pt x="2048" y="2097"/>
                  </a:lnTo>
                  <a:lnTo>
                    <a:pt x="1310" y="1739"/>
                  </a:lnTo>
                  <a:lnTo>
                    <a:pt x="1310" y="310"/>
                  </a:lnTo>
                  <a:close/>
                  <a:moveTo>
                    <a:pt x="10598" y="787"/>
                  </a:moveTo>
                  <a:lnTo>
                    <a:pt x="11479" y="2025"/>
                  </a:lnTo>
                  <a:lnTo>
                    <a:pt x="10598" y="3240"/>
                  </a:lnTo>
                  <a:lnTo>
                    <a:pt x="310" y="3240"/>
                  </a:lnTo>
                  <a:lnTo>
                    <a:pt x="310" y="787"/>
                  </a:lnTo>
                  <a:lnTo>
                    <a:pt x="953" y="834"/>
                  </a:lnTo>
                  <a:lnTo>
                    <a:pt x="953" y="1787"/>
                  </a:lnTo>
                  <a:cubicBezTo>
                    <a:pt x="953" y="1930"/>
                    <a:pt x="1024" y="2049"/>
                    <a:pt x="1144" y="2097"/>
                  </a:cubicBezTo>
                  <a:lnTo>
                    <a:pt x="1906" y="2454"/>
                  </a:lnTo>
                  <a:cubicBezTo>
                    <a:pt x="1953" y="2501"/>
                    <a:pt x="2025" y="2501"/>
                    <a:pt x="2048" y="2501"/>
                  </a:cubicBezTo>
                  <a:cubicBezTo>
                    <a:pt x="2072" y="2501"/>
                    <a:pt x="2168" y="2501"/>
                    <a:pt x="2191" y="2454"/>
                  </a:cubicBezTo>
                  <a:lnTo>
                    <a:pt x="2930" y="2097"/>
                  </a:lnTo>
                  <a:cubicBezTo>
                    <a:pt x="3049" y="2049"/>
                    <a:pt x="3144" y="1930"/>
                    <a:pt x="3144" y="1787"/>
                  </a:cubicBezTo>
                  <a:lnTo>
                    <a:pt x="3144" y="787"/>
                  </a:lnTo>
                  <a:close/>
                  <a:moveTo>
                    <a:pt x="1310" y="1"/>
                  </a:moveTo>
                  <a:cubicBezTo>
                    <a:pt x="1096" y="1"/>
                    <a:pt x="953" y="144"/>
                    <a:pt x="953" y="358"/>
                  </a:cubicBezTo>
                  <a:lnTo>
                    <a:pt x="953" y="477"/>
                  </a:lnTo>
                  <a:lnTo>
                    <a:pt x="358" y="477"/>
                  </a:lnTo>
                  <a:cubicBezTo>
                    <a:pt x="143" y="477"/>
                    <a:pt x="0" y="620"/>
                    <a:pt x="0" y="834"/>
                  </a:cubicBezTo>
                  <a:lnTo>
                    <a:pt x="0" y="3287"/>
                  </a:lnTo>
                  <a:cubicBezTo>
                    <a:pt x="0" y="3454"/>
                    <a:pt x="143" y="3621"/>
                    <a:pt x="358" y="3621"/>
                  </a:cubicBezTo>
                  <a:lnTo>
                    <a:pt x="10598" y="3621"/>
                  </a:lnTo>
                  <a:cubicBezTo>
                    <a:pt x="10717" y="3621"/>
                    <a:pt x="10788" y="3573"/>
                    <a:pt x="10884" y="3478"/>
                  </a:cubicBezTo>
                  <a:lnTo>
                    <a:pt x="11789" y="2263"/>
                  </a:lnTo>
                  <a:cubicBezTo>
                    <a:pt x="11860" y="2144"/>
                    <a:pt x="11860" y="1954"/>
                    <a:pt x="11789" y="1835"/>
                  </a:cubicBezTo>
                  <a:lnTo>
                    <a:pt x="10884" y="620"/>
                  </a:lnTo>
                  <a:cubicBezTo>
                    <a:pt x="10836" y="525"/>
                    <a:pt x="10598" y="477"/>
                    <a:pt x="10598" y="477"/>
                  </a:cubicBezTo>
                  <a:lnTo>
                    <a:pt x="3144" y="477"/>
                  </a:lnTo>
                  <a:lnTo>
                    <a:pt x="3144" y="358"/>
                  </a:lnTo>
                  <a:cubicBezTo>
                    <a:pt x="3144" y="144"/>
                    <a:pt x="3001" y="1"/>
                    <a:pt x="2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7"/>
            <p:cNvSpPr/>
            <p:nvPr/>
          </p:nvSpPr>
          <p:spPr>
            <a:xfrm>
              <a:off x="5556873" y="4392445"/>
              <a:ext cx="355037" cy="107245"/>
            </a:xfrm>
            <a:custGeom>
              <a:avLst/>
              <a:gdLst/>
              <a:ahLst/>
              <a:cxnLst/>
              <a:rect l="l" t="t" r="r" b="b"/>
              <a:pathLst>
                <a:path w="11908" h="3597" extrusionOk="0">
                  <a:moveTo>
                    <a:pt x="2835" y="381"/>
                  </a:moveTo>
                  <a:lnTo>
                    <a:pt x="2835" y="1786"/>
                  </a:lnTo>
                  <a:lnTo>
                    <a:pt x="2096" y="2167"/>
                  </a:lnTo>
                  <a:lnTo>
                    <a:pt x="1358" y="1810"/>
                  </a:lnTo>
                  <a:lnTo>
                    <a:pt x="1358" y="381"/>
                  </a:lnTo>
                  <a:close/>
                  <a:moveTo>
                    <a:pt x="1358" y="0"/>
                  </a:moveTo>
                  <a:cubicBezTo>
                    <a:pt x="1144" y="0"/>
                    <a:pt x="1001" y="143"/>
                    <a:pt x="1001" y="357"/>
                  </a:cubicBezTo>
                  <a:lnTo>
                    <a:pt x="1001" y="476"/>
                  </a:lnTo>
                  <a:lnTo>
                    <a:pt x="191" y="476"/>
                  </a:lnTo>
                  <a:cubicBezTo>
                    <a:pt x="96" y="476"/>
                    <a:pt x="1" y="572"/>
                    <a:pt x="1" y="643"/>
                  </a:cubicBezTo>
                  <a:lnTo>
                    <a:pt x="1" y="1429"/>
                  </a:lnTo>
                  <a:cubicBezTo>
                    <a:pt x="1" y="1453"/>
                    <a:pt x="1" y="1477"/>
                    <a:pt x="48" y="1477"/>
                  </a:cubicBezTo>
                  <a:cubicBezTo>
                    <a:pt x="97" y="1517"/>
                    <a:pt x="149" y="1536"/>
                    <a:pt x="196" y="1536"/>
                  </a:cubicBezTo>
                  <a:cubicBezTo>
                    <a:pt x="286" y="1536"/>
                    <a:pt x="358" y="1467"/>
                    <a:pt x="358" y="1358"/>
                  </a:cubicBezTo>
                  <a:lnTo>
                    <a:pt x="358" y="810"/>
                  </a:lnTo>
                  <a:lnTo>
                    <a:pt x="977" y="810"/>
                  </a:lnTo>
                  <a:lnTo>
                    <a:pt x="977" y="1762"/>
                  </a:lnTo>
                  <a:cubicBezTo>
                    <a:pt x="977" y="1905"/>
                    <a:pt x="1072" y="2024"/>
                    <a:pt x="1192" y="2072"/>
                  </a:cubicBezTo>
                  <a:lnTo>
                    <a:pt x="1930" y="2429"/>
                  </a:lnTo>
                  <a:cubicBezTo>
                    <a:pt x="2001" y="2477"/>
                    <a:pt x="2049" y="2477"/>
                    <a:pt x="2096" y="2477"/>
                  </a:cubicBezTo>
                  <a:cubicBezTo>
                    <a:pt x="2120" y="2477"/>
                    <a:pt x="2216" y="2477"/>
                    <a:pt x="2239" y="2429"/>
                  </a:cubicBezTo>
                  <a:lnTo>
                    <a:pt x="2978" y="2072"/>
                  </a:lnTo>
                  <a:cubicBezTo>
                    <a:pt x="3097" y="2024"/>
                    <a:pt x="3192" y="1905"/>
                    <a:pt x="3192" y="1762"/>
                  </a:cubicBezTo>
                  <a:lnTo>
                    <a:pt x="3192" y="810"/>
                  </a:lnTo>
                  <a:lnTo>
                    <a:pt x="10622" y="810"/>
                  </a:lnTo>
                  <a:lnTo>
                    <a:pt x="11527" y="2024"/>
                  </a:lnTo>
                  <a:lnTo>
                    <a:pt x="10622" y="3239"/>
                  </a:lnTo>
                  <a:lnTo>
                    <a:pt x="358" y="3239"/>
                  </a:lnTo>
                  <a:lnTo>
                    <a:pt x="358" y="2143"/>
                  </a:lnTo>
                  <a:cubicBezTo>
                    <a:pt x="358" y="2048"/>
                    <a:pt x="310" y="2001"/>
                    <a:pt x="215" y="1953"/>
                  </a:cubicBezTo>
                  <a:cubicBezTo>
                    <a:pt x="203" y="1950"/>
                    <a:pt x="191" y="1949"/>
                    <a:pt x="179" y="1949"/>
                  </a:cubicBezTo>
                  <a:cubicBezTo>
                    <a:pt x="77" y="1949"/>
                    <a:pt x="1" y="2037"/>
                    <a:pt x="1" y="2143"/>
                  </a:cubicBezTo>
                  <a:lnTo>
                    <a:pt x="1" y="3239"/>
                  </a:lnTo>
                  <a:cubicBezTo>
                    <a:pt x="1" y="3453"/>
                    <a:pt x="144" y="3596"/>
                    <a:pt x="358" y="3596"/>
                  </a:cubicBezTo>
                  <a:lnTo>
                    <a:pt x="10622" y="3596"/>
                  </a:lnTo>
                  <a:cubicBezTo>
                    <a:pt x="10765" y="3596"/>
                    <a:pt x="10836" y="3548"/>
                    <a:pt x="10932" y="3453"/>
                  </a:cubicBezTo>
                  <a:lnTo>
                    <a:pt x="11813" y="2239"/>
                  </a:lnTo>
                  <a:cubicBezTo>
                    <a:pt x="11908" y="2120"/>
                    <a:pt x="11908" y="1929"/>
                    <a:pt x="11813" y="1810"/>
                  </a:cubicBezTo>
                  <a:lnTo>
                    <a:pt x="10932" y="619"/>
                  </a:lnTo>
                  <a:cubicBezTo>
                    <a:pt x="10884" y="524"/>
                    <a:pt x="10765" y="476"/>
                    <a:pt x="10646" y="476"/>
                  </a:cubicBezTo>
                  <a:lnTo>
                    <a:pt x="3192" y="476"/>
                  </a:lnTo>
                  <a:lnTo>
                    <a:pt x="3192" y="357"/>
                  </a:lnTo>
                  <a:cubicBezTo>
                    <a:pt x="3192" y="143"/>
                    <a:pt x="3049" y="0"/>
                    <a:pt x="28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77"/>
          <p:cNvGrpSpPr/>
          <p:nvPr/>
        </p:nvGrpSpPr>
        <p:grpSpPr>
          <a:xfrm>
            <a:off x="6273306" y="4147482"/>
            <a:ext cx="361447" cy="354083"/>
            <a:chOff x="6158994" y="4147482"/>
            <a:chExt cx="361447" cy="354083"/>
          </a:xfrm>
        </p:grpSpPr>
        <p:sp>
          <p:nvSpPr>
            <p:cNvPr id="14132" name="Google Shape;14132;p77"/>
            <p:cNvSpPr/>
            <p:nvPr/>
          </p:nvSpPr>
          <p:spPr>
            <a:xfrm>
              <a:off x="6163257" y="4152432"/>
              <a:ext cx="342962" cy="342992"/>
            </a:xfrm>
            <a:custGeom>
              <a:avLst/>
              <a:gdLst/>
              <a:ahLst/>
              <a:cxnLst/>
              <a:rect l="l" t="t" r="r" b="b"/>
              <a:pathLst>
                <a:path w="11503" h="11504" extrusionOk="0">
                  <a:moveTo>
                    <a:pt x="5740" y="1620"/>
                  </a:moveTo>
                  <a:cubicBezTo>
                    <a:pt x="8050" y="1620"/>
                    <a:pt x="9883" y="3454"/>
                    <a:pt x="9883" y="5764"/>
                  </a:cubicBezTo>
                  <a:cubicBezTo>
                    <a:pt x="9883" y="8050"/>
                    <a:pt x="8050" y="9884"/>
                    <a:pt x="5740" y="9884"/>
                  </a:cubicBezTo>
                  <a:cubicBezTo>
                    <a:pt x="3453" y="9884"/>
                    <a:pt x="1620" y="8050"/>
                    <a:pt x="1620" y="5764"/>
                  </a:cubicBezTo>
                  <a:cubicBezTo>
                    <a:pt x="1620" y="3454"/>
                    <a:pt x="3453" y="1620"/>
                    <a:pt x="5740" y="1620"/>
                  </a:cubicBezTo>
                  <a:close/>
                  <a:moveTo>
                    <a:pt x="5740" y="1"/>
                  </a:moveTo>
                  <a:cubicBezTo>
                    <a:pt x="2572" y="1"/>
                    <a:pt x="0" y="2597"/>
                    <a:pt x="0" y="5764"/>
                  </a:cubicBezTo>
                  <a:cubicBezTo>
                    <a:pt x="0" y="8907"/>
                    <a:pt x="2596" y="11503"/>
                    <a:pt x="5740" y="11503"/>
                  </a:cubicBezTo>
                  <a:cubicBezTo>
                    <a:pt x="8907" y="11503"/>
                    <a:pt x="11503" y="8907"/>
                    <a:pt x="11503" y="5764"/>
                  </a:cubicBezTo>
                  <a:cubicBezTo>
                    <a:pt x="11503" y="2597"/>
                    <a:pt x="8931" y="1"/>
                    <a:pt x="5740"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6254850" y="4165938"/>
              <a:ext cx="252086" cy="329486"/>
            </a:xfrm>
            <a:custGeom>
              <a:avLst/>
              <a:gdLst/>
              <a:ahLst/>
              <a:cxnLst/>
              <a:rect l="l" t="t" r="r" b="b"/>
              <a:pathLst>
                <a:path w="8455" h="11051" extrusionOk="0">
                  <a:moveTo>
                    <a:pt x="4906" y="0"/>
                  </a:moveTo>
                  <a:cubicBezTo>
                    <a:pt x="6716" y="953"/>
                    <a:pt x="7978" y="2882"/>
                    <a:pt x="7978" y="5097"/>
                  </a:cubicBezTo>
                  <a:cubicBezTo>
                    <a:pt x="7978" y="8288"/>
                    <a:pt x="5383" y="10836"/>
                    <a:pt x="2239" y="10836"/>
                  </a:cubicBezTo>
                  <a:cubicBezTo>
                    <a:pt x="1429" y="10836"/>
                    <a:pt x="691" y="10693"/>
                    <a:pt x="0" y="10383"/>
                  </a:cubicBezTo>
                  <a:lnTo>
                    <a:pt x="0" y="10383"/>
                  </a:lnTo>
                  <a:cubicBezTo>
                    <a:pt x="810" y="10812"/>
                    <a:pt x="1715" y="11050"/>
                    <a:pt x="2668" y="11050"/>
                  </a:cubicBezTo>
                  <a:cubicBezTo>
                    <a:pt x="5859" y="11050"/>
                    <a:pt x="8431" y="8454"/>
                    <a:pt x="8431" y="5311"/>
                  </a:cubicBezTo>
                  <a:cubicBezTo>
                    <a:pt x="8455" y="2930"/>
                    <a:pt x="7002" y="858"/>
                    <a:pt x="490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7"/>
            <p:cNvSpPr/>
            <p:nvPr/>
          </p:nvSpPr>
          <p:spPr>
            <a:xfrm>
              <a:off x="6163973" y="4324973"/>
              <a:ext cx="342962" cy="171168"/>
            </a:xfrm>
            <a:custGeom>
              <a:avLst/>
              <a:gdLst/>
              <a:ahLst/>
              <a:cxnLst/>
              <a:rect l="l" t="t" r="r" b="b"/>
              <a:pathLst>
                <a:path w="11503" h="5741" extrusionOk="0">
                  <a:moveTo>
                    <a:pt x="0" y="1"/>
                  </a:moveTo>
                  <a:cubicBezTo>
                    <a:pt x="0" y="3144"/>
                    <a:pt x="2596" y="5740"/>
                    <a:pt x="5763" y="5740"/>
                  </a:cubicBezTo>
                  <a:cubicBezTo>
                    <a:pt x="8907" y="5740"/>
                    <a:pt x="11503" y="3192"/>
                    <a:pt x="11503" y="1"/>
                  </a:cubicBezTo>
                  <a:lnTo>
                    <a:pt x="9859" y="1"/>
                  </a:lnTo>
                  <a:cubicBezTo>
                    <a:pt x="9859" y="2287"/>
                    <a:pt x="8026" y="4144"/>
                    <a:pt x="5716" y="4144"/>
                  </a:cubicBezTo>
                  <a:cubicBezTo>
                    <a:pt x="3429" y="4144"/>
                    <a:pt x="1596" y="2287"/>
                    <a:pt x="159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7"/>
            <p:cNvSpPr/>
            <p:nvPr/>
          </p:nvSpPr>
          <p:spPr>
            <a:xfrm>
              <a:off x="6254850" y="4324973"/>
              <a:ext cx="251370" cy="171168"/>
            </a:xfrm>
            <a:custGeom>
              <a:avLst/>
              <a:gdLst/>
              <a:ahLst/>
              <a:cxnLst/>
              <a:rect l="l" t="t" r="r" b="b"/>
              <a:pathLst>
                <a:path w="8431" h="5741" extrusionOk="0">
                  <a:moveTo>
                    <a:pt x="7978" y="1"/>
                  </a:moveTo>
                  <a:cubicBezTo>
                    <a:pt x="7859" y="3049"/>
                    <a:pt x="5335" y="5526"/>
                    <a:pt x="2239" y="5526"/>
                  </a:cubicBezTo>
                  <a:cubicBezTo>
                    <a:pt x="1429" y="5526"/>
                    <a:pt x="691" y="5383"/>
                    <a:pt x="0" y="5097"/>
                  </a:cubicBezTo>
                  <a:lnTo>
                    <a:pt x="0" y="5097"/>
                  </a:lnTo>
                  <a:cubicBezTo>
                    <a:pt x="810" y="5502"/>
                    <a:pt x="1715" y="5740"/>
                    <a:pt x="2668" y="5740"/>
                  </a:cubicBezTo>
                  <a:cubicBezTo>
                    <a:pt x="5859" y="5740"/>
                    <a:pt x="8431" y="3144"/>
                    <a:pt x="843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7"/>
            <p:cNvSpPr/>
            <p:nvPr/>
          </p:nvSpPr>
          <p:spPr>
            <a:xfrm>
              <a:off x="6158994" y="4147482"/>
              <a:ext cx="361447" cy="354083"/>
            </a:xfrm>
            <a:custGeom>
              <a:avLst/>
              <a:gdLst/>
              <a:ahLst/>
              <a:cxnLst/>
              <a:rect l="l" t="t" r="r" b="b"/>
              <a:pathLst>
                <a:path w="12123" h="11876" extrusionOk="0">
                  <a:moveTo>
                    <a:pt x="5899" y="1981"/>
                  </a:moveTo>
                  <a:cubicBezTo>
                    <a:pt x="8099" y="1981"/>
                    <a:pt x="9883" y="3767"/>
                    <a:pt x="9883" y="5954"/>
                  </a:cubicBezTo>
                  <a:cubicBezTo>
                    <a:pt x="9883" y="7740"/>
                    <a:pt x="8669" y="9312"/>
                    <a:pt x="6930" y="9788"/>
                  </a:cubicBezTo>
                  <a:cubicBezTo>
                    <a:pt x="6835" y="9812"/>
                    <a:pt x="6788" y="9907"/>
                    <a:pt x="6811" y="10002"/>
                  </a:cubicBezTo>
                  <a:cubicBezTo>
                    <a:pt x="6832" y="10064"/>
                    <a:pt x="6906" y="10126"/>
                    <a:pt x="6988" y="10126"/>
                  </a:cubicBezTo>
                  <a:cubicBezTo>
                    <a:pt x="7000" y="10126"/>
                    <a:pt x="7013" y="10124"/>
                    <a:pt x="7026" y="10121"/>
                  </a:cubicBezTo>
                  <a:cubicBezTo>
                    <a:pt x="8836" y="9645"/>
                    <a:pt x="10145" y="8002"/>
                    <a:pt x="10217" y="6120"/>
                  </a:cubicBezTo>
                  <a:lnTo>
                    <a:pt x="11479" y="6120"/>
                  </a:lnTo>
                  <a:cubicBezTo>
                    <a:pt x="11431" y="7526"/>
                    <a:pt x="10860" y="8859"/>
                    <a:pt x="9860" y="9883"/>
                  </a:cubicBezTo>
                  <a:cubicBezTo>
                    <a:pt x="8812" y="10931"/>
                    <a:pt x="7383" y="11526"/>
                    <a:pt x="5883" y="11526"/>
                  </a:cubicBezTo>
                  <a:cubicBezTo>
                    <a:pt x="4406" y="11526"/>
                    <a:pt x="3001" y="10931"/>
                    <a:pt x="1929" y="9883"/>
                  </a:cubicBezTo>
                  <a:cubicBezTo>
                    <a:pt x="929" y="8859"/>
                    <a:pt x="358" y="7526"/>
                    <a:pt x="286" y="6097"/>
                  </a:cubicBezTo>
                  <a:lnTo>
                    <a:pt x="1572" y="6097"/>
                  </a:lnTo>
                  <a:cubicBezTo>
                    <a:pt x="1667" y="8383"/>
                    <a:pt x="3573" y="10240"/>
                    <a:pt x="5883" y="10240"/>
                  </a:cubicBezTo>
                  <a:lnTo>
                    <a:pt x="6168" y="10240"/>
                  </a:lnTo>
                  <a:cubicBezTo>
                    <a:pt x="6240" y="10240"/>
                    <a:pt x="6335" y="10169"/>
                    <a:pt x="6335" y="10097"/>
                  </a:cubicBezTo>
                  <a:cubicBezTo>
                    <a:pt x="6335" y="9978"/>
                    <a:pt x="6240" y="9907"/>
                    <a:pt x="6168" y="9907"/>
                  </a:cubicBezTo>
                  <a:lnTo>
                    <a:pt x="5930" y="9907"/>
                  </a:lnTo>
                  <a:cubicBezTo>
                    <a:pt x="3430" y="9907"/>
                    <a:pt x="1453" y="7597"/>
                    <a:pt x="2072" y="4954"/>
                  </a:cubicBezTo>
                  <a:cubicBezTo>
                    <a:pt x="2382" y="3715"/>
                    <a:pt x="3692" y="2405"/>
                    <a:pt x="4930" y="2096"/>
                  </a:cubicBezTo>
                  <a:cubicBezTo>
                    <a:pt x="5259" y="2018"/>
                    <a:pt x="5583" y="1981"/>
                    <a:pt x="5899" y="1981"/>
                  </a:cubicBezTo>
                  <a:close/>
                  <a:moveTo>
                    <a:pt x="5930" y="0"/>
                  </a:moveTo>
                  <a:cubicBezTo>
                    <a:pt x="5002" y="0"/>
                    <a:pt x="4097" y="215"/>
                    <a:pt x="3311" y="619"/>
                  </a:cubicBezTo>
                  <a:cubicBezTo>
                    <a:pt x="3215" y="643"/>
                    <a:pt x="3192" y="762"/>
                    <a:pt x="3215" y="858"/>
                  </a:cubicBezTo>
                  <a:cubicBezTo>
                    <a:pt x="3234" y="930"/>
                    <a:pt x="3307" y="961"/>
                    <a:pt x="3384" y="961"/>
                  </a:cubicBezTo>
                  <a:cubicBezTo>
                    <a:pt x="3407" y="961"/>
                    <a:pt x="3431" y="958"/>
                    <a:pt x="3454" y="953"/>
                  </a:cubicBezTo>
                  <a:cubicBezTo>
                    <a:pt x="4216" y="572"/>
                    <a:pt x="5049" y="381"/>
                    <a:pt x="5930" y="381"/>
                  </a:cubicBezTo>
                  <a:cubicBezTo>
                    <a:pt x="7407" y="381"/>
                    <a:pt x="8812" y="977"/>
                    <a:pt x="9883" y="2024"/>
                  </a:cubicBezTo>
                  <a:cubicBezTo>
                    <a:pt x="10884" y="3025"/>
                    <a:pt x="11455" y="4382"/>
                    <a:pt x="11527" y="5811"/>
                  </a:cubicBezTo>
                  <a:lnTo>
                    <a:pt x="10241" y="5811"/>
                  </a:lnTo>
                  <a:cubicBezTo>
                    <a:pt x="10145" y="3501"/>
                    <a:pt x="8240" y="1667"/>
                    <a:pt x="5930" y="1667"/>
                  </a:cubicBezTo>
                  <a:cubicBezTo>
                    <a:pt x="3596" y="1667"/>
                    <a:pt x="1691" y="3501"/>
                    <a:pt x="1596" y="5811"/>
                  </a:cubicBezTo>
                  <a:lnTo>
                    <a:pt x="334" y="5811"/>
                  </a:lnTo>
                  <a:cubicBezTo>
                    <a:pt x="382" y="4049"/>
                    <a:pt x="1286" y="2382"/>
                    <a:pt x="2739" y="1358"/>
                  </a:cubicBezTo>
                  <a:lnTo>
                    <a:pt x="2763" y="1334"/>
                  </a:lnTo>
                  <a:cubicBezTo>
                    <a:pt x="2834" y="1286"/>
                    <a:pt x="2858" y="1191"/>
                    <a:pt x="2834" y="1096"/>
                  </a:cubicBezTo>
                  <a:cubicBezTo>
                    <a:pt x="2791" y="1038"/>
                    <a:pt x="2730" y="1006"/>
                    <a:pt x="2679" y="1006"/>
                  </a:cubicBezTo>
                  <a:cubicBezTo>
                    <a:pt x="2645" y="1006"/>
                    <a:pt x="2615" y="1020"/>
                    <a:pt x="2596" y="1048"/>
                  </a:cubicBezTo>
                  <a:lnTo>
                    <a:pt x="2549" y="1072"/>
                  </a:lnTo>
                  <a:cubicBezTo>
                    <a:pt x="953" y="2167"/>
                    <a:pt x="0" y="4025"/>
                    <a:pt x="0" y="5954"/>
                  </a:cubicBezTo>
                  <a:cubicBezTo>
                    <a:pt x="0" y="7907"/>
                    <a:pt x="953" y="9764"/>
                    <a:pt x="2644" y="10883"/>
                  </a:cubicBezTo>
                  <a:cubicBezTo>
                    <a:pt x="3263" y="11312"/>
                    <a:pt x="3977" y="11598"/>
                    <a:pt x="4740" y="11764"/>
                  </a:cubicBezTo>
                  <a:cubicBezTo>
                    <a:pt x="5134" y="11839"/>
                    <a:pt x="5526" y="11875"/>
                    <a:pt x="5912" y="11875"/>
                  </a:cubicBezTo>
                  <a:cubicBezTo>
                    <a:pt x="7505" y="11875"/>
                    <a:pt x="8991" y="11257"/>
                    <a:pt x="10122" y="10145"/>
                  </a:cubicBezTo>
                  <a:cubicBezTo>
                    <a:pt x="11479" y="8716"/>
                    <a:pt x="12122" y="6763"/>
                    <a:pt x="11717" y="4739"/>
                  </a:cubicBezTo>
                  <a:cubicBezTo>
                    <a:pt x="11574" y="3977"/>
                    <a:pt x="11289" y="3263"/>
                    <a:pt x="10860" y="2644"/>
                  </a:cubicBezTo>
                  <a:cubicBezTo>
                    <a:pt x="9693" y="953"/>
                    <a:pt x="7883" y="0"/>
                    <a:pt x="59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6376974" y="4286392"/>
              <a:ext cx="38372" cy="74836"/>
            </a:xfrm>
            <a:custGeom>
              <a:avLst/>
              <a:gdLst/>
              <a:ahLst/>
              <a:cxnLst/>
              <a:rect l="l" t="t" r="r" b="b"/>
              <a:pathLst>
                <a:path w="1287" h="2510" extrusionOk="0">
                  <a:moveTo>
                    <a:pt x="1104" y="0"/>
                  </a:moveTo>
                  <a:cubicBezTo>
                    <a:pt x="1038" y="0"/>
                    <a:pt x="984" y="31"/>
                    <a:pt x="929" y="104"/>
                  </a:cubicBezTo>
                  <a:lnTo>
                    <a:pt x="48" y="2247"/>
                  </a:lnTo>
                  <a:cubicBezTo>
                    <a:pt x="1" y="2366"/>
                    <a:pt x="72" y="2462"/>
                    <a:pt x="167" y="2509"/>
                  </a:cubicBezTo>
                  <a:lnTo>
                    <a:pt x="215" y="2509"/>
                  </a:lnTo>
                  <a:cubicBezTo>
                    <a:pt x="286" y="2509"/>
                    <a:pt x="334" y="2486"/>
                    <a:pt x="358" y="2390"/>
                  </a:cubicBezTo>
                  <a:lnTo>
                    <a:pt x="1263" y="247"/>
                  </a:lnTo>
                  <a:cubicBezTo>
                    <a:pt x="1287" y="152"/>
                    <a:pt x="1263" y="80"/>
                    <a:pt x="1167" y="9"/>
                  </a:cubicBezTo>
                  <a:cubicBezTo>
                    <a:pt x="1145" y="3"/>
                    <a:pt x="1124" y="0"/>
                    <a:pt x="11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6241344" y="4286631"/>
              <a:ext cx="50447" cy="78861"/>
            </a:xfrm>
            <a:custGeom>
              <a:avLst/>
              <a:gdLst/>
              <a:ahLst/>
              <a:cxnLst/>
              <a:rect l="l" t="t" r="r" b="b"/>
              <a:pathLst>
                <a:path w="1692" h="2645" extrusionOk="0">
                  <a:moveTo>
                    <a:pt x="596" y="1"/>
                  </a:moveTo>
                  <a:cubicBezTo>
                    <a:pt x="501" y="1"/>
                    <a:pt x="453" y="72"/>
                    <a:pt x="430" y="144"/>
                  </a:cubicBezTo>
                  <a:lnTo>
                    <a:pt x="239" y="1168"/>
                  </a:lnTo>
                  <a:cubicBezTo>
                    <a:pt x="239" y="1215"/>
                    <a:pt x="263" y="1287"/>
                    <a:pt x="311" y="1334"/>
                  </a:cubicBezTo>
                  <a:cubicBezTo>
                    <a:pt x="334" y="1358"/>
                    <a:pt x="364" y="1370"/>
                    <a:pt x="394" y="1370"/>
                  </a:cubicBezTo>
                  <a:cubicBezTo>
                    <a:pt x="424" y="1370"/>
                    <a:pt x="453" y="1358"/>
                    <a:pt x="477" y="1334"/>
                  </a:cubicBezTo>
                  <a:lnTo>
                    <a:pt x="501" y="1334"/>
                  </a:lnTo>
                  <a:cubicBezTo>
                    <a:pt x="596" y="1311"/>
                    <a:pt x="692" y="1287"/>
                    <a:pt x="858" y="1287"/>
                  </a:cubicBezTo>
                  <a:cubicBezTo>
                    <a:pt x="1025" y="1287"/>
                    <a:pt x="1144" y="1334"/>
                    <a:pt x="1215" y="1430"/>
                  </a:cubicBezTo>
                  <a:cubicBezTo>
                    <a:pt x="1311" y="1525"/>
                    <a:pt x="1382" y="1668"/>
                    <a:pt x="1382" y="1811"/>
                  </a:cubicBezTo>
                  <a:cubicBezTo>
                    <a:pt x="1382" y="2073"/>
                    <a:pt x="1144" y="2287"/>
                    <a:pt x="858" y="2287"/>
                  </a:cubicBezTo>
                  <a:cubicBezTo>
                    <a:pt x="596" y="2287"/>
                    <a:pt x="382" y="2120"/>
                    <a:pt x="358" y="1858"/>
                  </a:cubicBezTo>
                  <a:lnTo>
                    <a:pt x="358" y="1787"/>
                  </a:lnTo>
                  <a:cubicBezTo>
                    <a:pt x="358" y="1692"/>
                    <a:pt x="311" y="1644"/>
                    <a:pt x="215" y="1596"/>
                  </a:cubicBezTo>
                  <a:cubicBezTo>
                    <a:pt x="203" y="1594"/>
                    <a:pt x="191" y="1593"/>
                    <a:pt x="179" y="1593"/>
                  </a:cubicBezTo>
                  <a:cubicBezTo>
                    <a:pt x="77" y="1593"/>
                    <a:pt x="1" y="1680"/>
                    <a:pt x="1" y="1787"/>
                  </a:cubicBezTo>
                  <a:lnTo>
                    <a:pt x="1" y="1906"/>
                  </a:lnTo>
                  <a:cubicBezTo>
                    <a:pt x="72" y="2311"/>
                    <a:pt x="430" y="2644"/>
                    <a:pt x="834" y="2644"/>
                  </a:cubicBezTo>
                  <a:lnTo>
                    <a:pt x="858" y="2644"/>
                  </a:lnTo>
                  <a:cubicBezTo>
                    <a:pt x="1311" y="2644"/>
                    <a:pt x="1668" y="2287"/>
                    <a:pt x="1692" y="1835"/>
                  </a:cubicBezTo>
                  <a:cubicBezTo>
                    <a:pt x="1692" y="1596"/>
                    <a:pt x="1644" y="1358"/>
                    <a:pt x="1454" y="1215"/>
                  </a:cubicBezTo>
                  <a:cubicBezTo>
                    <a:pt x="1382" y="977"/>
                    <a:pt x="1144" y="906"/>
                    <a:pt x="906" y="906"/>
                  </a:cubicBezTo>
                  <a:cubicBezTo>
                    <a:pt x="811" y="906"/>
                    <a:pt x="715" y="906"/>
                    <a:pt x="668" y="930"/>
                  </a:cubicBezTo>
                  <a:lnTo>
                    <a:pt x="739" y="358"/>
                  </a:lnTo>
                  <a:lnTo>
                    <a:pt x="1430" y="358"/>
                  </a:lnTo>
                  <a:cubicBezTo>
                    <a:pt x="1525" y="358"/>
                    <a:pt x="1620" y="310"/>
                    <a:pt x="1620" y="215"/>
                  </a:cubicBezTo>
                  <a:cubicBezTo>
                    <a:pt x="1620" y="96"/>
                    <a:pt x="1549" y="1"/>
                    <a:pt x="1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6302406" y="4283798"/>
              <a:ext cx="49731" cy="80679"/>
            </a:xfrm>
            <a:custGeom>
              <a:avLst/>
              <a:gdLst/>
              <a:ahLst/>
              <a:cxnLst/>
              <a:rect l="l" t="t" r="r" b="b"/>
              <a:pathLst>
                <a:path w="1668" h="2706" extrusionOk="0">
                  <a:moveTo>
                    <a:pt x="862" y="313"/>
                  </a:moveTo>
                  <a:cubicBezTo>
                    <a:pt x="1122" y="313"/>
                    <a:pt x="1311" y="524"/>
                    <a:pt x="1311" y="786"/>
                  </a:cubicBezTo>
                  <a:lnTo>
                    <a:pt x="1311" y="1882"/>
                  </a:lnTo>
                  <a:cubicBezTo>
                    <a:pt x="1311" y="2144"/>
                    <a:pt x="1105" y="2356"/>
                    <a:pt x="854" y="2356"/>
                  </a:cubicBezTo>
                  <a:cubicBezTo>
                    <a:pt x="809" y="2356"/>
                    <a:pt x="762" y="2349"/>
                    <a:pt x="715" y="2334"/>
                  </a:cubicBezTo>
                  <a:cubicBezTo>
                    <a:pt x="525" y="2263"/>
                    <a:pt x="358" y="2096"/>
                    <a:pt x="358" y="1858"/>
                  </a:cubicBezTo>
                  <a:lnTo>
                    <a:pt x="358" y="810"/>
                  </a:lnTo>
                  <a:cubicBezTo>
                    <a:pt x="358" y="596"/>
                    <a:pt x="525" y="405"/>
                    <a:pt x="715" y="334"/>
                  </a:cubicBezTo>
                  <a:cubicBezTo>
                    <a:pt x="766" y="319"/>
                    <a:pt x="815" y="313"/>
                    <a:pt x="862" y="313"/>
                  </a:cubicBezTo>
                  <a:close/>
                  <a:moveTo>
                    <a:pt x="835" y="1"/>
                  </a:moveTo>
                  <a:cubicBezTo>
                    <a:pt x="406" y="1"/>
                    <a:pt x="1" y="358"/>
                    <a:pt x="1" y="834"/>
                  </a:cubicBezTo>
                  <a:lnTo>
                    <a:pt x="1" y="1882"/>
                  </a:lnTo>
                  <a:cubicBezTo>
                    <a:pt x="1" y="2263"/>
                    <a:pt x="287" y="2620"/>
                    <a:pt x="668" y="2692"/>
                  </a:cubicBezTo>
                  <a:cubicBezTo>
                    <a:pt x="720" y="2701"/>
                    <a:pt x="771" y="2706"/>
                    <a:pt x="821" y="2706"/>
                  </a:cubicBezTo>
                  <a:cubicBezTo>
                    <a:pt x="1277" y="2706"/>
                    <a:pt x="1644" y="2332"/>
                    <a:pt x="1644" y="1882"/>
                  </a:cubicBezTo>
                  <a:lnTo>
                    <a:pt x="1644" y="834"/>
                  </a:lnTo>
                  <a:cubicBezTo>
                    <a:pt x="1668" y="405"/>
                    <a:pt x="1311" y="1"/>
                    <a:pt x="8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6366330" y="4290179"/>
              <a:ext cx="17770" cy="17800"/>
            </a:xfrm>
            <a:custGeom>
              <a:avLst/>
              <a:gdLst/>
              <a:ahLst/>
              <a:cxnLst/>
              <a:rect l="l" t="t" r="r" b="b"/>
              <a:pathLst>
                <a:path w="596" h="597" extrusionOk="0">
                  <a:moveTo>
                    <a:pt x="310" y="1"/>
                  </a:moveTo>
                  <a:cubicBezTo>
                    <a:pt x="143" y="1"/>
                    <a:pt x="0" y="144"/>
                    <a:pt x="0" y="310"/>
                  </a:cubicBezTo>
                  <a:cubicBezTo>
                    <a:pt x="0" y="453"/>
                    <a:pt x="143" y="596"/>
                    <a:pt x="310" y="596"/>
                  </a:cubicBezTo>
                  <a:cubicBezTo>
                    <a:pt x="477" y="596"/>
                    <a:pt x="596" y="453"/>
                    <a:pt x="596" y="310"/>
                  </a:cubicBezTo>
                  <a:cubicBezTo>
                    <a:pt x="596" y="144"/>
                    <a:pt x="477" y="1"/>
                    <a:pt x="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7"/>
            <p:cNvSpPr/>
            <p:nvPr/>
          </p:nvSpPr>
          <p:spPr>
            <a:xfrm>
              <a:off x="6410337" y="4340596"/>
              <a:ext cx="17800" cy="17800"/>
            </a:xfrm>
            <a:custGeom>
              <a:avLst/>
              <a:gdLst/>
              <a:ahLst/>
              <a:cxnLst/>
              <a:rect l="l" t="t" r="r" b="b"/>
              <a:pathLst>
                <a:path w="597" h="597" extrusionOk="0">
                  <a:moveTo>
                    <a:pt x="287" y="1"/>
                  </a:moveTo>
                  <a:cubicBezTo>
                    <a:pt x="120" y="1"/>
                    <a:pt x="1" y="120"/>
                    <a:pt x="1" y="310"/>
                  </a:cubicBezTo>
                  <a:cubicBezTo>
                    <a:pt x="1" y="453"/>
                    <a:pt x="120" y="596"/>
                    <a:pt x="287" y="596"/>
                  </a:cubicBezTo>
                  <a:cubicBezTo>
                    <a:pt x="477" y="596"/>
                    <a:pt x="596" y="477"/>
                    <a:pt x="596" y="310"/>
                  </a:cubicBezTo>
                  <a:cubicBezTo>
                    <a:pt x="596" y="120"/>
                    <a:pt x="477"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7"/>
          <p:cNvGrpSpPr/>
          <p:nvPr/>
        </p:nvGrpSpPr>
        <p:grpSpPr>
          <a:xfrm>
            <a:off x="6999413" y="4148198"/>
            <a:ext cx="354321" cy="354321"/>
            <a:chOff x="6732701" y="4148198"/>
            <a:chExt cx="354321" cy="354321"/>
          </a:xfrm>
        </p:grpSpPr>
        <p:sp>
          <p:nvSpPr>
            <p:cNvPr id="14143" name="Google Shape;14143;p77"/>
            <p:cNvSpPr/>
            <p:nvPr/>
          </p:nvSpPr>
          <p:spPr>
            <a:xfrm>
              <a:off x="6780286" y="4184036"/>
              <a:ext cx="277637" cy="225461"/>
            </a:xfrm>
            <a:custGeom>
              <a:avLst/>
              <a:gdLst/>
              <a:ahLst/>
              <a:cxnLst/>
              <a:rect l="l" t="t" r="r" b="b"/>
              <a:pathLst>
                <a:path w="9312" h="7562" extrusionOk="0">
                  <a:moveTo>
                    <a:pt x="8570" y="1"/>
                  </a:moveTo>
                  <a:cubicBezTo>
                    <a:pt x="8550" y="1"/>
                    <a:pt x="8526" y="13"/>
                    <a:pt x="8502" y="36"/>
                  </a:cubicBezTo>
                  <a:lnTo>
                    <a:pt x="7549" y="1942"/>
                  </a:lnTo>
                  <a:cubicBezTo>
                    <a:pt x="7537" y="1977"/>
                    <a:pt x="7514" y="1995"/>
                    <a:pt x="7490" y="1995"/>
                  </a:cubicBezTo>
                  <a:cubicBezTo>
                    <a:pt x="7466" y="1995"/>
                    <a:pt x="7442" y="1977"/>
                    <a:pt x="7430" y="1942"/>
                  </a:cubicBezTo>
                  <a:lnTo>
                    <a:pt x="6906" y="1037"/>
                  </a:lnTo>
                  <a:cubicBezTo>
                    <a:pt x="6883" y="1001"/>
                    <a:pt x="6859" y="983"/>
                    <a:pt x="6838" y="983"/>
                  </a:cubicBezTo>
                  <a:cubicBezTo>
                    <a:pt x="6817" y="983"/>
                    <a:pt x="6799" y="1001"/>
                    <a:pt x="6787" y="1037"/>
                  </a:cubicBezTo>
                  <a:lnTo>
                    <a:pt x="5573" y="3466"/>
                  </a:lnTo>
                  <a:cubicBezTo>
                    <a:pt x="5525" y="3513"/>
                    <a:pt x="5501" y="3513"/>
                    <a:pt x="5477" y="3513"/>
                  </a:cubicBezTo>
                  <a:lnTo>
                    <a:pt x="4739" y="3204"/>
                  </a:lnTo>
                  <a:cubicBezTo>
                    <a:pt x="4725" y="3197"/>
                    <a:pt x="4713" y="3194"/>
                    <a:pt x="4703" y="3194"/>
                  </a:cubicBezTo>
                  <a:cubicBezTo>
                    <a:pt x="4678" y="3194"/>
                    <a:pt x="4661" y="3211"/>
                    <a:pt x="4644" y="3227"/>
                  </a:cubicBezTo>
                  <a:lnTo>
                    <a:pt x="3715" y="5180"/>
                  </a:lnTo>
                  <a:cubicBezTo>
                    <a:pt x="3715" y="5197"/>
                    <a:pt x="3691" y="5214"/>
                    <a:pt x="3661" y="5214"/>
                  </a:cubicBezTo>
                  <a:cubicBezTo>
                    <a:pt x="3648" y="5214"/>
                    <a:pt x="3634" y="5211"/>
                    <a:pt x="3620" y="5204"/>
                  </a:cubicBezTo>
                  <a:lnTo>
                    <a:pt x="2667" y="4728"/>
                  </a:lnTo>
                  <a:cubicBezTo>
                    <a:pt x="2644" y="4728"/>
                    <a:pt x="2620" y="4728"/>
                    <a:pt x="2596" y="4752"/>
                  </a:cubicBezTo>
                  <a:lnTo>
                    <a:pt x="1881" y="5776"/>
                  </a:lnTo>
                  <a:lnTo>
                    <a:pt x="596" y="4609"/>
                  </a:lnTo>
                  <a:cubicBezTo>
                    <a:pt x="589" y="4602"/>
                    <a:pt x="577" y="4599"/>
                    <a:pt x="565" y="4599"/>
                  </a:cubicBezTo>
                  <a:cubicBezTo>
                    <a:pt x="534" y="4599"/>
                    <a:pt x="493" y="4616"/>
                    <a:pt x="476" y="4633"/>
                  </a:cubicBezTo>
                  <a:lnTo>
                    <a:pt x="0" y="5657"/>
                  </a:lnTo>
                  <a:lnTo>
                    <a:pt x="0" y="5680"/>
                  </a:lnTo>
                  <a:lnTo>
                    <a:pt x="0" y="7562"/>
                  </a:lnTo>
                  <a:lnTo>
                    <a:pt x="9312" y="7562"/>
                  </a:lnTo>
                  <a:lnTo>
                    <a:pt x="9312" y="1441"/>
                  </a:lnTo>
                  <a:cubicBezTo>
                    <a:pt x="9312" y="1418"/>
                    <a:pt x="9312" y="1418"/>
                    <a:pt x="9288" y="1418"/>
                  </a:cubicBezTo>
                  <a:lnTo>
                    <a:pt x="8621" y="36"/>
                  </a:lnTo>
                  <a:cubicBezTo>
                    <a:pt x="8609" y="13"/>
                    <a:pt x="8591" y="1"/>
                    <a:pt x="8570" y="1"/>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7"/>
            <p:cNvSpPr/>
            <p:nvPr/>
          </p:nvSpPr>
          <p:spPr>
            <a:xfrm>
              <a:off x="6780286" y="4212629"/>
              <a:ext cx="277637" cy="196868"/>
            </a:xfrm>
            <a:custGeom>
              <a:avLst/>
              <a:gdLst/>
              <a:ahLst/>
              <a:cxnLst/>
              <a:rect l="l" t="t" r="r" b="b"/>
              <a:pathLst>
                <a:path w="9312" h="6603" extrusionOk="0">
                  <a:moveTo>
                    <a:pt x="8481" y="0"/>
                  </a:moveTo>
                  <a:cubicBezTo>
                    <a:pt x="8460" y="0"/>
                    <a:pt x="8442" y="18"/>
                    <a:pt x="8430" y="54"/>
                  </a:cubicBezTo>
                  <a:lnTo>
                    <a:pt x="7406" y="1983"/>
                  </a:lnTo>
                  <a:cubicBezTo>
                    <a:pt x="7395" y="2007"/>
                    <a:pt x="7371" y="2018"/>
                    <a:pt x="7347" y="2018"/>
                  </a:cubicBezTo>
                  <a:cubicBezTo>
                    <a:pt x="7323" y="2018"/>
                    <a:pt x="7299" y="2007"/>
                    <a:pt x="7287" y="1983"/>
                  </a:cubicBezTo>
                  <a:lnTo>
                    <a:pt x="6763" y="1173"/>
                  </a:lnTo>
                  <a:cubicBezTo>
                    <a:pt x="6740" y="1137"/>
                    <a:pt x="6716" y="1119"/>
                    <a:pt x="6695" y="1119"/>
                  </a:cubicBezTo>
                  <a:cubicBezTo>
                    <a:pt x="6674" y="1119"/>
                    <a:pt x="6656" y="1137"/>
                    <a:pt x="6644" y="1173"/>
                  </a:cubicBezTo>
                  <a:lnTo>
                    <a:pt x="5335" y="3840"/>
                  </a:lnTo>
                  <a:cubicBezTo>
                    <a:pt x="5287" y="3888"/>
                    <a:pt x="5263" y="3888"/>
                    <a:pt x="5239" y="3888"/>
                  </a:cubicBezTo>
                  <a:lnTo>
                    <a:pt x="4501" y="3578"/>
                  </a:lnTo>
                  <a:cubicBezTo>
                    <a:pt x="4488" y="3572"/>
                    <a:pt x="4477" y="3569"/>
                    <a:pt x="4467" y="3569"/>
                  </a:cubicBezTo>
                  <a:cubicBezTo>
                    <a:pt x="4441" y="3569"/>
                    <a:pt x="4423" y="3591"/>
                    <a:pt x="4406" y="3626"/>
                  </a:cubicBezTo>
                  <a:lnTo>
                    <a:pt x="3429" y="5460"/>
                  </a:lnTo>
                  <a:cubicBezTo>
                    <a:pt x="3429" y="5476"/>
                    <a:pt x="3395" y="5504"/>
                    <a:pt x="3367" y="5504"/>
                  </a:cubicBezTo>
                  <a:cubicBezTo>
                    <a:pt x="3354" y="5504"/>
                    <a:pt x="3342" y="5498"/>
                    <a:pt x="3334" y="5483"/>
                  </a:cubicBezTo>
                  <a:lnTo>
                    <a:pt x="2429" y="5055"/>
                  </a:lnTo>
                  <a:cubicBezTo>
                    <a:pt x="2429" y="5007"/>
                    <a:pt x="2405" y="5007"/>
                    <a:pt x="2382" y="5007"/>
                  </a:cubicBezTo>
                  <a:lnTo>
                    <a:pt x="2358" y="5055"/>
                  </a:lnTo>
                  <a:lnTo>
                    <a:pt x="1786" y="5769"/>
                  </a:lnTo>
                  <a:cubicBezTo>
                    <a:pt x="1786" y="5781"/>
                    <a:pt x="1768" y="5787"/>
                    <a:pt x="1748" y="5787"/>
                  </a:cubicBezTo>
                  <a:cubicBezTo>
                    <a:pt x="1727" y="5787"/>
                    <a:pt x="1703" y="5781"/>
                    <a:pt x="1691" y="5769"/>
                  </a:cubicBezTo>
                  <a:lnTo>
                    <a:pt x="572" y="4817"/>
                  </a:lnTo>
                  <a:cubicBezTo>
                    <a:pt x="557" y="4802"/>
                    <a:pt x="542" y="4796"/>
                    <a:pt x="528" y="4796"/>
                  </a:cubicBezTo>
                  <a:cubicBezTo>
                    <a:pt x="497" y="4796"/>
                    <a:pt x="469" y="4824"/>
                    <a:pt x="453" y="4840"/>
                  </a:cubicBezTo>
                  <a:lnTo>
                    <a:pt x="0" y="5602"/>
                  </a:lnTo>
                  <a:lnTo>
                    <a:pt x="0" y="6603"/>
                  </a:lnTo>
                  <a:lnTo>
                    <a:pt x="9312" y="6603"/>
                  </a:lnTo>
                  <a:lnTo>
                    <a:pt x="9312" y="1387"/>
                  </a:lnTo>
                  <a:lnTo>
                    <a:pt x="8550" y="54"/>
                  </a:lnTo>
                  <a:cubicBezTo>
                    <a:pt x="8526" y="18"/>
                    <a:pt x="8502" y="0"/>
                    <a:pt x="8481" y="0"/>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7"/>
            <p:cNvSpPr/>
            <p:nvPr/>
          </p:nvSpPr>
          <p:spPr>
            <a:xfrm>
              <a:off x="6780286" y="4238896"/>
              <a:ext cx="277637" cy="233094"/>
            </a:xfrm>
            <a:custGeom>
              <a:avLst/>
              <a:gdLst/>
              <a:ahLst/>
              <a:cxnLst/>
              <a:rect l="l" t="t" r="r" b="b"/>
              <a:pathLst>
                <a:path w="9312" h="7818" extrusionOk="0">
                  <a:moveTo>
                    <a:pt x="8538" y="0"/>
                  </a:moveTo>
                  <a:cubicBezTo>
                    <a:pt x="8514" y="0"/>
                    <a:pt x="8490" y="18"/>
                    <a:pt x="8478" y="54"/>
                  </a:cubicBezTo>
                  <a:lnTo>
                    <a:pt x="7526" y="1959"/>
                  </a:lnTo>
                  <a:cubicBezTo>
                    <a:pt x="7514" y="1995"/>
                    <a:pt x="7490" y="2013"/>
                    <a:pt x="7466" y="2013"/>
                  </a:cubicBezTo>
                  <a:cubicBezTo>
                    <a:pt x="7442" y="2013"/>
                    <a:pt x="7418" y="1995"/>
                    <a:pt x="7406" y="1959"/>
                  </a:cubicBezTo>
                  <a:lnTo>
                    <a:pt x="6859" y="1030"/>
                  </a:lnTo>
                  <a:cubicBezTo>
                    <a:pt x="6847" y="1006"/>
                    <a:pt x="6829" y="995"/>
                    <a:pt x="6808" y="995"/>
                  </a:cubicBezTo>
                  <a:cubicBezTo>
                    <a:pt x="6787" y="995"/>
                    <a:pt x="6763" y="1006"/>
                    <a:pt x="6740" y="1030"/>
                  </a:cubicBezTo>
                  <a:lnTo>
                    <a:pt x="5525" y="3483"/>
                  </a:lnTo>
                  <a:cubicBezTo>
                    <a:pt x="5501" y="3507"/>
                    <a:pt x="5477" y="3507"/>
                    <a:pt x="5454" y="3507"/>
                  </a:cubicBezTo>
                  <a:lnTo>
                    <a:pt x="4692" y="3221"/>
                  </a:lnTo>
                  <a:cubicBezTo>
                    <a:pt x="4684" y="3206"/>
                    <a:pt x="4677" y="3201"/>
                    <a:pt x="4669" y="3201"/>
                  </a:cubicBezTo>
                  <a:cubicBezTo>
                    <a:pt x="4653" y="3201"/>
                    <a:pt x="4637" y="3229"/>
                    <a:pt x="4620" y="3245"/>
                  </a:cubicBezTo>
                  <a:lnTo>
                    <a:pt x="3691" y="5174"/>
                  </a:lnTo>
                  <a:cubicBezTo>
                    <a:pt x="3691" y="5190"/>
                    <a:pt x="3657" y="5218"/>
                    <a:pt x="3628" y="5218"/>
                  </a:cubicBezTo>
                  <a:cubicBezTo>
                    <a:pt x="3615" y="5218"/>
                    <a:pt x="3604" y="5213"/>
                    <a:pt x="3596" y="5198"/>
                  </a:cubicBezTo>
                  <a:lnTo>
                    <a:pt x="2644" y="4721"/>
                  </a:lnTo>
                  <a:cubicBezTo>
                    <a:pt x="2620" y="4721"/>
                    <a:pt x="2596" y="4721"/>
                    <a:pt x="2548" y="4769"/>
                  </a:cubicBezTo>
                  <a:lnTo>
                    <a:pt x="1905" y="5722"/>
                  </a:lnTo>
                  <a:cubicBezTo>
                    <a:pt x="1905" y="5734"/>
                    <a:pt x="1887" y="5740"/>
                    <a:pt x="1867" y="5740"/>
                  </a:cubicBezTo>
                  <a:cubicBezTo>
                    <a:pt x="1846" y="5740"/>
                    <a:pt x="1822" y="5734"/>
                    <a:pt x="1810" y="5722"/>
                  </a:cubicBezTo>
                  <a:lnTo>
                    <a:pt x="596" y="4602"/>
                  </a:lnTo>
                  <a:cubicBezTo>
                    <a:pt x="589" y="4596"/>
                    <a:pt x="579" y="4593"/>
                    <a:pt x="568" y="4593"/>
                  </a:cubicBezTo>
                  <a:cubicBezTo>
                    <a:pt x="537" y="4593"/>
                    <a:pt x="494" y="4615"/>
                    <a:pt x="476" y="4650"/>
                  </a:cubicBezTo>
                  <a:lnTo>
                    <a:pt x="0" y="5650"/>
                  </a:lnTo>
                  <a:lnTo>
                    <a:pt x="0" y="7817"/>
                  </a:lnTo>
                  <a:lnTo>
                    <a:pt x="9312" y="7817"/>
                  </a:lnTo>
                  <a:lnTo>
                    <a:pt x="9312" y="1459"/>
                  </a:lnTo>
                  <a:lnTo>
                    <a:pt x="8597" y="54"/>
                  </a:lnTo>
                  <a:cubicBezTo>
                    <a:pt x="8585" y="18"/>
                    <a:pt x="8561" y="0"/>
                    <a:pt x="85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7"/>
            <p:cNvSpPr/>
            <p:nvPr/>
          </p:nvSpPr>
          <p:spPr>
            <a:xfrm>
              <a:off x="7028081" y="4240119"/>
              <a:ext cx="29129" cy="231871"/>
            </a:xfrm>
            <a:custGeom>
              <a:avLst/>
              <a:gdLst/>
              <a:ahLst/>
              <a:cxnLst/>
              <a:rect l="l" t="t" r="r" b="b"/>
              <a:pathLst>
                <a:path w="977" h="7777" extrusionOk="0">
                  <a:moveTo>
                    <a:pt x="227" y="1"/>
                  </a:moveTo>
                  <a:cubicBezTo>
                    <a:pt x="203" y="1"/>
                    <a:pt x="179" y="13"/>
                    <a:pt x="167" y="37"/>
                  </a:cubicBezTo>
                  <a:lnTo>
                    <a:pt x="0" y="394"/>
                  </a:lnTo>
                  <a:lnTo>
                    <a:pt x="477" y="1394"/>
                  </a:lnTo>
                  <a:cubicBezTo>
                    <a:pt x="501" y="1394"/>
                    <a:pt x="501" y="1418"/>
                    <a:pt x="501" y="1442"/>
                  </a:cubicBezTo>
                  <a:lnTo>
                    <a:pt x="501" y="7776"/>
                  </a:lnTo>
                  <a:lnTo>
                    <a:pt x="977" y="7776"/>
                  </a:lnTo>
                  <a:lnTo>
                    <a:pt x="977" y="1418"/>
                  </a:lnTo>
                  <a:lnTo>
                    <a:pt x="286" y="37"/>
                  </a:lnTo>
                  <a:cubicBezTo>
                    <a:pt x="274" y="13"/>
                    <a:pt x="250" y="1"/>
                    <a:pt x="22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7"/>
            <p:cNvSpPr/>
            <p:nvPr/>
          </p:nvSpPr>
          <p:spPr>
            <a:xfrm>
              <a:off x="6736248" y="4471963"/>
              <a:ext cx="343678" cy="24180"/>
            </a:xfrm>
            <a:custGeom>
              <a:avLst/>
              <a:gdLst/>
              <a:ahLst/>
              <a:cxnLst/>
              <a:rect l="l" t="t" r="r" b="b"/>
              <a:pathLst>
                <a:path w="11527" h="811" extrusionOk="0">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7"/>
            <p:cNvSpPr/>
            <p:nvPr/>
          </p:nvSpPr>
          <p:spPr>
            <a:xfrm>
              <a:off x="7062160" y="4471963"/>
              <a:ext cx="17770" cy="24180"/>
            </a:xfrm>
            <a:custGeom>
              <a:avLst/>
              <a:gdLst/>
              <a:ahLst/>
              <a:cxnLst/>
              <a:rect l="l" t="t" r="r" b="b"/>
              <a:pathLst>
                <a:path w="596" h="811" extrusionOk="0">
                  <a:moveTo>
                    <a:pt x="0" y="0"/>
                  </a:moveTo>
                  <a:cubicBezTo>
                    <a:pt x="72" y="0"/>
                    <a:pt x="120" y="72"/>
                    <a:pt x="120" y="119"/>
                  </a:cubicBezTo>
                  <a:lnTo>
                    <a:pt x="120" y="691"/>
                  </a:lnTo>
                  <a:cubicBezTo>
                    <a:pt x="120" y="739"/>
                    <a:pt x="72" y="810"/>
                    <a:pt x="0" y="810"/>
                  </a:cubicBezTo>
                  <a:lnTo>
                    <a:pt x="477" y="810"/>
                  </a:lnTo>
                  <a:cubicBezTo>
                    <a:pt x="548" y="810"/>
                    <a:pt x="596" y="762"/>
                    <a:pt x="596" y="691"/>
                  </a:cubicBezTo>
                  <a:lnTo>
                    <a:pt x="596" y="119"/>
                  </a:lnTo>
                  <a:cubicBezTo>
                    <a:pt x="596" y="72"/>
                    <a:pt x="548" y="0"/>
                    <a:pt x="47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7"/>
            <p:cNvSpPr/>
            <p:nvPr/>
          </p:nvSpPr>
          <p:spPr>
            <a:xfrm>
              <a:off x="6884640" y="4175867"/>
              <a:ext cx="17800" cy="10674"/>
            </a:xfrm>
            <a:custGeom>
              <a:avLst/>
              <a:gdLst/>
              <a:ahLst/>
              <a:cxnLst/>
              <a:rect l="l" t="t" r="r" b="b"/>
              <a:pathLst>
                <a:path w="597" h="358" extrusionOk="0">
                  <a:moveTo>
                    <a:pt x="191" y="1"/>
                  </a:moveTo>
                  <a:cubicBezTo>
                    <a:pt x="96" y="1"/>
                    <a:pt x="1" y="48"/>
                    <a:pt x="1" y="144"/>
                  </a:cubicBezTo>
                  <a:cubicBezTo>
                    <a:pt x="1" y="263"/>
                    <a:pt x="72" y="358"/>
                    <a:pt x="191" y="358"/>
                  </a:cubicBezTo>
                  <a:lnTo>
                    <a:pt x="430" y="358"/>
                  </a:lnTo>
                  <a:cubicBezTo>
                    <a:pt x="525" y="358"/>
                    <a:pt x="596" y="287"/>
                    <a:pt x="596" y="215"/>
                  </a:cubicBezTo>
                  <a:cubicBezTo>
                    <a:pt x="596" y="96"/>
                    <a:pt x="549" y="1"/>
                    <a:pt x="4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7"/>
            <p:cNvSpPr/>
            <p:nvPr/>
          </p:nvSpPr>
          <p:spPr>
            <a:xfrm>
              <a:off x="6856255" y="4175867"/>
              <a:ext cx="19201" cy="10674"/>
            </a:xfrm>
            <a:custGeom>
              <a:avLst/>
              <a:gdLst/>
              <a:ahLst/>
              <a:cxnLst/>
              <a:rect l="l" t="t" r="r" b="b"/>
              <a:pathLst>
                <a:path w="644" h="358" extrusionOk="0">
                  <a:moveTo>
                    <a:pt x="215" y="1"/>
                  </a:moveTo>
                  <a:cubicBezTo>
                    <a:pt x="119" y="1"/>
                    <a:pt x="48" y="48"/>
                    <a:pt x="48" y="144"/>
                  </a:cubicBezTo>
                  <a:cubicBezTo>
                    <a:pt x="0" y="263"/>
                    <a:pt x="96" y="358"/>
                    <a:pt x="215" y="358"/>
                  </a:cubicBezTo>
                  <a:lnTo>
                    <a:pt x="453" y="358"/>
                  </a:lnTo>
                  <a:cubicBezTo>
                    <a:pt x="548" y="358"/>
                    <a:pt x="643" y="287"/>
                    <a:pt x="643" y="215"/>
                  </a:cubicBezTo>
                  <a:cubicBezTo>
                    <a:pt x="643" y="96"/>
                    <a:pt x="572" y="1"/>
                    <a:pt x="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7"/>
            <p:cNvSpPr/>
            <p:nvPr/>
          </p:nvSpPr>
          <p:spPr>
            <a:xfrm>
              <a:off x="6994718" y="4175867"/>
              <a:ext cx="17770" cy="10674"/>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215"/>
                  </a:cubicBezTo>
                  <a:cubicBezTo>
                    <a:pt x="595"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7"/>
            <p:cNvSpPr/>
            <p:nvPr/>
          </p:nvSpPr>
          <p:spPr>
            <a:xfrm>
              <a:off x="6940037" y="4175867"/>
              <a:ext cx="17770" cy="10674"/>
            </a:xfrm>
            <a:custGeom>
              <a:avLst/>
              <a:gdLst/>
              <a:ahLst/>
              <a:cxnLst/>
              <a:rect l="l" t="t" r="r" b="b"/>
              <a:pathLst>
                <a:path w="596" h="358" extrusionOk="0">
                  <a:moveTo>
                    <a:pt x="167" y="1"/>
                  </a:moveTo>
                  <a:cubicBezTo>
                    <a:pt x="96" y="1"/>
                    <a:pt x="0" y="48"/>
                    <a:pt x="0" y="144"/>
                  </a:cubicBezTo>
                  <a:cubicBezTo>
                    <a:pt x="0"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7"/>
            <p:cNvSpPr/>
            <p:nvPr/>
          </p:nvSpPr>
          <p:spPr>
            <a:xfrm>
              <a:off x="6967735" y="4175867"/>
              <a:ext cx="17054" cy="10674"/>
            </a:xfrm>
            <a:custGeom>
              <a:avLst/>
              <a:gdLst/>
              <a:ahLst/>
              <a:cxnLst/>
              <a:rect l="l" t="t" r="r" b="b"/>
              <a:pathLst>
                <a:path w="572" h="358" extrusionOk="0">
                  <a:moveTo>
                    <a:pt x="167" y="1"/>
                  </a:moveTo>
                  <a:cubicBezTo>
                    <a:pt x="72" y="1"/>
                    <a:pt x="0" y="48"/>
                    <a:pt x="0" y="144"/>
                  </a:cubicBezTo>
                  <a:cubicBezTo>
                    <a:pt x="0" y="263"/>
                    <a:pt x="72" y="358"/>
                    <a:pt x="167" y="358"/>
                  </a:cubicBezTo>
                  <a:lnTo>
                    <a:pt x="405" y="358"/>
                  </a:lnTo>
                  <a:cubicBezTo>
                    <a:pt x="500" y="358"/>
                    <a:pt x="572" y="287"/>
                    <a:pt x="572" y="215"/>
                  </a:cubicBezTo>
                  <a:cubicBezTo>
                    <a:pt x="572"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7"/>
            <p:cNvSpPr/>
            <p:nvPr/>
          </p:nvSpPr>
          <p:spPr>
            <a:xfrm>
              <a:off x="6912338" y="4175867"/>
              <a:ext cx="17770" cy="10674"/>
            </a:xfrm>
            <a:custGeom>
              <a:avLst/>
              <a:gdLst/>
              <a:ahLst/>
              <a:cxnLst/>
              <a:rect l="l" t="t" r="r" b="b"/>
              <a:pathLst>
                <a:path w="596" h="358" extrusionOk="0">
                  <a:moveTo>
                    <a:pt x="191" y="1"/>
                  </a:moveTo>
                  <a:cubicBezTo>
                    <a:pt x="96" y="1"/>
                    <a:pt x="1" y="48"/>
                    <a:pt x="1" y="144"/>
                  </a:cubicBezTo>
                  <a:cubicBezTo>
                    <a:pt x="1" y="263"/>
                    <a:pt x="72" y="358"/>
                    <a:pt x="191" y="358"/>
                  </a:cubicBezTo>
                  <a:lnTo>
                    <a:pt x="429" y="358"/>
                  </a:lnTo>
                  <a:cubicBezTo>
                    <a:pt x="501" y="358"/>
                    <a:pt x="596" y="287"/>
                    <a:pt x="596" y="215"/>
                  </a:cubicBezTo>
                  <a:cubicBezTo>
                    <a:pt x="596" y="96"/>
                    <a:pt x="525"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7"/>
            <p:cNvSpPr/>
            <p:nvPr/>
          </p:nvSpPr>
          <p:spPr>
            <a:xfrm>
              <a:off x="6774591" y="4175867"/>
              <a:ext cx="17084" cy="10674"/>
            </a:xfrm>
            <a:custGeom>
              <a:avLst/>
              <a:gdLst/>
              <a:ahLst/>
              <a:cxnLst/>
              <a:rect l="l" t="t" r="r" b="b"/>
              <a:pathLst>
                <a:path w="573" h="358" extrusionOk="0">
                  <a:moveTo>
                    <a:pt x="191" y="1"/>
                  </a:moveTo>
                  <a:cubicBezTo>
                    <a:pt x="96" y="1"/>
                    <a:pt x="1" y="48"/>
                    <a:pt x="1" y="144"/>
                  </a:cubicBezTo>
                  <a:cubicBezTo>
                    <a:pt x="1" y="263"/>
                    <a:pt x="96" y="358"/>
                    <a:pt x="191" y="358"/>
                  </a:cubicBezTo>
                  <a:lnTo>
                    <a:pt x="405" y="358"/>
                  </a:lnTo>
                  <a:cubicBezTo>
                    <a:pt x="477" y="358"/>
                    <a:pt x="572" y="287"/>
                    <a:pt x="572" y="215"/>
                  </a:cubicBezTo>
                  <a:cubicBezTo>
                    <a:pt x="572" y="96"/>
                    <a:pt x="501"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7"/>
            <p:cNvSpPr/>
            <p:nvPr/>
          </p:nvSpPr>
          <p:spPr>
            <a:xfrm>
              <a:off x="6801574" y="4175867"/>
              <a:ext cx="17770" cy="10674"/>
            </a:xfrm>
            <a:custGeom>
              <a:avLst/>
              <a:gdLst/>
              <a:ahLst/>
              <a:cxnLst/>
              <a:rect l="l" t="t" r="r" b="b"/>
              <a:pathLst>
                <a:path w="596" h="358" extrusionOk="0">
                  <a:moveTo>
                    <a:pt x="167" y="1"/>
                  </a:moveTo>
                  <a:cubicBezTo>
                    <a:pt x="96" y="1"/>
                    <a:pt x="1" y="48"/>
                    <a:pt x="1" y="144"/>
                  </a:cubicBezTo>
                  <a:cubicBezTo>
                    <a:pt x="1"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7"/>
            <p:cNvSpPr/>
            <p:nvPr/>
          </p:nvSpPr>
          <p:spPr>
            <a:xfrm>
              <a:off x="6829273" y="4175867"/>
              <a:ext cx="18485" cy="10674"/>
            </a:xfrm>
            <a:custGeom>
              <a:avLst/>
              <a:gdLst/>
              <a:ahLst/>
              <a:cxnLst/>
              <a:rect l="l" t="t" r="r" b="b"/>
              <a:pathLst>
                <a:path w="620" h="358" extrusionOk="0">
                  <a:moveTo>
                    <a:pt x="191" y="1"/>
                  </a:moveTo>
                  <a:cubicBezTo>
                    <a:pt x="119" y="1"/>
                    <a:pt x="24" y="48"/>
                    <a:pt x="24" y="144"/>
                  </a:cubicBezTo>
                  <a:cubicBezTo>
                    <a:pt x="0" y="263"/>
                    <a:pt x="72" y="358"/>
                    <a:pt x="191" y="358"/>
                  </a:cubicBezTo>
                  <a:lnTo>
                    <a:pt x="429" y="358"/>
                  </a:lnTo>
                  <a:cubicBezTo>
                    <a:pt x="524" y="358"/>
                    <a:pt x="620" y="287"/>
                    <a:pt x="620" y="215"/>
                  </a:cubicBezTo>
                  <a:cubicBezTo>
                    <a:pt x="620" y="96"/>
                    <a:pt x="548"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7"/>
            <p:cNvSpPr/>
            <p:nvPr/>
          </p:nvSpPr>
          <p:spPr>
            <a:xfrm>
              <a:off x="6912338" y="4247602"/>
              <a:ext cx="17770" cy="10674"/>
            </a:xfrm>
            <a:custGeom>
              <a:avLst/>
              <a:gdLst/>
              <a:ahLst/>
              <a:cxnLst/>
              <a:rect l="l" t="t" r="r" b="b"/>
              <a:pathLst>
                <a:path w="596" h="358" extrusionOk="0">
                  <a:moveTo>
                    <a:pt x="191" y="0"/>
                  </a:moveTo>
                  <a:cubicBezTo>
                    <a:pt x="96" y="0"/>
                    <a:pt x="1" y="95"/>
                    <a:pt x="1" y="214"/>
                  </a:cubicBezTo>
                  <a:cubicBezTo>
                    <a:pt x="24" y="310"/>
                    <a:pt x="120" y="357"/>
                    <a:pt x="215" y="357"/>
                  </a:cubicBezTo>
                  <a:lnTo>
                    <a:pt x="429" y="357"/>
                  </a:lnTo>
                  <a:cubicBezTo>
                    <a:pt x="501" y="357"/>
                    <a:pt x="596" y="286"/>
                    <a:pt x="596" y="214"/>
                  </a:cubicBezTo>
                  <a:cubicBezTo>
                    <a:pt x="596" y="95"/>
                    <a:pt x="548"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7"/>
            <p:cNvSpPr/>
            <p:nvPr/>
          </p:nvSpPr>
          <p:spPr>
            <a:xfrm>
              <a:off x="6773876" y="4247602"/>
              <a:ext cx="17800" cy="10674"/>
            </a:xfrm>
            <a:custGeom>
              <a:avLst/>
              <a:gdLst/>
              <a:ahLst/>
              <a:cxnLst/>
              <a:rect l="l" t="t" r="r" b="b"/>
              <a:pathLst>
                <a:path w="597" h="358" extrusionOk="0">
                  <a:moveTo>
                    <a:pt x="191" y="0"/>
                  </a:moveTo>
                  <a:cubicBezTo>
                    <a:pt x="96" y="0"/>
                    <a:pt x="1" y="95"/>
                    <a:pt x="1" y="214"/>
                  </a:cubicBezTo>
                  <a:cubicBezTo>
                    <a:pt x="72" y="310"/>
                    <a:pt x="120" y="357"/>
                    <a:pt x="215" y="357"/>
                  </a:cubicBezTo>
                  <a:lnTo>
                    <a:pt x="429" y="357"/>
                  </a:lnTo>
                  <a:cubicBezTo>
                    <a:pt x="501" y="357"/>
                    <a:pt x="596" y="286"/>
                    <a:pt x="596" y="214"/>
                  </a:cubicBezTo>
                  <a:cubicBezTo>
                    <a:pt x="596" y="95"/>
                    <a:pt x="525" y="0"/>
                    <a:pt x="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7"/>
            <p:cNvSpPr/>
            <p:nvPr/>
          </p:nvSpPr>
          <p:spPr>
            <a:xfrm>
              <a:off x="6829988" y="4247602"/>
              <a:ext cx="17770" cy="10674"/>
            </a:xfrm>
            <a:custGeom>
              <a:avLst/>
              <a:gdLst/>
              <a:ahLst/>
              <a:cxnLst/>
              <a:rect l="l" t="t" r="r" b="b"/>
              <a:pathLst>
                <a:path w="596" h="358" extrusionOk="0">
                  <a:moveTo>
                    <a:pt x="167" y="0"/>
                  </a:moveTo>
                  <a:cubicBezTo>
                    <a:pt x="95" y="0"/>
                    <a:pt x="0" y="95"/>
                    <a:pt x="0" y="214"/>
                  </a:cubicBezTo>
                  <a:cubicBezTo>
                    <a:pt x="24" y="310"/>
                    <a:pt x="119" y="357"/>
                    <a:pt x="214" y="357"/>
                  </a:cubicBezTo>
                  <a:lnTo>
                    <a:pt x="405" y="357"/>
                  </a:lnTo>
                  <a:cubicBezTo>
                    <a:pt x="500"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7"/>
            <p:cNvSpPr/>
            <p:nvPr/>
          </p:nvSpPr>
          <p:spPr>
            <a:xfrm>
              <a:off x="6857657" y="4247602"/>
              <a:ext cx="17800" cy="10674"/>
            </a:xfrm>
            <a:custGeom>
              <a:avLst/>
              <a:gdLst/>
              <a:ahLst/>
              <a:cxnLst/>
              <a:rect l="l" t="t" r="r" b="b"/>
              <a:pathLst>
                <a:path w="597" h="358" extrusionOk="0">
                  <a:moveTo>
                    <a:pt x="168" y="0"/>
                  </a:moveTo>
                  <a:cubicBezTo>
                    <a:pt x="72" y="0"/>
                    <a:pt x="1" y="95"/>
                    <a:pt x="1" y="214"/>
                  </a:cubicBezTo>
                  <a:cubicBezTo>
                    <a:pt x="25" y="310"/>
                    <a:pt x="120" y="357"/>
                    <a:pt x="191" y="357"/>
                  </a:cubicBezTo>
                  <a:lnTo>
                    <a:pt x="406" y="357"/>
                  </a:lnTo>
                  <a:cubicBezTo>
                    <a:pt x="501" y="357"/>
                    <a:pt x="596" y="286"/>
                    <a:pt x="596" y="214"/>
                  </a:cubicBezTo>
                  <a:cubicBezTo>
                    <a:pt x="596" y="95"/>
                    <a:pt x="525" y="0"/>
                    <a:pt x="4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7"/>
            <p:cNvSpPr/>
            <p:nvPr/>
          </p:nvSpPr>
          <p:spPr>
            <a:xfrm>
              <a:off x="6801574" y="4247602"/>
              <a:ext cx="17770" cy="10674"/>
            </a:xfrm>
            <a:custGeom>
              <a:avLst/>
              <a:gdLst/>
              <a:ahLst/>
              <a:cxnLst/>
              <a:rect l="l" t="t" r="r" b="b"/>
              <a:pathLst>
                <a:path w="596" h="358" extrusionOk="0">
                  <a:moveTo>
                    <a:pt x="167" y="0"/>
                  </a:moveTo>
                  <a:cubicBezTo>
                    <a:pt x="96" y="0"/>
                    <a:pt x="1" y="95"/>
                    <a:pt x="1" y="214"/>
                  </a:cubicBezTo>
                  <a:cubicBezTo>
                    <a:pt x="48" y="310"/>
                    <a:pt x="120" y="357"/>
                    <a:pt x="215" y="357"/>
                  </a:cubicBezTo>
                  <a:lnTo>
                    <a:pt x="405" y="357"/>
                  </a:lnTo>
                  <a:cubicBezTo>
                    <a:pt x="501" y="357"/>
                    <a:pt x="596" y="286"/>
                    <a:pt x="596" y="214"/>
                  </a:cubicBezTo>
                  <a:cubicBezTo>
                    <a:pt x="596" y="95"/>
                    <a:pt x="524" y="0"/>
                    <a:pt x="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7"/>
            <p:cNvSpPr/>
            <p:nvPr/>
          </p:nvSpPr>
          <p:spPr>
            <a:xfrm>
              <a:off x="6884640" y="4247602"/>
              <a:ext cx="17800" cy="10674"/>
            </a:xfrm>
            <a:custGeom>
              <a:avLst/>
              <a:gdLst/>
              <a:ahLst/>
              <a:cxnLst/>
              <a:rect l="l" t="t" r="r" b="b"/>
              <a:pathLst>
                <a:path w="597" h="358" extrusionOk="0">
                  <a:moveTo>
                    <a:pt x="191" y="0"/>
                  </a:moveTo>
                  <a:cubicBezTo>
                    <a:pt x="96" y="0"/>
                    <a:pt x="1" y="95"/>
                    <a:pt x="1" y="214"/>
                  </a:cubicBezTo>
                  <a:cubicBezTo>
                    <a:pt x="49" y="310"/>
                    <a:pt x="120" y="357"/>
                    <a:pt x="215" y="357"/>
                  </a:cubicBezTo>
                  <a:lnTo>
                    <a:pt x="430" y="357"/>
                  </a:lnTo>
                  <a:cubicBezTo>
                    <a:pt x="525" y="357"/>
                    <a:pt x="596" y="286"/>
                    <a:pt x="596" y="214"/>
                  </a:cubicBezTo>
                  <a:cubicBezTo>
                    <a:pt x="596" y="95"/>
                    <a:pt x="549"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7"/>
            <p:cNvSpPr/>
            <p:nvPr/>
          </p:nvSpPr>
          <p:spPr>
            <a:xfrm>
              <a:off x="6732701" y="4148198"/>
              <a:ext cx="354321" cy="354321"/>
            </a:xfrm>
            <a:custGeom>
              <a:avLst/>
              <a:gdLst/>
              <a:ahLst/>
              <a:cxnLst/>
              <a:rect l="l" t="t" r="r" b="b"/>
              <a:pathLst>
                <a:path w="11884" h="11884" extrusionOk="0">
                  <a:moveTo>
                    <a:pt x="10169" y="1524"/>
                  </a:moveTo>
                  <a:lnTo>
                    <a:pt x="10741" y="2691"/>
                  </a:lnTo>
                  <a:lnTo>
                    <a:pt x="10741" y="3715"/>
                  </a:lnTo>
                  <a:lnTo>
                    <a:pt x="10384" y="3001"/>
                  </a:lnTo>
                  <a:cubicBezTo>
                    <a:pt x="10336" y="2929"/>
                    <a:pt x="10265" y="2858"/>
                    <a:pt x="10169" y="2858"/>
                  </a:cubicBezTo>
                  <a:cubicBezTo>
                    <a:pt x="10074" y="2858"/>
                    <a:pt x="9979" y="2929"/>
                    <a:pt x="9955" y="2977"/>
                  </a:cubicBezTo>
                  <a:lnTo>
                    <a:pt x="9074" y="4715"/>
                  </a:lnTo>
                  <a:lnTo>
                    <a:pt x="8621" y="3953"/>
                  </a:lnTo>
                  <a:cubicBezTo>
                    <a:pt x="8550" y="3882"/>
                    <a:pt x="8502" y="3834"/>
                    <a:pt x="8407" y="3834"/>
                  </a:cubicBezTo>
                  <a:cubicBezTo>
                    <a:pt x="8312" y="3834"/>
                    <a:pt x="8240" y="3906"/>
                    <a:pt x="8193" y="4001"/>
                  </a:cubicBezTo>
                  <a:lnTo>
                    <a:pt x="7050" y="6382"/>
                  </a:lnTo>
                  <a:lnTo>
                    <a:pt x="6383" y="6096"/>
                  </a:lnTo>
                  <a:cubicBezTo>
                    <a:pt x="6352" y="6084"/>
                    <a:pt x="6320" y="6078"/>
                    <a:pt x="6288" y="6078"/>
                  </a:cubicBezTo>
                  <a:cubicBezTo>
                    <a:pt x="6198" y="6078"/>
                    <a:pt x="6115" y="6127"/>
                    <a:pt x="6097" y="6216"/>
                  </a:cubicBezTo>
                  <a:lnTo>
                    <a:pt x="5216" y="8073"/>
                  </a:lnTo>
                  <a:lnTo>
                    <a:pt x="4359" y="7621"/>
                  </a:lnTo>
                  <a:cubicBezTo>
                    <a:pt x="4321" y="7606"/>
                    <a:pt x="4283" y="7598"/>
                    <a:pt x="4248" y="7598"/>
                  </a:cubicBezTo>
                  <a:cubicBezTo>
                    <a:pt x="4171" y="7598"/>
                    <a:pt x="4105" y="7635"/>
                    <a:pt x="4073" y="7716"/>
                  </a:cubicBezTo>
                  <a:lnTo>
                    <a:pt x="3477" y="8549"/>
                  </a:lnTo>
                  <a:lnTo>
                    <a:pt x="2334" y="7502"/>
                  </a:lnTo>
                  <a:cubicBezTo>
                    <a:pt x="2287" y="7430"/>
                    <a:pt x="2192" y="7430"/>
                    <a:pt x="2120" y="7430"/>
                  </a:cubicBezTo>
                  <a:cubicBezTo>
                    <a:pt x="2049" y="7430"/>
                    <a:pt x="1977" y="7502"/>
                    <a:pt x="1953" y="7597"/>
                  </a:cubicBezTo>
                  <a:lnTo>
                    <a:pt x="1810" y="7906"/>
                  </a:lnTo>
                  <a:lnTo>
                    <a:pt x="1763" y="6906"/>
                  </a:lnTo>
                  <a:lnTo>
                    <a:pt x="2192" y="6049"/>
                  </a:lnTo>
                  <a:lnTo>
                    <a:pt x="3382" y="7121"/>
                  </a:lnTo>
                  <a:cubicBezTo>
                    <a:pt x="3406" y="7144"/>
                    <a:pt x="3406" y="7144"/>
                    <a:pt x="3430" y="7144"/>
                  </a:cubicBezTo>
                  <a:cubicBezTo>
                    <a:pt x="3455" y="7151"/>
                    <a:pt x="3479" y="7154"/>
                    <a:pt x="3501" y="7154"/>
                  </a:cubicBezTo>
                  <a:cubicBezTo>
                    <a:pt x="3562" y="7154"/>
                    <a:pt x="3609" y="7132"/>
                    <a:pt x="3644" y="7097"/>
                  </a:cubicBezTo>
                  <a:lnTo>
                    <a:pt x="4311" y="6168"/>
                  </a:lnTo>
                  <a:lnTo>
                    <a:pt x="5168" y="6620"/>
                  </a:lnTo>
                  <a:cubicBezTo>
                    <a:pt x="5192" y="6632"/>
                    <a:pt x="5222" y="6638"/>
                    <a:pt x="5252" y="6638"/>
                  </a:cubicBezTo>
                  <a:cubicBezTo>
                    <a:pt x="5281" y="6638"/>
                    <a:pt x="5311" y="6632"/>
                    <a:pt x="5335" y="6620"/>
                  </a:cubicBezTo>
                  <a:cubicBezTo>
                    <a:pt x="5406" y="6573"/>
                    <a:pt x="5454" y="6549"/>
                    <a:pt x="5502" y="6501"/>
                  </a:cubicBezTo>
                  <a:lnTo>
                    <a:pt x="6359" y="4644"/>
                  </a:lnTo>
                  <a:lnTo>
                    <a:pt x="7002" y="4906"/>
                  </a:lnTo>
                  <a:cubicBezTo>
                    <a:pt x="7035" y="4925"/>
                    <a:pt x="7071" y="4934"/>
                    <a:pt x="7107" y="4934"/>
                  </a:cubicBezTo>
                  <a:cubicBezTo>
                    <a:pt x="7202" y="4934"/>
                    <a:pt x="7294" y="4873"/>
                    <a:pt x="7312" y="4787"/>
                  </a:cubicBezTo>
                  <a:lnTo>
                    <a:pt x="8431" y="2501"/>
                  </a:lnTo>
                  <a:lnTo>
                    <a:pt x="8883" y="3239"/>
                  </a:lnTo>
                  <a:cubicBezTo>
                    <a:pt x="8955" y="3334"/>
                    <a:pt x="9002" y="3358"/>
                    <a:pt x="9098" y="3358"/>
                  </a:cubicBezTo>
                  <a:cubicBezTo>
                    <a:pt x="9193" y="3358"/>
                    <a:pt x="9264" y="3310"/>
                    <a:pt x="9312" y="3239"/>
                  </a:cubicBezTo>
                  <a:lnTo>
                    <a:pt x="10169" y="1524"/>
                  </a:lnTo>
                  <a:close/>
                  <a:moveTo>
                    <a:pt x="10146" y="3334"/>
                  </a:moveTo>
                  <a:lnTo>
                    <a:pt x="10693" y="4501"/>
                  </a:lnTo>
                  <a:lnTo>
                    <a:pt x="10693" y="10669"/>
                  </a:lnTo>
                  <a:lnTo>
                    <a:pt x="1739" y="10669"/>
                  </a:lnTo>
                  <a:lnTo>
                    <a:pt x="1739" y="8716"/>
                  </a:lnTo>
                  <a:lnTo>
                    <a:pt x="1763" y="8716"/>
                  </a:lnTo>
                  <a:lnTo>
                    <a:pt x="2192" y="7859"/>
                  </a:lnTo>
                  <a:lnTo>
                    <a:pt x="3311" y="8883"/>
                  </a:lnTo>
                  <a:cubicBezTo>
                    <a:pt x="3382" y="8930"/>
                    <a:pt x="3430" y="8930"/>
                    <a:pt x="3501" y="8930"/>
                  </a:cubicBezTo>
                  <a:cubicBezTo>
                    <a:pt x="3549" y="8930"/>
                    <a:pt x="3620" y="8883"/>
                    <a:pt x="3668" y="8835"/>
                  </a:cubicBezTo>
                  <a:lnTo>
                    <a:pt x="4263" y="7978"/>
                  </a:lnTo>
                  <a:lnTo>
                    <a:pt x="5145" y="8430"/>
                  </a:lnTo>
                  <a:cubicBezTo>
                    <a:pt x="5168" y="8442"/>
                    <a:pt x="5198" y="8448"/>
                    <a:pt x="5228" y="8448"/>
                  </a:cubicBezTo>
                  <a:cubicBezTo>
                    <a:pt x="5258" y="8448"/>
                    <a:pt x="5287" y="8442"/>
                    <a:pt x="5311" y="8430"/>
                  </a:cubicBezTo>
                  <a:cubicBezTo>
                    <a:pt x="5383" y="8406"/>
                    <a:pt x="5430" y="8359"/>
                    <a:pt x="5454" y="8311"/>
                  </a:cubicBezTo>
                  <a:lnTo>
                    <a:pt x="6335" y="6454"/>
                  </a:lnTo>
                  <a:lnTo>
                    <a:pt x="6978" y="6739"/>
                  </a:lnTo>
                  <a:cubicBezTo>
                    <a:pt x="7009" y="6752"/>
                    <a:pt x="7041" y="6758"/>
                    <a:pt x="7073" y="6758"/>
                  </a:cubicBezTo>
                  <a:cubicBezTo>
                    <a:pt x="7165" y="6758"/>
                    <a:pt x="7252" y="6709"/>
                    <a:pt x="7288" y="6620"/>
                  </a:cubicBezTo>
                  <a:lnTo>
                    <a:pt x="8407" y="4310"/>
                  </a:lnTo>
                  <a:lnTo>
                    <a:pt x="8860" y="5072"/>
                  </a:lnTo>
                  <a:cubicBezTo>
                    <a:pt x="8907" y="5144"/>
                    <a:pt x="8979" y="5192"/>
                    <a:pt x="9074" y="5192"/>
                  </a:cubicBezTo>
                  <a:cubicBezTo>
                    <a:pt x="9145" y="5192"/>
                    <a:pt x="9241" y="5120"/>
                    <a:pt x="9264" y="5072"/>
                  </a:cubicBezTo>
                  <a:lnTo>
                    <a:pt x="10146" y="3334"/>
                  </a:lnTo>
                  <a:close/>
                  <a:moveTo>
                    <a:pt x="11479" y="11026"/>
                  </a:moveTo>
                  <a:lnTo>
                    <a:pt x="11479" y="11502"/>
                  </a:lnTo>
                  <a:lnTo>
                    <a:pt x="310" y="11502"/>
                  </a:lnTo>
                  <a:lnTo>
                    <a:pt x="310" y="11026"/>
                  </a:lnTo>
                  <a:close/>
                  <a:moveTo>
                    <a:pt x="929" y="0"/>
                  </a:moveTo>
                  <a:cubicBezTo>
                    <a:pt x="810" y="0"/>
                    <a:pt x="715" y="48"/>
                    <a:pt x="715" y="167"/>
                  </a:cubicBezTo>
                  <a:lnTo>
                    <a:pt x="715" y="976"/>
                  </a:lnTo>
                  <a:lnTo>
                    <a:pt x="524" y="976"/>
                  </a:lnTo>
                  <a:cubicBezTo>
                    <a:pt x="429" y="976"/>
                    <a:pt x="334" y="1048"/>
                    <a:pt x="334" y="1119"/>
                  </a:cubicBezTo>
                  <a:cubicBezTo>
                    <a:pt x="334" y="1238"/>
                    <a:pt x="405" y="1334"/>
                    <a:pt x="524" y="1334"/>
                  </a:cubicBezTo>
                  <a:lnTo>
                    <a:pt x="715" y="1334"/>
                  </a:lnTo>
                  <a:lnTo>
                    <a:pt x="715" y="2239"/>
                  </a:lnTo>
                  <a:lnTo>
                    <a:pt x="524" y="2239"/>
                  </a:lnTo>
                  <a:cubicBezTo>
                    <a:pt x="429" y="2239"/>
                    <a:pt x="334" y="2286"/>
                    <a:pt x="334" y="2381"/>
                  </a:cubicBezTo>
                  <a:cubicBezTo>
                    <a:pt x="334" y="2501"/>
                    <a:pt x="405" y="2596"/>
                    <a:pt x="524" y="2596"/>
                  </a:cubicBezTo>
                  <a:lnTo>
                    <a:pt x="715" y="2596"/>
                  </a:lnTo>
                  <a:lnTo>
                    <a:pt x="715" y="3477"/>
                  </a:lnTo>
                  <a:lnTo>
                    <a:pt x="524" y="3477"/>
                  </a:lnTo>
                  <a:cubicBezTo>
                    <a:pt x="429" y="3477"/>
                    <a:pt x="334" y="3548"/>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7"/>
                  </a:lnTo>
                  <a:lnTo>
                    <a:pt x="524" y="5977"/>
                  </a:lnTo>
                  <a:cubicBezTo>
                    <a:pt x="429" y="5977"/>
                    <a:pt x="334" y="6049"/>
                    <a:pt x="334" y="6144"/>
                  </a:cubicBezTo>
                  <a:cubicBezTo>
                    <a:pt x="334" y="6263"/>
                    <a:pt x="405" y="6335"/>
                    <a:pt x="524" y="6335"/>
                  </a:cubicBezTo>
                  <a:lnTo>
                    <a:pt x="715" y="6335"/>
                  </a:lnTo>
                  <a:lnTo>
                    <a:pt x="715" y="7240"/>
                  </a:lnTo>
                  <a:lnTo>
                    <a:pt x="524" y="7240"/>
                  </a:lnTo>
                  <a:cubicBezTo>
                    <a:pt x="429" y="7240"/>
                    <a:pt x="334" y="7287"/>
                    <a:pt x="334" y="7382"/>
                  </a:cubicBezTo>
                  <a:cubicBezTo>
                    <a:pt x="334" y="7502"/>
                    <a:pt x="405" y="7597"/>
                    <a:pt x="524" y="7597"/>
                  </a:cubicBezTo>
                  <a:lnTo>
                    <a:pt x="715" y="7597"/>
                  </a:lnTo>
                  <a:lnTo>
                    <a:pt x="715" y="8478"/>
                  </a:lnTo>
                  <a:lnTo>
                    <a:pt x="524" y="8478"/>
                  </a:lnTo>
                  <a:cubicBezTo>
                    <a:pt x="429" y="8478"/>
                    <a:pt x="334" y="8549"/>
                    <a:pt x="334" y="8645"/>
                  </a:cubicBezTo>
                  <a:cubicBezTo>
                    <a:pt x="334" y="8764"/>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6"/>
                  </a:lnTo>
                  <a:lnTo>
                    <a:pt x="310" y="10716"/>
                  </a:lnTo>
                  <a:cubicBezTo>
                    <a:pt x="167" y="10716"/>
                    <a:pt x="1" y="10836"/>
                    <a:pt x="1" y="11026"/>
                  </a:cubicBezTo>
                  <a:lnTo>
                    <a:pt x="1" y="11574"/>
                  </a:lnTo>
                  <a:cubicBezTo>
                    <a:pt x="1" y="11740"/>
                    <a:pt x="120" y="11883"/>
                    <a:pt x="310" y="11883"/>
                  </a:cubicBezTo>
                  <a:lnTo>
                    <a:pt x="11598" y="11883"/>
                  </a:lnTo>
                  <a:cubicBezTo>
                    <a:pt x="11741" y="11883"/>
                    <a:pt x="11884" y="11764"/>
                    <a:pt x="11884" y="11574"/>
                  </a:cubicBezTo>
                  <a:lnTo>
                    <a:pt x="11884" y="11026"/>
                  </a:lnTo>
                  <a:cubicBezTo>
                    <a:pt x="11836" y="10812"/>
                    <a:pt x="11717" y="10693"/>
                    <a:pt x="11527" y="10693"/>
                  </a:cubicBezTo>
                  <a:lnTo>
                    <a:pt x="11050" y="10693"/>
                  </a:lnTo>
                  <a:lnTo>
                    <a:pt x="11050" y="4501"/>
                  </a:lnTo>
                  <a:lnTo>
                    <a:pt x="11050" y="2691"/>
                  </a:lnTo>
                  <a:cubicBezTo>
                    <a:pt x="11050" y="2643"/>
                    <a:pt x="11050" y="2620"/>
                    <a:pt x="11027" y="2572"/>
                  </a:cubicBezTo>
                  <a:lnTo>
                    <a:pt x="10384" y="1191"/>
                  </a:lnTo>
                  <a:cubicBezTo>
                    <a:pt x="10336" y="1095"/>
                    <a:pt x="10265" y="1048"/>
                    <a:pt x="10169" y="1048"/>
                  </a:cubicBezTo>
                  <a:cubicBezTo>
                    <a:pt x="10169" y="1048"/>
                    <a:pt x="9979" y="1095"/>
                    <a:pt x="9955" y="1191"/>
                  </a:cubicBezTo>
                  <a:lnTo>
                    <a:pt x="9098" y="2929"/>
                  </a:lnTo>
                  <a:lnTo>
                    <a:pt x="8645" y="2167"/>
                  </a:lnTo>
                  <a:cubicBezTo>
                    <a:pt x="8598" y="2096"/>
                    <a:pt x="8526" y="2048"/>
                    <a:pt x="8431" y="2048"/>
                  </a:cubicBezTo>
                  <a:cubicBezTo>
                    <a:pt x="8359" y="2048"/>
                    <a:pt x="8264" y="2119"/>
                    <a:pt x="8240" y="2215"/>
                  </a:cubicBezTo>
                  <a:lnTo>
                    <a:pt x="7073" y="4596"/>
                  </a:lnTo>
                  <a:lnTo>
                    <a:pt x="6407" y="4310"/>
                  </a:lnTo>
                  <a:cubicBezTo>
                    <a:pt x="6376" y="4298"/>
                    <a:pt x="6344" y="4292"/>
                    <a:pt x="6312" y="4292"/>
                  </a:cubicBezTo>
                  <a:cubicBezTo>
                    <a:pt x="6222" y="4292"/>
                    <a:pt x="6139" y="4341"/>
                    <a:pt x="6121" y="4429"/>
                  </a:cubicBezTo>
                  <a:lnTo>
                    <a:pt x="5240" y="6287"/>
                  </a:lnTo>
                  <a:lnTo>
                    <a:pt x="4382" y="5835"/>
                  </a:lnTo>
                  <a:cubicBezTo>
                    <a:pt x="4345" y="5819"/>
                    <a:pt x="4307" y="5812"/>
                    <a:pt x="4272" y="5812"/>
                  </a:cubicBezTo>
                  <a:cubicBezTo>
                    <a:pt x="4195" y="5812"/>
                    <a:pt x="4129" y="5848"/>
                    <a:pt x="4097" y="5930"/>
                  </a:cubicBezTo>
                  <a:lnTo>
                    <a:pt x="3501" y="6763"/>
                  </a:lnTo>
                  <a:lnTo>
                    <a:pt x="2358" y="5715"/>
                  </a:lnTo>
                  <a:cubicBezTo>
                    <a:pt x="2311" y="5644"/>
                    <a:pt x="2215" y="5644"/>
                    <a:pt x="2144" y="5644"/>
                  </a:cubicBezTo>
                  <a:cubicBezTo>
                    <a:pt x="2072" y="5644"/>
                    <a:pt x="2001" y="5715"/>
                    <a:pt x="1977" y="5763"/>
                  </a:cubicBezTo>
                  <a:lnTo>
                    <a:pt x="1501" y="6787"/>
                  </a:lnTo>
                  <a:cubicBezTo>
                    <a:pt x="1477" y="6811"/>
                    <a:pt x="1477" y="6835"/>
                    <a:pt x="1501" y="6906"/>
                  </a:cubicBezTo>
                  <a:lnTo>
                    <a:pt x="1501" y="10716"/>
                  </a:lnTo>
                  <a:lnTo>
                    <a:pt x="1072" y="10716"/>
                  </a:lnTo>
                  <a:lnTo>
                    <a:pt x="1072" y="167"/>
                  </a:lnTo>
                  <a:cubicBezTo>
                    <a:pt x="1072" y="95"/>
                    <a:pt x="1025" y="0"/>
                    <a:pt x="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77"/>
          <p:cNvGrpSpPr/>
          <p:nvPr/>
        </p:nvGrpSpPr>
        <p:grpSpPr>
          <a:xfrm>
            <a:off x="7734048" y="4149600"/>
            <a:ext cx="357184" cy="352205"/>
            <a:chOff x="7391135" y="4149600"/>
            <a:chExt cx="357184" cy="352205"/>
          </a:xfrm>
        </p:grpSpPr>
        <p:sp>
          <p:nvSpPr>
            <p:cNvPr id="14166" name="Google Shape;14166;p77"/>
            <p:cNvSpPr/>
            <p:nvPr/>
          </p:nvSpPr>
          <p:spPr>
            <a:xfrm>
              <a:off x="7497635" y="4251836"/>
              <a:ext cx="144156" cy="144185"/>
            </a:xfrm>
            <a:custGeom>
              <a:avLst/>
              <a:gdLst/>
              <a:ahLst/>
              <a:cxnLst/>
              <a:rect l="l" t="t" r="r" b="b"/>
              <a:pathLst>
                <a:path w="4835" h="4836" extrusionOk="0">
                  <a:moveTo>
                    <a:pt x="2430" y="1"/>
                  </a:moveTo>
                  <a:cubicBezTo>
                    <a:pt x="1096" y="1"/>
                    <a:pt x="1" y="1096"/>
                    <a:pt x="1" y="2430"/>
                  </a:cubicBezTo>
                  <a:cubicBezTo>
                    <a:pt x="1" y="3740"/>
                    <a:pt x="1096" y="4835"/>
                    <a:pt x="2430" y="4835"/>
                  </a:cubicBezTo>
                  <a:cubicBezTo>
                    <a:pt x="3763" y="4835"/>
                    <a:pt x="4835" y="3740"/>
                    <a:pt x="4835" y="2430"/>
                  </a:cubicBezTo>
                  <a:cubicBezTo>
                    <a:pt x="4835" y="1096"/>
                    <a:pt x="3763" y="1"/>
                    <a:pt x="2430" y="1"/>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7"/>
            <p:cNvSpPr/>
            <p:nvPr/>
          </p:nvSpPr>
          <p:spPr>
            <a:xfrm>
              <a:off x="7533861" y="4256816"/>
              <a:ext cx="107930" cy="139206"/>
            </a:xfrm>
            <a:custGeom>
              <a:avLst/>
              <a:gdLst/>
              <a:ahLst/>
              <a:cxnLst/>
              <a:rect l="l" t="t" r="r" b="b"/>
              <a:pathLst>
                <a:path w="3620" h="4669" extrusionOk="0">
                  <a:moveTo>
                    <a:pt x="1977" y="1"/>
                  </a:moveTo>
                  <a:cubicBezTo>
                    <a:pt x="2667" y="405"/>
                    <a:pt x="3144" y="1191"/>
                    <a:pt x="3144" y="2049"/>
                  </a:cubicBezTo>
                  <a:cubicBezTo>
                    <a:pt x="3144" y="3382"/>
                    <a:pt x="2072" y="4454"/>
                    <a:pt x="738" y="4454"/>
                  </a:cubicBezTo>
                  <a:cubicBezTo>
                    <a:pt x="476" y="4454"/>
                    <a:pt x="238" y="4430"/>
                    <a:pt x="0" y="4335"/>
                  </a:cubicBezTo>
                  <a:lnTo>
                    <a:pt x="0" y="4335"/>
                  </a:lnTo>
                  <a:cubicBezTo>
                    <a:pt x="357" y="4549"/>
                    <a:pt x="762" y="4668"/>
                    <a:pt x="1215" y="4668"/>
                  </a:cubicBezTo>
                  <a:cubicBezTo>
                    <a:pt x="2548" y="4668"/>
                    <a:pt x="3620" y="3597"/>
                    <a:pt x="3620" y="2263"/>
                  </a:cubicBezTo>
                  <a:cubicBezTo>
                    <a:pt x="3620" y="1191"/>
                    <a:pt x="2929" y="286"/>
                    <a:pt x="197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7"/>
            <p:cNvSpPr/>
            <p:nvPr/>
          </p:nvSpPr>
          <p:spPr>
            <a:xfrm>
              <a:off x="7397516" y="4165938"/>
              <a:ext cx="172569" cy="200416"/>
            </a:xfrm>
            <a:custGeom>
              <a:avLst/>
              <a:gdLst/>
              <a:ahLst/>
              <a:cxnLst/>
              <a:rect l="l" t="t" r="r" b="b"/>
              <a:pathLst>
                <a:path w="5788" h="6722" extrusionOk="0">
                  <a:moveTo>
                    <a:pt x="5788" y="0"/>
                  </a:moveTo>
                  <a:cubicBezTo>
                    <a:pt x="3049" y="0"/>
                    <a:pt x="787" y="2120"/>
                    <a:pt x="596" y="4835"/>
                  </a:cubicBezTo>
                  <a:lnTo>
                    <a:pt x="191" y="4811"/>
                  </a:lnTo>
                  <a:cubicBezTo>
                    <a:pt x="72" y="4811"/>
                    <a:pt x="1" y="4954"/>
                    <a:pt x="72" y="5025"/>
                  </a:cubicBezTo>
                  <a:lnTo>
                    <a:pt x="1239" y="6668"/>
                  </a:lnTo>
                  <a:cubicBezTo>
                    <a:pt x="1263" y="6704"/>
                    <a:pt x="1299" y="6722"/>
                    <a:pt x="1334" y="6722"/>
                  </a:cubicBezTo>
                  <a:cubicBezTo>
                    <a:pt x="1370" y="6722"/>
                    <a:pt x="1406" y="6704"/>
                    <a:pt x="1430" y="6668"/>
                  </a:cubicBezTo>
                  <a:lnTo>
                    <a:pt x="2597" y="5025"/>
                  </a:lnTo>
                  <a:cubicBezTo>
                    <a:pt x="2668" y="4930"/>
                    <a:pt x="2597" y="4811"/>
                    <a:pt x="2478" y="4811"/>
                  </a:cubicBezTo>
                  <a:lnTo>
                    <a:pt x="2073" y="4811"/>
                  </a:lnTo>
                  <a:cubicBezTo>
                    <a:pt x="2239" y="2953"/>
                    <a:pt x="3859" y="1453"/>
                    <a:pt x="5788" y="1453"/>
                  </a:cubicBezTo>
                  <a:lnTo>
                    <a:pt x="5788" y="0"/>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7"/>
            <p:cNvSpPr/>
            <p:nvPr/>
          </p:nvSpPr>
          <p:spPr>
            <a:xfrm>
              <a:off x="7525334" y="4153714"/>
              <a:ext cx="200953" cy="171287"/>
            </a:xfrm>
            <a:custGeom>
              <a:avLst/>
              <a:gdLst/>
              <a:ahLst/>
              <a:cxnLst/>
              <a:rect l="l" t="t" r="r" b="b"/>
              <a:pathLst>
                <a:path w="6740" h="5745" extrusionOk="0">
                  <a:moveTo>
                    <a:pt x="1781" y="1"/>
                  </a:moveTo>
                  <a:cubicBezTo>
                    <a:pt x="1758" y="1"/>
                    <a:pt x="1735" y="10"/>
                    <a:pt x="1715" y="29"/>
                  </a:cubicBezTo>
                  <a:lnTo>
                    <a:pt x="72" y="1172"/>
                  </a:lnTo>
                  <a:cubicBezTo>
                    <a:pt x="0" y="1244"/>
                    <a:pt x="0" y="1339"/>
                    <a:pt x="72" y="1387"/>
                  </a:cubicBezTo>
                  <a:lnTo>
                    <a:pt x="1715" y="2554"/>
                  </a:lnTo>
                  <a:cubicBezTo>
                    <a:pt x="1735" y="2573"/>
                    <a:pt x="1758" y="2582"/>
                    <a:pt x="1781" y="2582"/>
                  </a:cubicBezTo>
                  <a:cubicBezTo>
                    <a:pt x="1843" y="2582"/>
                    <a:pt x="1906" y="2521"/>
                    <a:pt x="1906" y="2435"/>
                  </a:cubicBezTo>
                  <a:lnTo>
                    <a:pt x="1906" y="2030"/>
                  </a:lnTo>
                  <a:cubicBezTo>
                    <a:pt x="3787" y="2196"/>
                    <a:pt x="5287" y="3816"/>
                    <a:pt x="5287" y="5745"/>
                  </a:cubicBezTo>
                  <a:lnTo>
                    <a:pt x="6740" y="5745"/>
                  </a:lnTo>
                  <a:cubicBezTo>
                    <a:pt x="6740" y="3006"/>
                    <a:pt x="4620" y="744"/>
                    <a:pt x="1906" y="553"/>
                  </a:cubicBezTo>
                  <a:lnTo>
                    <a:pt x="1906" y="148"/>
                  </a:lnTo>
                  <a:cubicBezTo>
                    <a:pt x="1906" y="62"/>
                    <a:pt x="1843" y="1"/>
                    <a:pt x="178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7"/>
            <p:cNvSpPr/>
            <p:nvPr/>
          </p:nvSpPr>
          <p:spPr>
            <a:xfrm>
              <a:off x="7584279" y="4171603"/>
              <a:ext cx="142724" cy="146302"/>
            </a:xfrm>
            <a:custGeom>
              <a:avLst/>
              <a:gdLst/>
              <a:ahLst/>
              <a:cxnLst/>
              <a:rect l="l" t="t" r="r" b="b"/>
              <a:pathLst>
                <a:path w="4787" h="4907" extrusionOk="0">
                  <a:moveTo>
                    <a:pt x="0" y="1"/>
                  </a:moveTo>
                  <a:lnTo>
                    <a:pt x="0" y="191"/>
                  </a:lnTo>
                  <a:cubicBezTo>
                    <a:pt x="0" y="310"/>
                    <a:pt x="48" y="406"/>
                    <a:pt x="167" y="406"/>
                  </a:cubicBezTo>
                  <a:cubicBezTo>
                    <a:pt x="2572" y="668"/>
                    <a:pt x="4477" y="2525"/>
                    <a:pt x="4787" y="4907"/>
                  </a:cubicBezTo>
                  <a:cubicBezTo>
                    <a:pt x="4644" y="2287"/>
                    <a:pt x="2596" y="191"/>
                    <a:pt x="0"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7"/>
            <p:cNvSpPr/>
            <p:nvPr/>
          </p:nvSpPr>
          <p:spPr>
            <a:xfrm>
              <a:off x="7525334" y="4154728"/>
              <a:ext cx="56827" cy="45319"/>
            </a:xfrm>
            <a:custGeom>
              <a:avLst/>
              <a:gdLst/>
              <a:ahLst/>
              <a:cxnLst/>
              <a:rect l="l" t="t" r="r" b="b"/>
              <a:pathLst>
                <a:path w="1906" h="1520" extrusionOk="0">
                  <a:moveTo>
                    <a:pt x="1780" y="0"/>
                  </a:moveTo>
                  <a:cubicBezTo>
                    <a:pt x="1757" y="0"/>
                    <a:pt x="1734" y="6"/>
                    <a:pt x="1715" y="19"/>
                  </a:cubicBezTo>
                  <a:lnTo>
                    <a:pt x="72" y="1186"/>
                  </a:lnTo>
                  <a:cubicBezTo>
                    <a:pt x="0" y="1234"/>
                    <a:pt x="0" y="1329"/>
                    <a:pt x="72" y="1400"/>
                  </a:cubicBezTo>
                  <a:lnTo>
                    <a:pt x="215" y="1519"/>
                  </a:lnTo>
                  <a:lnTo>
                    <a:pt x="1739" y="448"/>
                  </a:lnTo>
                  <a:cubicBezTo>
                    <a:pt x="1760" y="416"/>
                    <a:pt x="1792" y="403"/>
                    <a:pt x="1822" y="403"/>
                  </a:cubicBezTo>
                  <a:cubicBezTo>
                    <a:pt x="1858" y="403"/>
                    <a:pt x="1892" y="422"/>
                    <a:pt x="1906" y="448"/>
                  </a:cubicBezTo>
                  <a:lnTo>
                    <a:pt x="1906" y="114"/>
                  </a:lnTo>
                  <a:cubicBezTo>
                    <a:pt x="1906" y="45"/>
                    <a:pt x="1842" y="0"/>
                    <a:pt x="1780"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7"/>
            <p:cNvSpPr/>
            <p:nvPr/>
          </p:nvSpPr>
          <p:spPr>
            <a:xfrm>
              <a:off x="7570772" y="4282039"/>
              <a:ext cx="172569" cy="199880"/>
            </a:xfrm>
            <a:custGeom>
              <a:avLst/>
              <a:gdLst/>
              <a:ahLst/>
              <a:cxnLst/>
              <a:rect l="l" t="t" r="r" b="b"/>
              <a:pathLst>
                <a:path w="5788" h="6704" extrusionOk="0">
                  <a:moveTo>
                    <a:pt x="4451" y="0"/>
                  </a:moveTo>
                  <a:cubicBezTo>
                    <a:pt x="4412" y="0"/>
                    <a:pt x="4370" y="12"/>
                    <a:pt x="4335" y="36"/>
                  </a:cubicBezTo>
                  <a:lnTo>
                    <a:pt x="3192" y="1679"/>
                  </a:lnTo>
                  <a:cubicBezTo>
                    <a:pt x="3120" y="1774"/>
                    <a:pt x="3192" y="1893"/>
                    <a:pt x="3311" y="1893"/>
                  </a:cubicBezTo>
                  <a:lnTo>
                    <a:pt x="3716" y="1893"/>
                  </a:lnTo>
                  <a:cubicBezTo>
                    <a:pt x="3549" y="3751"/>
                    <a:pt x="1930" y="5251"/>
                    <a:pt x="1" y="5251"/>
                  </a:cubicBezTo>
                  <a:lnTo>
                    <a:pt x="1" y="6704"/>
                  </a:lnTo>
                  <a:cubicBezTo>
                    <a:pt x="2739" y="6704"/>
                    <a:pt x="5002" y="4584"/>
                    <a:pt x="5192" y="1893"/>
                  </a:cubicBezTo>
                  <a:lnTo>
                    <a:pt x="5597" y="1893"/>
                  </a:lnTo>
                  <a:cubicBezTo>
                    <a:pt x="5716" y="1893"/>
                    <a:pt x="5787" y="1774"/>
                    <a:pt x="5716" y="1679"/>
                  </a:cubicBezTo>
                  <a:lnTo>
                    <a:pt x="4549" y="36"/>
                  </a:lnTo>
                  <a:cubicBezTo>
                    <a:pt x="4525" y="12"/>
                    <a:pt x="4490" y="0"/>
                    <a:pt x="4451"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7"/>
            <p:cNvSpPr/>
            <p:nvPr/>
          </p:nvSpPr>
          <p:spPr>
            <a:xfrm>
              <a:off x="7580015" y="4339195"/>
              <a:ext cx="146272" cy="142724"/>
            </a:xfrm>
            <a:custGeom>
              <a:avLst/>
              <a:gdLst/>
              <a:ahLst/>
              <a:cxnLst/>
              <a:rect l="l" t="t" r="r" b="b"/>
              <a:pathLst>
                <a:path w="4906" h="4787" extrusionOk="0">
                  <a:moveTo>
                    <a:pt x="4668" y="0"/>
                  </a:moveTo>
                  <a:cubicBezTo>
                    <a:pt x="4549" y="0"/>
                    <a:pt x="4453" y="95"/>
                    <a:pt x="4477" y="167"/>
                  </a:cubicBezTo>
                  <a:cubicBezTo>
                    <a:pt x="4215" y="2596"/>
                    <a:pt x="2382" y="4501"/>
                    <a:pt x="0" y="4787"/>
                  </a:cubicBezTo>
                  <a:cubicBezTo>
                    <a:pt x="2620" y="4644"/>
                    <a:pt x="4692" y="2596"/>
                    <a:pt x="490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7"/>
            <p:cNvSpPr/>
            <p:nvPr/>
          </p:nvSpPr>
          <p:spPr>
            <a:xfrm>
              <a:off x="7697159" y="4281503"/>
              <a:ext cx="46183" cy="57006"/>
            </a:xfrm>
            <a:custGeom>
              <a:avLst/>
              <a:gdLst/>
              <a:ahLst/>
              <a:cxnLst/>
              <a:rect l="l" t="t" r="r" b="b"/>
              <a:pathLst>
                <a:path w="1549" h="1912" extrusionOk="0">
                  <a:moveTo>
                    <a:pt x="215" y="0"/>
                  </a:moveTo>
                  <a:cubicBezTo>
                    <a:pt x="179" y="0"/>
                    <a:pt x="143" y="18"/>
                    <a:pt x="120" y="54"/>
                  </a:cubicBezTo>
                  <a:lnTo>
                    <a:pt x="1" y="197"/>
                  </a:lnTo>
                  <a:lnTo>
                    <a:pt x="1072" y="1721"/>
                  </a:lnTo>
                  <a:cubicBezTo>
                    <a:pt x="1120" y="1792"/>
                    <a:pt x="1096" y="1864"/>
                    <a:pt x="1072" y="1911"/>
                  </a:cubicBezTo>
                  <a:lnTo>
                    <a:pt x="1382" y="1911"/>
                  </a:lnTo>
                  <a:cubicBezTo>
                    <a:pt x="1477" y="1911"/>
                    <a:pt x="1548" y="1792"/>
                    <a:pt x="1477" y="1697"/>
                  </a:cubicBezTo>
                  <a:lnTo>
                    <a:pt x="310" y="54"/>
                  </a:lnTo>
                  <a:cubicBezTo>
                    <a:pt x="286" y="18"/>
                    <a:pt x="251" y="0"/>
                    <a:pt x="215"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7"/>
            <p:cNvSpPr/>
            <p:nvPr/>
          </p:nvSpPr>
          <p:spPr>
            <a:xfrm>
              <a:off x="7726259" y="4338480"/>
              <a:ext cx="2892" cy="1431"/>
            </a:xfrm>
            <a:custGeom>
              <a:avLst/>
              <a:gdLst/>
              <a:ahLst/>
              <a:cxnLst/>
              <a:rect l="l" t="t" r="r" b="b"/>
              <a:pathLst>
                <a:path w="97" h="48" extrusionOk="0">
                  <a:moveTo>
                    <a:pt x="1" y="0"/>
                  </a:moveTo>
                  <a:lnTo>
                    <a:pt x="1" y="48"/>
                  </a:lnTo>
                  <a:cubicBezTo>
                    <a:pt x="25" y="24"/>
                    <a:pt x="49" y="24"/>
                    <a:pt x="9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7"/>
            <p:cNvSpPr/>
            <p:nvPr/>
          </p:nvSpPr>
          <p:spPr>
            <a:xfrm>
              <a:off x="7414570" y="4322856"/>
              <a:ext cx="200953" cy="171287"/>
            </a:xfrm>
            <a:custGeom>
              <a:avLst/>
              <a:gdLst/>
              <a:ahLst/>
              <a:cxnLst/>
              <a:rect l="l" t="t" r="r" b="b"/>
              <a:pathLst>
                <a:path w="6740" h="5745" extrusionOk="0">
                  <a:moveTo>
                    <a:pt x="0" y="0"/>
                  </a:moveTo>
                  <a:cubicBezTo>
                    <a:pt x="0" y="2739"/>
                    <a:pt x="2120" y="5001"/>
                    <a:pt x="4835" y="5192"/>
                  </a:cubicBezTo>
                  <a:lnTo>
                    <a:pt x="4835" y="5597"/>
                  </a:lnTo>
                  <a:cubicBezTo>
                    <a:pt x="4835" y="5683"/>
                    <a:pt x="4897" y="5744"/>
                    <a:pt x="4959" y="5744"/>
                  </a:cubicBezTo>
                  <a:cubicBezTo>
                    <a:pt x="4982" y="5744"/>
                    <a:pt x="5006" y="5735"/>
                    <a:pt x="5025" y="5716"/>
                  </a:cubicBezTo>
                  <a:lnTo>
                    <a:pt x="6668" y="4573"/>
                  </a:lnTo>
                  <a:cubicBezTo>
                    <a:pt x="6740" y="4501"/>
                    <a:pt x="6740" y="4406"/>
                    <a:pt x="6668" y="4358"/>
                  </a:cubicBezTo>
                  <a:lnTo>
                    <a:pt x="5025" y="3191"/>
                  </a:lnTo>
                  <a:cubicBezTo>
                    <a:pt x="5007" y="3179"/>
                    <a:pt x="4985" y="3173"/>
                    <a:pt x="4963" y="3173"/>
                  </a:cubicBezTo>
                  <a:cubicBezTo>
                    <a:pt x="4900" y="3173"/>
                    <a:pt x="4835" y="3222"/>
                    <a:pt x="4835" y="3311"/>
                  </a:cubicBezTo>
                  <a:lnTo>
                    <a:pt x="4835" y="3739"/>
                  </a:lnTo>
                  <a:cubicBezTo>
                    <a:pt x="2953" y="3549"/>
                    <a:pt x="1453" y="1953"/>
                    <a:pt x="145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7"/>
            <p:cNvSpPr/>
            <p:nvPr/>
          </p:nvSpPr>
          <p:spPr>
            <a:xfrm>
              <a:off x="7397516" y="4255384"/>
              <a:ext cx="79546" cy="111687"/>
            </a:xfrm>
            <a:custGeom>
              <a:avLst/>
              <a:gdLst/>
              <a:ahLst/>
              <a:cxnLst/>
              <a:rect l="l" t="t" r="r" b="b"/>
              <a:pathLst>
                <a:path w="2668" h="3746" extrusionOk="0">
                  <a:moveTo>
                    <a:pt x="1072" y="1"/>
                  </a:moveTo>
                  <a:cubicBezTo>
                    <a:pt x="810" y="573"/>
                    <a:pt x="668" y="1192"/>
                    <a:pt x="596" y="1859"/>
                  </a:cubicBezTo>
                  <a:lnTo>
                    <a:pt x="191" y="1859"/>
                  </a:lnTo>
                  <a:cubicBezTo>
                    <a:pt x="72" y="1859"/>
                    <a:pt x="1" y="1978"/>
                    <a:pt x="72" y="2073"/>
                  </a:cubicBezTo>
                  <a:lnTo>
                    <a:pt x="1239" y="3692"/>
                  </a:lnTo>
                  <a:cubicBezTo>
                    <a:pt x="1263" y="3728"/>
                    <a:pt x="1299" y="3746"/>
                    <a:pt x="1334" y="3746"/>
                  </a:cubicBezTo>
                  <a:cubicBezTo>
                    <a:pt x="1370" y="3746"/>
                    <a:pt x="1406" y="3728"/>
                    <a:pt x="1430" y="3692"/>
                  </a:cubicBezTo>
                  <a:lnTo>
                    <a:pt x="2597" y="2073"/>
                  </a:lnTo>
                  <a:cubicBezTo>
                    <a:pt x="2668" y="1978"/>
                    <a:pt x="2597" y="1859"/>
                    <a:pt x="2478" y="1859"/>
                  </a:cubicBezTo>
                  <a:lnTo>
                    <a:pt x="2073" y="1859"/>
                  </a:lnTo>
                  <a:cubicBezTo>
                    <a:pt x="2096" y="1358"/>
                    <a:pt x="2239" y="882"/>
                    <a:pt x="2478" y="453"/>
                  </a:cubicBezTo>
                  <a:lnTo>
                    <a:pt x="1072"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7"/>
            <p:cNvSpPr/>
            <p:nvPr/>
          </p:nvSpPr>
          <p:spPr>
            <a:xfrm>
              <a:off x="7530313" y="4296589"/>
              <a:ext cx="80262" cy="10674"/>
            </a:xfrm>
            <a:custGeom>
              <a:avLst/>
              <a:gdLst/>
              <a:ahLst/>
              <a:cxnLst/>
              <a:rect l="l" t="t" r="r" b="b"/>
              <a:pathLst>
                <a:path w="2692" h="358" extrusionOk="0">
                  <a:moveTo>
                    <a:pt x="167" y="0"/>
                  </a:moveTo>
                  <a:cubicBezTo>
                    <a:pt x="72" y="0"/>
                    <a:pt x="0" y="48"/>
                    <a:pt x="0" y="143"/>
                  </a:cubicBezTo>
                  <a:cubicBezTo>
                    <a:pt x="0" y="262"/>
                    <a:pt x="48" y="357"/>
                    <a:pt x="167" y="357"/>
                  </a:cubicBezTo>
                  <a:lnTo>
                    <a:pt x="2524" y="357"/>
                  </a:lnTo>
                  <a:cubicBezTo>
                    <a:pt x="2620" y="357"/>
                    <a:pt x="2691" y="286"/>
                    <a:pt x="2691" y="215"/>
                  </a:cubicBezTo>
                  <a:cubicBezTo>
                    <a:pt x="2691" y="95"/>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7"/>
            <p:cNvSpPr/>
            <p:nvPr/>
          </p:nvSpPr>
          <p:spPr>
            <a:xfrm>
              <a:off x="7530313" y="4319308"/>
              <a:ext cx="80262" cy="10674"/>
            </a:xfrm>
            <a:custGeom>
              <a:avLst/>
              <a:gdLst/>
              <a:ahLst/>
              <a:cxnLst/>
              <a:rect l="l" t="t" r="r" b="b"/>
              <a:pathLst>
                <a:path w="2692" h="358" extrusionOk="0">
                  <a:moveTo>
                    <a:pt x="167" y="0"/>
                  </a:moveTo>
                  <a:cubicBezTo>
                    <a:pt x="72" y="0"/>
                    <a:pt x="0" y="72"/>
                    <a:pt x="0" y="167"/>
                  </a:cubicBezTo>
                  <a:cubicBezTo>
                    <a:pt x="0" y="286"/>
                    <a:pt x="48" y="357"/>
                    <a:pt x="167" y="357"/>
                  </a:cubicBezTo>
                  <a:lnTo>
                    <a:pt x="2524" y="357"/>
                  </a:lnTo>
                  <a:cubicBezTo>
                    <a:pt x="2620" y="357"/>
                    <a:pt x="2691" y="310"/>
                    <a:pt x="2691" y="215"/>
                  </a:cubicBezTo>
                  <a:cubicBezTo>
                    <a:pt x="2691" y="96"/>
                    <a:pt x="2620" y="0"/>
                    <a:pt x="2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7"/>
            <p:cNvSpPr/>
            <p:nvPr/>
          </p:nvSpPr>
          <p:spPr>
            <a:xfrm>
              <a:off x="7548053" y="4342028"/>
              <a:ext cx="44752" cy="10674"/>
            </a:xfrm>
            <a:custGeom>
              <a:avLst/>
              <a:gdLst/>
              <a:ahLst/>
              <a:cxnLst/>
              <a:rect l="l" t="t" r="r" b="b"/>
              <a:pathLst>
                <a:path w="1501" h="358" extrusionOk="0">
                  <a:moveTo>
                    <a:pt x="167" y="0"/>
                  </a:moveTo>
                  <a:cubicBezTo>
                    <a:pt x="72" y="0"/>
                    <a:pt x="0" y="48"/>
                    <a:pt x="0" y="143"/>
                  </a:cubicBezTo>
                  <a:cubicBezTo>
                    <a:pt x="0" y="262"/>
                    <a:pt x="48" y="358"/>
                    <a:pt x="167" y="358"/>
                  </a:cubicBezTo>
                  <a:lnTo>
                    <a:pt x="1334" y="358"/>
                  </a:lnTo>
                  <a:cubicBezTo>
                    <a:pt x="1429" y="358"/>
                    <a:pt x="1501" y="286"/>
                    <a:pt x="1501" y="191"/>
                  </a:cubicBezTo>
                  <a:cubicBezTo>
                    <a:pt x="1501"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7"/>
            <p:cNvSpPr/>
            <p:nvPr/>
          </p:nvSpPr>
          <p:spPr>
            <a:xfrm>
              <a:off x="7492656" y="4247602"/>
              <a:ext cx="154829" cy="154799"/>
            </a:xfrm>
            <a:custGeom>
              <a:avLst/>
              <a:gdLst/>
              <a:ahLst/>
              <a:cxnLst/>
              <a:rect l="l" t="t" r="r" b="b"/>
              <a:pathLst>
                <a:path w="5193" h="5192" extrusionOk="0">
                  <a:moveTo>
                    <a:pt x="2597" y="333"/>
                  </a:moveTo>
                  <a:cubicBezTo>
                    <a:pt x="3811" y="333"/>
                    <a:pt x="4835" y="1334"/>
                    <a:pt x="4835" y="2572"/>
                  </a:cubicBezTo>
                  <a:cubicBezTo>
                    <a:pt x="4835" y="3787"/>
                    <a:pt x="3835" y="4787"/>
                    <a:pt x="2597" y="4787"/>
                  </a:cubicBezTo>
                  <a:cubicBezTo>
                    <a:pt x="1382" y="4787"/>
                    <a:pt x="358" y="3787"/>
                    <a:pt x="358" y="2572"/>
                  </a:cubicBezTo>
                  <a:cubicBezTo>
                    <a:pt x="358" y="1334"/>
                    <a:pt x="1382" y="333"/>
                    <a:pt x="2597" y="333"/>
                  </a:cubicBezTo>
                  <a:close/>
                  <a:moveTo>
                    <a:pt x="2597" y="0"/>
                  </a:moveTo>
                  <a:cubicBezTo>
                    <a:pt x="1168" y="0"/>
                    <a:pt x="1" y="1167"/>
                    <a:pt x="1" y="2596"/>
                  </a:cubicBezTo>
                  <a:cubicBezTo>
                    <a:pt x="1" y="4025"/>
                    <a:pt x="1168" y="5192"/>
                    <a:pt x="2597" y="5192"/>
                  </a:cubicBezTo>
                  <a:cubicBezTo>
                    <a:pt x="4026" y="5192"/>
                    <a:pt x="5192" y="4025"/>
                    <a:pt x="5192" y="2596"/>
                  </a:cubicBezTo>
                  <a:cubicBezTo>
                    <a:pt x="5192" y="1167"/>
                    <a:pt x="4026" y="0"/>
                    <a:pt x="25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7"/>
            <p:cNvSpPr/>
            <p:nvPr/>
          </p:nvSpPr>
          <p:spPr>
            <a:xfrm>
              <a:off x="7391135" y="4149600"/>
              <a:ext cx="357184" cy="352205"/>
            </a:xfrm>
            <a:custGeom>
              <a:avLst/>
              <a:gdLst/>
              <a:ahLst/>
              <a:cxnLst/>
              <a:rect l="l" t="t" r="r" b="b"/>
              <a:pathLst>
                <a:path w="11980" h="11813" extrusionOk="0">
                  <a:moveTo>
                    <a:pt x="6287" y="382"/>
                  </a:moveTo>
                  <a:lnTo>
                    <a:pt x="6287" y="691"/>
                  </a:lnTo>
                  <a:cubicBezTo>
                    <a:pt x="6287" y="787"/>
                    <a:pt x="6359" y="882"/>
                    <a:pt x="6454" y="882"/>
                  </a:cubicBezTo>
                  <a:cubicBezTo>
                    <a:pt x="7716" y="977"/>
                    <a:pt x="8883" y="1525"/>
                    <a:pt x="9741" y="2454"/>
                  </a:cubicBezTo>
                  <a:cubicBezTo>
                    <a:pt x="10312" y="3073"/>
                    <a:pt x="10741" y="3835"/>
                    <a:pt x="10931" y="4621"/>
                  </a:cubicBezTo>
                  <a:lnTo>
                    <a:pt x="10765" y="4359"/>
                  </a:lnTo>
                  <a:cubicBezTo>
                    <a:pt x="10691" y="4266"/>
                    <a:pt x="10588" y="4231"/>
                    <a:pt x="10490" y="4231"/>
                  </a:cubicBezTo>
                  <a:cubicBezTo>
                    <a:pt x="10462" y="4231"/>
                    <a:pt x="10434" y="4234"/>
                    <a:pt x="10407" y="4240"/>
                  </a:cubicBezTo>
                  <a:cubicBezTo>
                    <a:pt x="10336" y="4263"/>
                    <a:pt x="10312" y="4311"/>
                    <a:pt x="10265" y="4359"/>
                  </a:cubicBezTo>
                  <a:lnTo>
                    <a:pt x="9860" y="4930"/>
                  </a:lnTo>
                  <a:cubicBezTo>
                    <a:pt x="9717" y="4311"/>
                    <a:pt x="9383" y="3740"/>
                    <a:pt x="8979" y="3263"/>
                  </a:cubicBezTo>
                  <a:cubicBezTo>
                    <a:pt x="8312" y="2549"/>
                    <a:pt x="7431" y="2096"/>
                    <a:pt x="6478" y="2001"/>
                  </a:cubicBezTo>
                  <a:cubicBezTo>
                    <a:pt x="6383" y="2001"/>
                    <a:pt x="6335" y="2049"/>
                    <a:pt x="6287" y="2120"/>
                  </a:cubicBezTo>
                  <a:lnTo>
                    <a:pt x="6287" y="2192"/>
                  </a:lnTo>
                  <a:lnTo>
                    <a:pt x="6287" y="2525"/>
                  </a:lnTo>
                  <a:lnTo>
                    <a:pt x="4787" y="1453"/>
                  </a:lnTo>
                  <a:lnTo>
                    <a:pt x="6287" y="382"/>
                  </a:lnTo>
                  <a:close/>
                  <a:moveTo>
                    <a:pt x="4954" y="882"/>
                  </a:moveTo>
                  <a:lnTo>
                    <a:pt x="4454" y="1239"/>
                  </a:lnTo>
                  <a:cubicBezTo>
                    <a:pt x="4430" y="1263"/>
                    <a:pt x="4359" y="1287"/>
                    <a:pt x="4359" y="1358"/>
                  </a:cubicBezTo>
                  <a:cubicBezTo>
                    <a:pt x="4311" y="1501"/>
                    <a:pt x="4335" y="1644"/>
                    <a:pt x="4454" y="1739"/>
                  </a:cubicBezTo>
                  <a:lnTo>
                    <a:pt x="4906" y="2025"/>
                  </a:lnTo>
                  <a:cubicBezTo>
                    <a:pt x="4430" y="2192"/>
                    <a:pt x="3977" y="2382"/>
                    <a:pt x="3596" y="2715"/>
                  </a:cubicBezTo>
                  <a:cubicBezTo>
                    <a:pt x="3501" y="2787"/>
                    <a:pt x="3501" y="2906"/>
                    <a:pt x="3549" y="2954"/>
                  </a:cubicBezTo>
                  <a:cubicBezTo>
                    <a:pt x="3590" y="2995"/>
                    <a:pt x="3648" y="3021"/>
                    <a:pt x="3698" y="3021"/>
                  </a:cubicBezTo>
                  <a:cubicBezTo>
                    <a:pt x="3735" y="3021"/>
                    <a:pt x="3767" y="3007"/>
                    <a:pt x="3787" y="2977"/>
                  </a:cubicBezTo>
                  <a:cubicBezTo>
                    <a:pt x="4239" y="2620"/>
                    <a:pt x="4740" y="2430"/>
                    <a:pt x="5287" y="2311"/>
                  </a:cubicBezTo>
                  <a:lnTo>
                    <a:pt x="6097" y="2858"/>
                  </a:lnTo>
                  <a:cubicBezTo>
                    <a:pt x="6151" y="2912"/>
                    <a:pt x="6218" y="2939"/>
                    <a:pt x="6288" y="2939"/>
                  </a:cubicBezTo>
                  <a:cubicBezTo>
                    <a:pt x="6311" y="2939"/>
                    <a:pt x="6335" y="2936"/>
                    <a:pt x="6359" y="2930"/>
                  </a:cubicBezTo>
                  <a:cubicBezTo>
                    <a:pt x="6478" y="2906"/>
                    <a:pt x="6573" y="2787"/>
                    <a:pt x="6573" y="2620"/>
                  </a:cubicBezTo>
                  <a:lnTo>
                    <a:pt x="6573" y="2430"/>
                  </a:lnTo>
                  <a:cubicBezTo>
                    <a:pt x="7359" y="2549"/>
                    <a:pt x="8121" y="2930"/>
                    <a:pt x="8645" y="3549"/>
                  </a:cubicBezTo>
                  <a:cubicBezTo>
                    <a:pt x="9121" y="4049"/>
                    <a:pt x="9431" y="4716"/>
                    <a:pt x="9550" y="5407"/>
                  </a:cubicBezTo>
                  <a:lnTo>
                    <a:pt x="9098" y="6026"/>
                  </a:lnTo>
                  <a:cubicBezTo>
                    <a:pt x="9002" y="6145"/>
                    <a:pt x="9002" y="6264"/>
                    <a:pt x="9098" y="6383"/>
                  </a:cubicBezTo>
                  <a:cubicBezTo>
                    <a:pt x="9145" y="6478"/>
                    <a:pt x="9240" y="6502"/>
                    <a:pt x="9360" y="6502"/>
                  </a:cubicBezTo>
                  <a:lnTo>
                    <a:pt x="9574" y="6502"/>
                  </a:lnTo>
                  <a:cubicBezTo>
                    <a:pt x="9455" y="7312"/>
                    <a:pt x="9074" y="8050"/>
                    <a:pt x="8431" y="8621"/>
                  </a:cubicBezTo>
                  <a:cubicBezTo>
                    <a:pt x="7955" y="9074"/>
                    <a:pt x="7359" y="9360"/>
                    <a:pt x="6740" y="9479"/>
                  </a:cubicBezTo>
                  <a:lnTo>
                    <a:pt x="5906" y="8883"/>
                  </a:lnTo>
                  <a:cubicBezTo>
                    <a:pt x="5850" y="8838"/>
                    <a:pt x="5789" y="8815"/>
                    <a:pt x="5727" y="8815"/>
                  </a:cubicBezTo>
                  <a:cubicBezTo>
                    <a:pt x="5658" y="8815"/>
                    <a:pt x="5588" y="8844"/>
                    <a:pt x="5525" y="8907"/>
                  </a:cubicBezTo>
                  <a:cubicBezTo>
                    <a:pt x="5454" y="8979"/>
                    <a:pt x="5406" y="9074"/>
                    <a:pt x="5406" y="9145"/>
                  </a:cubicBezTo>
                  <a:lnTo>
                    <a:pt x="5406" y="9336"/>
                  </a:lnTo>
                  <a:cubicBezTo>
                    <a:pt x="4597" y="9217"/>
                    <a:pt x="3858" y="8836"/>
                    <a:pt x="3311" y="8193"/>
                  </a:cubicBezTo>
                  <a:cubicBezTo>
                    <a:pt x="2834" y="7693"/>
                    <a:pt x="2549" y="7074"/>
                    <a:pt x="2430" y="6383"/>
                  </a:cubicBezTo>
                  <a:lnTo>
                    <a:pt x="2906" y="5692"/>
                  </a:lnTo>
                  <a:cubicBezTo>
                    <a:pt x="2953" y="5621"/>
                    <a:pt x="3001" y="5526"/>
                    <a:pt x="2953" y="5430"/>
                  </a:cubicBezTo>
                  <a:cubicBezTo>
                    <a:pt x="2930" y="5311"/>
                    <a:pt x="2811" y="5216"/>
                    <a:pt x="2668" y="5216"/>
                  </a:cubicBezTo>
                  <a:lnTo>
                    <a:pt x="2453" y="5216"/>
                  </a:lnTo>
                  <a:cubicBezTo>
                    <a:pt x="2453" y="5097"/>
                    <a:pt x="2692" y="4335"/>
                    <a:pt x="2953" y="3859"/>
                  </a:cubicBezTo>
                  <a:cubicBezTo>
                    <a:pt x="3025" y="3763"/>
                    <a:pt x="3049" y="3716"/>
                    <a:pt x="3120" y="3644"/>
                  </a:cubicBezTo>
                  <a:cubicBezTo>
                    <a:pt x="3144" y="3573"/>
                    <a:pt x="3192" y="3549"/>
                    <a:pt x="3239" y="3501"/>
                  </a:cubicBezTo>
                  <a:cubicBezTo>
                    <a:pt x="3287" y="3430"/>
                    <a:pt x="3287" y="3358"/>
                    <a:pt x="3239" y="3287"/>
                  </a:cubicBezTo>
                  <a:cubicBezTo>
                    <a:pt x="3204" y="3239"/>
                    <a:pt x="3150" y="3216"/>
                    <a:pt x="3096" y="3216"/>
                  </a:cubicBezTo>
                  <a:cubicBezTo>
                    <a:pt x="3043" y="3216"/>
                    <a:pt x="2989" y="3239"/>
                    <a:pt x="2953" y="3287"/>
                  </a:cubicBezTo>
                  <a:cubicBezTo>
                    <a:pt x="2549" y="3787"/>
                    <a:pt x="2287" y="4359"/>
                    <a:pt x="2120" y="4978"/>
                  </a:cubicBezTo>
                  <a:cubicBezTo>
                    <a:pt x="2120" y="5049"/>
                    <a:pt x="2072" y="5264"/>
                    <a:pt x="2072" y="5407"/>
                  </a:cubicBezTo>
                  <a:lnTo>
                    <a:pt x="2072" y="5430"/>
                  </a:lnTo>
                  <a:cubicBezTo>
                    <a:pt x="2072" y="5502"/>
                    <a:pt x="2096" y="5573"/>
                    <a:pt x="2191" y="5621"/>
                  </a:cubicBezTo>
                  <a:lnTo>
                    <a:pt x="2572" y="5621"/>
                  </a:lnTo>
                  <a:lnTo>
                    <a:pt x="1501" y="7121"/>
                  </a:lnTo>
                  <a:lnTo>
                    <a:pt x="429" y="5621"/>
                  </a:lnTo>
                  <a:lnTo>
                    <a:pt x="763" y="5621"/>
                  </a:lnTo>
                  <a:cubicBezTo>
                    <a:pt x="858" y="5621"/>
                    <a:pt x="929" y="5549"/>
                    <a:pt x="929" y="5454"/>
                  </a:cubicBezTo>
                  <a:cubicBezTo>
                    <a:pt x="929" y="5407"/>
                    <a:pt x="977" y="5025"/>
                    <a:pt x="1048" y="4692"/>
                  </a:cubicBezTo>
                  <a:cubicBezTo>
                    <a:pt x="1215" y="4025"/>
                    <a:pt x="1477" y="3406"/>
                    <a:pt x="1858" y="2882"/>
                  </a:cubicBezTo>
                  <a:cubicBezTo>
                    <a:pt x="2049" y="2596"/>
                    <a:pt x="2287" y="2358"/>
                    <a:pt x="2525" y="2120"/>
                  </a:cubicBezTo>
                  <a:cubicBezTo>
                    <a:pt x="3192" y="1477"/>
                    <a:pt x="4025" y="1048"/>
                    <a:pt x="4954" y="882"/>
                  </a:cubicBezTo>
                  <a:close/>
                  <a:moveTo>
                    <a:pt x="2215" y="6740"/>
                  </a:moveTo>
                  <a:cubicBezTo>
                    <a:pt x="2358" y="7359"/>
                    <a:pt x="2692" y="7931"/>
                    <a:pt x="3120" y="8407"/>
                  </a:cubicBezTo>
                  <a:cubicBezTo>
                    <a:pt x="3763" y="9122"/>
                    <a:pt x="4668" y="9574"/>
                    <a:pt x="5621" y="9669"/>
                  </a:cubicBezTo>
                  <a:cubicBezTo>
                    <a:pt x="5668" y="9669"/>
                    <a:pt x="5764" y="9622"/>
                    <a:pt x="5787" y="9550"/>
                  </a:cubicBezTo>
                  <a:lnTo>
                    <a:pt x="5787" y="9479"/>
                  </a:lnTo>
                  <a:lnTo>
                    <a:pt x="5787" y="9145"/>
                  </a:lnTo>
                  <a:lnTo>
                    <a:pt x="7312" y="10265"/>
                  </a:lnTo>
                  <a:lnTo>
                    <a:pt x="5787" y="11336"/>
                  </a:lnTo>
                  <a:lnTo>
                    <a:pt x="5787" y="11003"/>
                  </a:lnTo>
                  <a:cubicBezTo>
                    <a:pt x="5787" y="10908"/>
                    <a:pt x="5740" y="10812"/>
                    <a:pt x="5645" y="10812"/>
                  </a:cubicBezTo>
                  <a:cubicBezTo>
                    <a:pt x="4359" y="10741"/>
                    <a:pt x="3192" y="10169"/>
                    <a:pt x="2334" y="9241"/>
                  </a:cubicBezTo>
                  <a:cubicBezTo>
                    <a:pt x="1763" y="8621"/>
                    <a:pt x="1358" y="7883"/>
                    <a:pt x="1144" y="7074"/>
                  </a:cubicBezTo>
                  <a:lnTo>
                    <a:pt x="1144" y="7074"/>
                  </a:lnTo>
                  <a:lnTo>
                    <a:pt x="1334" y="7312"/>
                  </a:lnTo>
                  <a:cubicBezTo>
                    <a:pt x="1358" y="7359"/>
                    <a:pt x="1406" y="7407"/>
                    <a:pt x="1477" y="7431"/>
                  </a:cubicBezTo>
                  <a:cubicBezTo>
                    <a:pt x="1514" y="7443"/>
                    <a:pt x="1551" y="7449"/>
                    <a:pt x="1586" y="7449"/>
                  </a:cubicBezTo>
                  <a:cubicBezTo>
                    <a:pt x="1689" y="7449"/>
                    <a:pt x="1781" y="7400"/>
                    <a:pt x="1834" y="7312"/>
                  </a:cubicBezTo>
                  <a:lnTo>
                    <a:pt x="2215" y="6740"/>
                  </a:lnTo>
                  <a:close/>
                  <a:moveTo>
                    <a:pt x="6252" y="1"/>
                  </a:moveTo>
                  <a:cubicBezTo>
                    <a:pt x="6192" y="1"/>
                    <a:pt x="6133" y="24"/>
                    <a:pt x="6073" y="72"/>
                  </a:cubicBezTo>
                  <a:lnTo>
                    <a:pt x="5573" y="429"/>
                  </a:lnTo>
                  <a:cubicBezTo>
                    <a:pt x="4359" y="525"/>
                    <a:pt x="3192" y="1025"/>
                    <a:pt x="2310" y="1858"/>
                  </a:cubicBezTo>
                  <a:cubicBezTo>
                    <a:pt x="1477" y="2644"/>
                    <a:pt x="929" y="3620"/>
                    <a:pt x="691" y="4716"/>
                  </a:cubicBezTo>
                  <a:cubicBezTo>
                    <a:pt x="643" y="4954"/>
                    <a:pt x="596" y="5264"/>
                    <a:pt x="596" y="5264"/>
                  </a:cubicBezTo>
                  <a:lnTo>
                    <a:pt x="334" y="5264"/>
                  </a:lnTo>
                  <a:cubicBezTo>
                    <a:pt x="239" y="5264"/>
                    <a:pt x="167" y="5287"/>
                    <a:pt x="96" y="5383"/>
                  </a:cubicBezTo>
                  <a:cubicBezTo>
                    <a:pt x="0" y="5502"/>
                    <a:pt x="0" y="5645"/>
                    <a:pt x="72" y="5764"/>
                  </a:cubicBezTo>
                  <a:lnTo>
                    <a:pt x="572" y="6478"/>
                  </a:lnTo>
                  <a:cubicBezTo>
                    <a:pt x="691" y="7645"/>
                    <a:pt x="1191" y="8717"/>
                    <a:pt x="2001" y="9526"/>
                  </a:cubicBezTo>
                  <a:cubicBezTo>
                    <a:pt x="2906" y="10503"/>
                    <a:pt x="4097" y="11098"/>
                    <a:pt x="5406" y="11217"/>
                  </a:cubicBezTo>
                  <a:lnTo>
                    <a:pt x="5406" y="11479"/>
                  </a:lnTo>
                  <a:cubicBezTo>
                    <a:pt x="5406" y="11551"/>
                    <a:pt x="5454" y="11693"/>
                    <a:pt x="5525" y="11741"/>
                  </a:cubicBezTo>
                  <a:cubicBezTo>
                    <a:pt x="5573" y="11765"/>
                    <a:pt x="5645" y="11813"/>
                    <a:pt x="5692" y="11813"/>
                  </a:cubicBezTo>
                  <a:cubicBezTo>
                    <a:pt x="5764" y="11813"/>
                    <a:pt x="5811" y="11765"/>
                    <a:pt x="5883" y="11741"/>
                  </a:cubicBezTo>
                  <a:lnTo>
                    <a:pt x="6383" y="11384"/>
                  </a:lnTo>
                  <a:cubicBezTo>
                    <a:pt x="7264" y="11312"/>
                    <a:pt x="8169" y="11027"/>
                    <a:pt x="8907" y="10527"/>
                  </a:cubicBezTo>
                  <a:cubicBezTo>
                    <a:pt x="9741" y="9979"/>
                    <a:pt x="10431" y="9217"/>
                    <a:pt x="10836" y="8288"/>
                  </a:cubicBezTo>
                  <a:lnTo>
                    <a:pt x="10884" y="8264"/>
                  </a:lnTo>
                  <a:cubicBezTo>
                    <a:pt x="10908" y="8169"/>
                    <a:pt x="10908" y="8074"/>
                    <a:pt x="10812" y="8050"/>
                  </a:cubicBezTo>
                  <a:cubicBezTo>
                    <a:pt x="10779" y="8025"/>
                    <a:pt x="10743" y="8015"/>
                    <a:pt x="10708" y="8015"/>
                  </a:cubicBezTo>
                  <a:cubicBezTo>
                    <a:pt x="10643" y="8015"/>
                    <a:pt x="10581" y="8051"/>
                    <a:pt x="10550" y="8098"/>
                  </a:cubicBezTo>
                  <a:lnTo>
                    <a:pt x="10526" y="8169"/>
                  </a:lnTo>
                  <a:cubicBezTo>
                    <a:pt x="10122" y="9026"/>
                    <a:pt x="9479" y="9741"/>
                    <a:pt x="8693" y="10241"/>
                  </a:cubicBezTo>
                  <a:cubicBezTo>
                    <a:pt x="8169" y="10622"/>
                    <a:pt x="7597" y="10836"/>
                    <a:pt x="6978" y="10955"/>
                  </a:cubicBezTo>
                  <a:lnTo>
                    <a:pt x="7478" y="10598"/>
                  </a:lnTo>
                  <a:cubicBezTo>
                    <a:pt x="7550" y="10574"/>
                    <a:pt x="7573" y="10527"/>
                    <a:pt x="7597" y="10455"/>
                  </a:cubicBezTo>
                  <a:cubicBezTo>
                    <a:pt x="7669" y="10312"/>
                    <a:pt x="7597" y="10169"/>
                    <a:pt x="7478" y="10098"/>
                  </a:cubicBezTo>
                  <a:lnTo>
                    <a:pt x="7026" y="9812"/>
                  </a:lnTo>
                  <a:cubicBezTo>
                    <a:pt x="7597" y="9622"/>
                    <a:pt x="8145" y="9360"/>
                    <a:pt x="8574" y="8931"/>
                  </a:cubicBezTo>
                  <a:cubicBezTo>
                    <a:pt x="9312" y="8288"/>
                    <a:pt x="9741" y="7383"/>
                    <a:pt x="9836" y="6431"/>
                  </a:cubicBezTo>
                  <a:cubicBezTo>
                    <a:pt x="9836" y="6359"/>
                    <a:pt x="9812" y="6288"/>
                    <a:pt x="9717" y="6264"/>
                  </a:cubicBezTo>
                  <a:lnTo>
                    <a:pt x="9336" y="6264"/>
                  </a:lnTo>
                  <a:lnTo>
                    <a:pt x="10407" y="4740"/>
                  </a:lnTo>
                  <a:lnTo>
                    <a:pt x="11479" y="6264"/>
                  </a:lnTo>
                  <a:lnTo>
                    <a:pt x="11146" y="6264"/>
                  </a:lnTo>
                  <a:cubicBezTo>
                    <a:pt x="11050" y="6264"/>
                    <a:pt x="10955" y="6311"/>
                    <a:pt x="10955" y="6407"/>
                  </a:cubicBezTo>
                  <a:cubicBezTo>
                    <a:pt x="10931" y="6740"/>
                    <a:pt x="10884" y="7097"/>
                    <a:pt x="10788" y="7431"/>
                  </a:cubicBezTo>
                  <a:cubicBezTo>
                    <a:pt x="10765" y="7502"/>
                    <a:pt x="10812" y="7597"/>
                    <a:pt x="10908" y="7621"/>
                  </a:cubicBezTo>
                  <a:cubicBezTo>
                    <a:pt x="10928" y="7632"/>
                    <a:pt x="10949" y="7636"/>
                    <a:pt x="10969" y="7636"/>
                  </a:cubicBezTo>
                  <a:cubicBezTo>
                    <a:pt x="11041" y="7636"/>
                    <a:pt x="11103" y="7577"/>
                    <a:pt x="11122" y="7502"/>
                  </a:cubicBezTo>
                  <a:cubicBezTo>
                    <a:pt x="11217" y="7216"/>
                    <a:pt x="11265" y="6907"/>
                    <a:pt x="11289" y="6597"/>
                  </a:cubicBezTo>
                  <a:lnTo>
                    <a:pt x="11574" y="6597"/>
                  </a:lnTo>
                  <a:cubicBezTo>
                    <a:pt x="11693" y="6597"/>
                    <a:pt x="11765" y="6526"/>
                    <a:pt x="11836" y="6407"/>
                  </a:cubicBezTo>
                  <a:cubicBezTo>
                    <a:pt x="11979" y="6240"/>
                    <a:pt x="11979" y="6121"/>
                    <a:pt x="11884" y="6026"/>
                  </a:cubicBezTo>
                  <a:lnTo>
                    <a:pt x="11384" y="5311"/>
                  </a:lnTo>
                  <a:cubicBezTo>
                    <a:pt x="11265" y="4144"/>
                    <a:pt x="10765" y="3073"/>
                    <a:pt x="9955" y="2239"/>
                  </a:cubicBezTo>
                  <a:cubicBezTo>
                    <a:pt x="9074" y="1287"/>
                    <a:pt x="7883" y="691"/>
                    <a:pt x="6573" y="572"/>
                  </a:cubicBezTo>
                  <a:lnTo>
                    <a:pt x="6573" y="310"/>
                  </a:lnTo>
                  <a:cubicBezTo>
                    <a:pt x="6573" y="215"/>
                    <a:pt x="6526" y="96"/>
                    <a:pt x="6430" y="72"/>
                  </a:cubicBezTo>
                  <a:cubicBezTo>
                    <a:pt x="6371" y="24"/>
                    <a:pt x="6311" y="1"/>
                    <a:pt x="62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3" name="Google Shape;14183;p77"/>
          <p:cNvGrpSpPr/>
          <p:nvPr/>
        </p:nvGrpSpPr>
        <p:grpSpPr>
          <a:xfrm>
            <a:off x="1098221" y="3572345"/>
            <a:ext cx="291147" cy="355755"/>
            <a:chOff x="1745908" y="3572345"/>
            <a:chExt cx="291147" cy="355755"/>
          </a:xfrm>
        </p:grpSpPr>
        <p:sp>
          <p:nvSpPr>
            <p:cNvPr id="14184" name="Google Shape;14184;p77"/>
            <p:cNvSpPr/>
            <p:nvPr/>
          </p:nvSpPr>
          <p:spPr>
            <a:xfrm>
              <a:off x="1750172" y="3658272"/>
              <a:ext cx="118604" cy="265026"/>
            </a:xfrm>
            <a:custGeom>
              <a:avLst/>
              <a:gdLst/>
              <a:ahLst/>
              <a:cxnLst/>
              <a:rect l="l" t="t" r="r" b="b"/>
              <a:pathLst>
                <a:path w="3978" h="8889" extrusionOk="0">
                  <a:moveTo>
                    <a:pt x="1906" y="0"/>
                  </a:moveTo>
                  <a:cubicBezTo>
                    <a:pt x="1668" y="0"/>
                    <a:pt x="1" y="119"/>
                    <a:pt x="1" y="1905"/>
                  </a:cubicBezTo>
                  <a:lnTo>
                    <a:pt x="1" y="3763"/>
                  </a:lnTo>
                  <a:cubicBezTo>
                    <a:pt x="1" y="3787"/>
                    <a:pt x="1" y="3810"/>
                    <a:pt x="25" y="3810"/>
                  </a:cubicBezTo>
                  <a:cubicBezTo>
                    <a:pt x="150" y="3936"/>
                    <a:pt x="282" y="3988"/>
                    <a:pt x="400" y="3988"/>
                  </a:cubicBezTo>
                  <a:cubicBezTo>
                    <a:pt x="617" y="3988"/>
                    <a:pt x="787" y="3812"/>
                    <a:pt x="787" y="3596"/>
                  </a:cubicBezTo>
                  <a:lnTo>
                    <a:pt x="787" y="8526"/>
                  </a:lnTo>
                  <a:cubicBezTo>
                    <a:pt x="787" y="8549"/>
                    <a:pt x="834" y="8573"/>
                    <a:pt x="834" y="8597"/>
                  </a:cubicBezTo>
                  <a:cubicBezTo>
                    <a:pt x="1021" y="8792"/>
                    <a:pt x="1219" y="8872"/>
                    <a:pt x="1398" y="8872"/>
                  </a:cubicBezTo>
                  <a:cubicBezTo>
                    <a:pt x="1680" y="8872"/>
                    <a:pt x="1912" y="8671"/>
                    <a:pt x="1966" y="8405"/>
                  </a:cubicBezTo>
                  <a:lnTo>
                    <a:pt x="1966" y="8405"/>
                  </a:lnTo>
                  <a:cubicBezTo>
                    <a:pt x="2024" y="8680"/>
                    <a:pt x="2282" y="8888"/>
                    <a:pt x="2585" y="8888"/>
                  </a:cubicBezTo>
                  <a:cubicBezTo>
                    <a:pt x="2612" y="8888"/>
                    <a:pt x="2640" y="8886"/>
                    <a:pt x="2668" y="8883"/>
                  </a:cubicBezTo>
                  <a:cubicBezTo>
                    <a:pt x="2930" y="8811"/>
                    <a:pt x="3168" y="8549"/>
                    <a:pt x="3168" y="8288"/>
                  </a:cubicBezTo>
                  <a:lnTo>
                    <a:pt x="3168" y="3596"/>
                  </a:lnTo>
                  <a:cubicBezTo>
                    <a:pt x="3168" y="3809"/>
                    <a:pt x="3340" y="3984"/>
                    <a:pt x="3564" y="3984"/>
                  </a:cubicBezTo>
                  <a:cubicBezTo>
                    <a:pt x="3590" y="3984"/>
                    <a:pt x="3617" y="3982"/>
                    <a:pt x="3644" y="3977"/>
                  </a:cubicBezTo>
                  <a:cubicBezTo>
                    <a:pt x="3835" y="3953"/>
                    <a:pt x="3978" y="3787"/>
                    <a:pt x="3978" y="3596"/>
                  </a:cubicBezTo>
                  <a:lnTo>
                    <a:pt x="3978" y="2001"/>
                  </a:lnTo>
                  <a:cubicBezTo>
                    <a:pt x="3954" y="857"/>
                    <a:pt x="3073" y="0"/>
                    <a:pt x="1954"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7"/>
            <p:cNvSpPr/>
            <p:nvPr/>
          </p:nvSpPr>
          <p:spPr>
            <a:xfrm>
              <a:off x="1784251" y="3903921"/>
              <a:ext cx="17800" cy="17800"/>
            </a:xfrm>
            <a:custGeom>
              <a:avLst/>
              <a:gdLst/>
              <a:ahLst/>
              <a:cxnLst/>
              <a:rect l="l" t="t" r="r" b="b"/>
              <a:pathLst>
                <a:path w="597" h="597" extrusionOk="0">
                  <a:moveTo>
                    <a:pt x="358" y="1"/>
                  </a:moveTo>
                  <a:cubicBezTo>
                    <a:pt x="358" y="168"/>
                    <a:pt x="310" y="310"/>
                    <a:pt x="191" y="430"/>
                  </a:cubicBezTo>
                  <a:cubicBezTo>
                    <a:pt x="144" y="477"/>
                    <a:pt x="72" y="501"/>
                    <a:pt x="1" y="549"/>
                  </a:cubicBezTo>
                  <a:cubicBezTo>
                    <a:pt x="96" y="572"/>
                    <a:pt x="168" y="596"/>
                    <a:pt x="239" y="596"/>
                  </a:cubicBezTo>
                  <a:cubicBezTo>
                    <a:pt x="382" y="596"/>
                    <a:pt x="525" y="572"/>
                    <a:pt x="596" y="477"/>
                  </a:cubicBezTo>
                  <a:cubicBezTo>
                    <a:pt x="501" y="358"/>
                    <a:pt x="382" y="191"/>
                    <a:pt x="358"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7"/>
            <p:cNvSpPr/>
            <p:nvPr/>
          </p:nvSpPr>
          <p:spPr>
            <a:xfrm>
              <a:off x="1821192" y="3707975"/>
              <a:ext cx="24150" cy="213028"/>
            </a:xfrm>
            <a:custGeom>
              <a:avLst/>
              <a:gdLst/>
              <a:ahLst/>
              <a:cxnLst/>
              <a:rect l="l" t="t" r="r" b="b"/>
              <a:pathLst>
                <a:path w="810" h="7145" extrusionOk="0">
                  <a:moveTo>
                    <a:pt x="810" y="0"/>
                  </a:moveTo>
                  <a:cubicBezTo>
                    <a:pt x="548" y="0"/>
                    <a:pt x="357" y="214"/>
                    <a:pt x="357" y="453"/>
                  </a:cubicBezTo>
                  <a:lnTo>
                    <a:pt x="357" y="6549"/>
                  </a:lnTo>
                  <a:cubicBezTo>
                    <a:pt x="357" y="6787"/>
                    <a:pt x="215" y="7002"/>
                    <a:pt x="0" y="7073"/>
                  </a:cubicBezTo>
                  <a:cubicBezTo>
                    <a:pt x="48" y="7121"/>
                    <a:pt x="143" y="7144"/>
                    <a:pt x="238" y="7144"/>
                  </a:cubicBezTo>
                  <a:cubicBezTo>
                    <a:pt x="524" y="7144"/>
                    <a:pt x="810" y="6882"/>
                    <a:pt x="810" y="6549"/>
                  </a:cubicBezTo>
                  <a:lnTo>
                    <a:pt x="810" y="0"/>
                  </a:ln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7"/>
            <p:cNvSpPr/>
            <p:nvPr/>
          </p:nvSpPr>
          <p:spPr>
            <a:xfrm>
              <a:off x="1802021" y="3658272"/>
              <a:ext cx="66040" cy="117889"/>
            </a:xfrm>
            <a:custGeom>
              <a:avLst/>
              <a:gdLst/>
              <a:ahLst/>
              <a:cxnLst/>
              <a:rect l="l" t="t" r="r" b="b"/>
              <a:pathLst>
                <a:path w="2215" h="3954" extrusionOk="0">
                  <a:moveTo>
                    <a:pt x="0" y="0"/>
                  </a:moveTo>
                  <a:cubicBezTo>
                    <a:pt x="1000" y="119"/>
                    <a:pt x="1739" y="953"/>
                    <a:pt x="1739" y="1977"/>
                  </a:cubicBezTo>
                  <a:lnTo>
                    <a:pt x="1739" y="3572"/>
                  </a:lnTo>
                  <a:cubicBezTo>
                    <a:pt x="1739" y="3668"/>
                    <a:pt x="1667" y="3787"/>
                    <a:pt x="1620" y="3834"/>
                  </a:cubicBezTo>
                  <a:lnTo>
                    <a:pt x="1596" y="3882"/>
                  </a:lnTo>
                  <a:cubicBezTo>
                    <a:pt x="1643" y="3929"/>
                    <a:pt x="1739" y="3953"/>
                    <a:pt x="1834" y="3953"/>
                  </a:cubicBezTo>
                  <a:cubicBezTo>
                    <a:pt x="1929" y="3953"/>
                    <a:pt x="2024" y="3906"/>
                    <a:pt x="2096" y="3834"/>
                  </a:cubicBezTo>
                  <a:cubicBezTo>
                    <a:pt x="2191" y="3787"/>
                    <a:pt x="2215" y="3691"/>
                    <a:pt x="2215" y="3572"/>
                  </a:cubicBezTo>
                  <a:lnTo>
                    <a:pt x="2215" y="1977"/>
                  </a:lnTo>
                  <a:cubicBezTo>
                    <a:pt x="2215" y="857"/>
                    <a:pt x="1358" y="0"/>
                    <a:pt x="238"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7"/>
            <p:cNvSpPr/>
            <p:nvPr/>
          </p:nvSpPr>
          <p:spPr>
            <a:xfrm>
              <a:off x="1914901" y="3796019"/>
              <a:ext cx="113625" cy="124984"/>
            </a:xfrm>
            <a:custGeom>
              <a:avLst/>
              <a:gdLst/>
              <a:ahLst/>
              <a:cxnLst/>
              <a:rect l="l" t="t" r="r" b="b"/>
              <a:pathLst>
                <a:path w="3811" h="4192" extrusionOk="0">
                  <a:moveTo>
                    <a:pt x="72" y="0"/>
                  </a:moveTo>
                  <a:cubicBezTo>
                    <a:pt x="25" y="0"/>
                    <a:pt x="1" y="24"/>
                    <a:pt x="1" y="48"/>
                  </a:cubicBezTo>
                  <a:lnTo>
                    <a:pt x="1" y="4191"/>
                  </a:lnTo>
                  <a:lnTo>
                    <a:pt x="3811" y="4191"/>
                  </a:lnTo>
                  <a:lnTo>
                    <a:pt x="3811" y="48"/>
                  </a:lnTo>
                  <a:cubicBezTo>
                    <a:pt x="3811" y="24"/>
                    <a:pt x="3787" y="0"/>
                    <a:pt x="3763"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7"/>
            <p:cNvSpPr/>
            <p:nvPr/>
          </p:nvSpPr>
          <p:spPr>
            <a:xfrm>
              <a:off x="2012904" y="3796019"/>
              <a:ext cx="15623" cy="124984"/>
            </a:xfrm>
            <a:custGeom>
              <a:avLst/>
              <a:gdLst/>
              <a:ahLst/>
              <a:cxnLst/>
              <a:rect l="l" t="t" r="r" b="b"/>
              <a:pathLst>
                <a:path w="524" h="4192" extrusionOk="0">
                  <a:moveTo>
                    <a:pt x="0" y="0"/>
                  </a:moveTo>
                  <a:cubicBezTo>
                    <a:pt x="24" y="0"/>
                    <a:pt x="48" y="24"/>
                    <a:pt x="48" y="48"/>
                  </a:cubicBezTo>
                  <a:lnTo>
                    <a:pt x="48" y="4191"/>
                  </a:lnTo>
                  <a:lnTo>
                    <a:pt x="524" y="4191"/>
                  </a:lnTo>
                  <a:lnTo>
                    <a:pt x="524" y="48"/>
                  </a:lnTo>
                  <a:cubicBezTo>
                    <a:pt x="524" y="24"/>
                    <a:pt x="500" y="0"/>
                    <a:pt x="476" y="0"/>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7"/>
            <p:cNvSpPr/>
            <p:nvPr/>
          </p:nvSpPr>
          <p:spPr>
            <a:xfrm>
              <a:off x="1779987" y="3578725"/>
              <a:ext cx="58974" cy="58259"/>
            </a:xfrm>
            <a:custGeom>
              <a:avLst/>
              <a:gdLst/>
              <a:ahLst/>
              <a:cxnLst/>
              <a:rect l="l" t="t" r="r" b="b"/>
              <a:pathLst>
                <a:path w="1978" h="1954" extrusionOk="0">
                  <a:moveTo>
                    <a:pt x="1001" y="1"/>
                  </a:moveTo>
                  <a:cubicBezTo>
                    <a:pt x="453" y="1"/>
                    <a:pt x="1" y="430"/>
                    <a:pt x="1" y="977"/>
                  </a:cubicBezTo>
                  <a:cubicBezTo>
                    <a:pt x="1" y="1525"/>
                    <a:pt x="453" y="1954"/>
                    <a:pt x="1001" y="1954"/>
                  </a:cubicBezTo>
                  <a:cubicBezTo>
                    <a:pt x="1525" y="1954"/>
                    <a:pt x="1978" y="1525"/>
                    <a:pt x="1978" y="977"/>
                  </a:cubicBezTo>
                  <a:cubicBezTo>
                    <a:pt x="1978" y="430"/>
                    <a:pt x="1525" y="1"/>
                    <a:pt x="1001" y="1"/>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7"/>
            <p:cNvSpPr/>
            <p:nvPr/>
          </p:nvSpPr>
          <p:spPr>
            <a:xfrm>
              <a:off x="1789230" y="3579441"/>
              <a:ext cx="49731" cy="57543"/>
            </a:xfrm>
            <a:custGeom>
              <a:avLst/>
              <a:gdLst/>
              <a:ahLst/>
              <a:cxnLst/>
              <a:rect l="l" t="t" r="r" b="b"/>
              <a:pathLst>
                <a:path w="1668" h="1930" extrusionOk="0">
                  <a:moveTo>
                    <a:pt x="929" y="1"/>
                  </a:moveTo>
                  <a:cubicBezTo>
                    <a:pt x="1120" y="167"/>
                    <a:pt x="1239" y="406"/>
                    <a:pt x="1239" y="715"/>
                  </a:cubicBezTo>
                  <a:cubicBezTo>
                    <a:pt x="1239" y="1239"/>
                    <a:pt x="810" y="1692"/>
                    <a:pt x="263" y="1692"/>
                  </a:cubicBezTo>
                  <a:cubicBezTo>
                    <a:pt x="167" y="1692"/>
                    <a:pt x="96" y="1692"/>
                    <a:pt x="1" y="1668"/>
                  </a:cubicBezTo>
                  <a:lnTo>
                    <a:pt x="1" y="1668"/>
                  </a:lnTo>
                  <a:cubicBezTo>
                    <a:pt x="167" y="1834"/>
                    <a:pt x="405" y="1930"/>
                    <a:pt x="691" y="1930"/>
                  </a:cubicBezTo>
                  <a:cubicBezTo>
                    <a:pt x="1215" y="1930"/>
                    <a:pt x="1668" y="1477"/>
                    <a:pt x="1668" y="953"/>
                  </a:cubicBezTo>
                  <a:cubicBezTo>
                    <a:pt x="1668" y="501"/>
                    <a:pt x="1358" y="120"/>
                    <a:pt x="929"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7"/>
            <p:cNvSpPr/>
            <p:nvPr/>
          </p:nvSpPr>
          <p:spPr>
            <a:xfrm>
              <a:off x="1909952" y="3791756"/>
              <a:ext cx="124984" cy="136344"/>
            </a:xfrm>
            <a:custGeom>
              <a:avLst/>
              <a:gdLst/>
              <a:ahLst/>
              <a:cxnLst/>
              <a:rect l="l" t="t" r="r" b="b"/>
              <a:pathLst>
                <a:path w="4192" h="4573" extrusionOk="0">
                  <a:moveTo>
                    <a:pt x="238" y="0"/>
                  </a:moveTo>
                  <a:cubicBezTo>
                    <a:pt x="119" y="0"/>
                    <a:pt x="0" y="119"/>
                    <a:pt x="0" y="238"/>
                  </a:cubicBezTo>
                  <a:lnTo>
                    <a:pt x="0" y="4406"/>
                  </a:lnTo>
                  <a:cubicBezTo>
                    <a:pt x="0" y="4477"/>
                    <a:pt x="95" y="4573"/>
                    <a:pt x="167" y="4573"/>
                  </a:cubicBezTo>
                  <a:lnTo>
                    <a:pt x="762" y="4573"/>
                  </a:lnTo>
                  <a:cubicBezTo>
                    <a:pt x="857" y="4573"/>
                    <a:pt x="929" y="4525"/>
                    <a:pt x="953" y="4430"/>
                  </a:cubicBezTo>
                  <a:cubicBezTo>
                    <a:pt x="976" y="4311"/>
                    <a:pt x="881" y="4215"/>
                    <a:pt x="762" y="4215"/>
                  </a:cubicBezTo>
                  <a:lnTo>
                    <a:pt x="357" y="4215"/>
                  </a:lnTo>
                  <a:lnTo>
                    <a:pt x="357" y="357"/>
                  </a:lnTo>
                  <a:lnTo>
                    <a:pt x="3834" y="357"/>
                  </a:lnTo>
                  <a:lnTo>
                    <a:pt x="3834" y="4215"/>
                  </a:lnTo>
                  <a:lnTo>
                    <a:pt x="1572" y="4215"/>
                  </a:lnTo>
                  <a:cubicBezTo>
                    <a:pt x="1477" y="4215"/>
                    <a:pt x="1429" y="4287"/>
                    <a:pt x="1405" y="4358"/>
                  </a:cubicBezTo>
                  <a:cubicBezTo>
                    <a:pt x="1357" y="4477"/>
                    <a:pt x="1453" y="4573"/>
                    <a:pt x="1572" y="4573"/>
                  </a:cubicBezTo>
                  <a:lnTo>
                    <a:pt x="4025" y="4573"/>
                  </a:lnTo>
                  <a:cubicBezTo>
                    <a:pt x="4096" y="4573"/>
                    <a:pt x="4191" y="4477"/>
                    <a:pt x="4191" y="4406"/>
                  </a:cubicBezTo>
                  <a:lnTo>
                    <a:pt x="4191" y="238"/>
                  </a:lnTo>
                  <a:cubicBezTo>
                    <a:pt x="4168" y="72"/>
                    <a:pt x="4072" y="0"/>
                    <a:pt x="39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7"/>
            <p:cNvSpPr/>
            <p:nvPr/>
          </p:nvSpPr>
          <p:spPr>
            <a:xfrm>
              <a:off x="1946148" y="3714295"/>
              <a:ext cx="35539" cy="54770"/>
            </a:xfrm>
            <a:custGeom>
              <a:avLst/>
              <a:gdLst/>
              <a:ahLst/>
              <a:cxnLst/>
              <a:rect l="l" t="t" r="r" b="b"/>
              <a:pathLst>
                <a:path w="1192" h="1837" extrusionOk="0">
                  <a:moveTo>
                    <a:pt x="557" y="325"/>
                  </a:moveTo>
                  <a:cubicBezTo>
                    <a:pt x="577" y="325"/>
                    <a:pt x="598" y="329"/>
                    <a:pt x="620" y="336"/>
                  </a:cubicBezTo>
                  <a:cubicBezTo>
                    <a:pt x="739" y="336"/>
                    <a:pt x="834" y="455"/>
                    <a:pt x="834" y="574"/>
                  </a:cubicBezTo>
                  <a:lnTo>
                    <a:pt x="834" y="1217"/>
                  </a:lnTo>
                  <a:cubicBezTo>
                    <a:pt x="834" y="1336"/>
                    <a:pt x="739" y="1455"/>
                    <a:pt x="620" y="1455"/>
                  </a:cubicBezTo>
                  <a:cubicBezTo>
                    <a:pt x="477" y="1455"/>
                    <a:pt x="358" y="1360"/>
                    <a:pt x="358" y="1217"/>
                  </a:cubicBezTo>
                  <a:lnTo>
                    <a:pt x="358" y="574"/>
                  </a:lnTo>
                  <a:cubicBezTo>
                    <a:pt x="358" y="432"/>
                    <a:pt x="444" y="325"/>
                    <a:pt x="557" y="325"/>
                  </a:cubicBezTo>
                  <a:close/>
                  <a:moveTo>
                    <a:pt x="614" y="1"/>
                  </a:moveTo>
                  <a:cubicBezTo>
                    <a:pt x="600" y="1"/>
                    <a:pt x="586" y="1"/>
                    <a:pt x="572" y="2"/>
                  </a:cubicBezTo>
                  <a:cubicBezTo>
                    <a:pt x="263" y="26"/>
                    <a:pt x="1" y="264"/>
                    <a:pt x="1" y="598"/>
                  </a:cubicBezTo>
                  <a:lnTo>
                    <a:pt x="1" y="1241"/>
                  </a:lnTo>
                  <a:cubicBezTo>
                    <a:pt x="1" y="1550"/>
                    <a:pt x="239" y="1812"/>
                    <a:pt x="572" y="1836"/>
                  </a:cubicBezTo>
                  <a:cubicBezTo>
                    <a:pt x="905" y="1836"/>
                    <a:pt x="1191" y="1574"/>
                    <a:pt x="1191" y="1217"/>
                  </a:cubicBezTo>
                  <a:lnTo>
                    <a:pt x="1191" y="598"/>
                  </a:lnTo>
                  <a:cubicBezTo>
                    <a:pt x="1191" y="256"/>
                    <a:pt x="929" y="1"/>
                    <a:pt x="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7"/>
            <p:cNvSpPr/>
            <p:nvPr/>
          </p:nvSpPr>
          <p:spPr>
            <a:xfrm>
              <a:off x="1902826" y="3714087"/>
              <a:ext cx="37686" cy="52832"/>
            </a:xfrm>
            <a:custGeom>
              <a:avLst/>
              <a:gdLst/>
              <a:ahLst/>
              <a:cxnLst/>
              <a:rect l="l" t="t" r="r" b="b"/>
              <a:pathLst>
                <a:path w="1264" h="1772" extrusionOk="0">
                  <a:moveTo>
                    <a:pt x="715" y="533"/>
                  </a:moveTo>
                  <a:lnTo>
                    <a:pt x="715" y="986"/>
                  </a:lnTo>
                  <a:lnTo>
                    <a:pt x="477" y="986"/>
                  </a:lnTo>
                  <a:cubicBezTo>
                    <a:pt x="572" y="843"/>
                    <a:pt x="644" y="652"/>
                    <a:pt x="715" y="533"/>
                  </a:cubicBezTo>
                  <a:close/>
                  <a:moveTo>
                    <a:pt x="811" y="1"/>
                  </a:moveTo>
                  <a:cubicBezTo>
                    <a:pt x="733" y="1"/>
                    <a:pt x="651" y="32"/>
                    <a:pt x="596" y="105"/>
                  </a:cubicBezTo>
                  <a:cubicBezTo>
                    <a:pt x="501" y="176"/>
                    <a:pt x="144" y="867"/>
                    <a:pt x="25" y="1081"/>
                  </a:cubicBezTo>
                  <a:cubicBezTo>
                    <a:pt x="1" y="1105"/>
                    <a:pt x="1" y="1129"/>
                    <a:pt x="1" y="1200"/>
                  </a:cubicBezTo>
                  <a:cubicBezTo>
                    <a:pt x="1" y="1272"/>
                    <a:pt x="72" y="1343"/>
                    <a:pt x="168" y="1343"/>
                  </a:cubicBezTo>
                  <a:lnTo>
                    <a:pt x="715" y="1343"/>
                  </a:lnTo>
                  <a:lnTo>
                    <a:pt x="715" y="1581"/>
                  </a:lnTo>
                  <a:cubicBezTo>
                    <a:pt x="715" y="1676"/>
                    <a:pt x="787" y="1772"/>
                    <a:pt x="882" y="1772"/>
                  </a:cubicBezTo>
                  <a:cubicBezTo>
                    <a:pt x="977" y="1772"/>
                    <a:pt x="1073" y="1676"/>
                    <a:pt x="1073" y="1581"/>
                  </a:cubicBezTo>
                  <a:lnTo>
                    <a:pt x="1073" y="1343"/>
                  </a:lnTo>
                  <a:cubicBezTo>
                    <a:pt x="1144" y="1343"/>
                    <a:pt x="1215" y="1295"/>
                    <a:pt x="1239" y="1200"/>
                  </a:cubicBezTo>
                  <a:cubicBezTo>
                    <a:pt x="1263" y="1081"/>
                    <a:pt x="1192" y="986"/>
                    <a:pt x="1073" y="986"/>
                  </a:cubicBezTo>
                  <a:lnTo>
                    <a:pt x="1073" y="248"/>
                  </a:lnTo>
                  <a:cubicBezTo>
                    <a:pt x="1073" y="129"/>
                    <a:pt x="977" y="33"/>
                    <a:pt x="882" y="9"/>
                  </a:cubicBezTo>
                  <a:cubicBezTo>
                    <a:pt x="860" y="4"/>
                    <a:pt x="836" y="1"/>
                    <a:pt x="8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7"/>
            <p:cNvSpPr/>
            <p:nvPr/>
          </p:nvSpPr>
          <p:spPr>
            <a:xfrm>
              <a:off x="2000114" y="3711970"/>
              <a:ext cx="29129" cy="55665"/>
            </a:xfrm>
            <a:custGeom>
              <a:avLst/>
              <a:gdLst/>
              <a:ahLst/>
              <a:cxnLst/>
              <a:rect l="l" t="t" r="r" b="b"/>
              <a:pathLst>
                <a:path w="977" h="1867" extrusionOk="0">
                  <a:moveTo>
                    <a:pt x="815" y="0"/>
                  </a:moveTo>
                  <a:cubicBezTo>
                    <a:pt x="744" y="0"/>
                    <a:pt x="680" y="31"/>
                    <a:pt x="643" y="104"/>
                  </a:cubicBezTo>
                  <a:lnTo>
                    <a:pt x="0" y="1605"/>
                  </a:lnTo>
                  <a:cubicBezTo>
                    <a:pt x="0" y="1747"/>
                    <a:pt x="48" y="1843"/>
                    <a:pt x="120" y="1867"/>
                  </a:cubicBezTo>
                  <a:lnTo>
                    <a:pt x="191" y="1867"/>
                  </a:lnTo>
                  <a:cubicBezTo>
                    <a:pt x="239" y="1867"/>
                    <a:pt x="310" y="1843"/>
                    <a:pt x="334" y="1747"/>
                  </a:cubicBezTo>
                  <a:lnTo>
                    <a:pt x="953" y="247"/>
                  </a:lnTo>
                  <a:cubicBezTo>
                    <a:pt x="977" y="176"/>
                    <a:pt x="953" y="80"/>
                    <a:pt x="882" y="9"/>
                  </a:cubicBezTo>
                  <a:cubicBezTo>
                    <a:pt x="859" y="3"/>
                    <a:pt x="83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7"/>
            <p:cNvSpPr/>
            <p:nvPr/>
          </p:nvSpPr>
          <p:spPr>
            <a:xfrm>
              <a:off x="1994419" y="3717903"/>
              <a:ext cx="12105" cy="12105"/>
            </a:xfrm>
            <a:custGeom>
              <a:avLst/>
              <a:gdLst/>
              <a:ahLst/>
              <a:cxnLst/>
              <a:rect l="l" t="t" r="r" b="b"/>
              <a:pathLst>
                <a:path w="406" h="406" extrusionOk="0">
                  <a:moveTo>
                    <a:pt x="191" y="1"/>
                  </a:moveTo>
                  <a:cubicBezTo>
                    <a:pt x="72" y="1"/>
                    <a:pt x="1" y="96"/>
                    <a:pt x="1" y="191"/>
                  </a:cubicBezTo>
                  <a:cubicBezTo>
                    <a:pt x="1" y="310"/>
                    <a:pt x="72" y="405"/>
                    <a:pt x="191" y="405"/>
                  </a:cubicBezTo>
                  <a:cubicBezTo>
                    <a:pt x="311" y="405"/>
                    <a:pt x="406" y="310"/>
                    <a:pt x="406" y="191"/>
                  </a:cubicBezTo>
                  <a:cubicBezTo>
                    <a:pt x="406" y="96"/>
                    <a:pt x="311" y="1"/>
                    <a:pt x="1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7"/>
            <p:cNvSpPr/>
            <p:nvPr/>
          </p:nvSpPr>
          <p:spPr>
            <a:xfrm>
              <a:off x="2024264" y="3752698"/>
              <a:ext cx="12791" cy="12105"/>
            </a:xfrm>
            <a:custGeom>
              <a:avLst/>
              <a:gdLst/>
              <a:ahLst/>
              <a:cxnLst/>
              <a:rect l="l" t="t" r="r" b="b"/>
              <a:pathLst>
                <a:path w="429" h="406" extrusionOk="0">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7"/>
            <p:cNvSpPr/>
            <p:nvPr/>
          </p:nvSpPr>
          <p:spPr>
            <a:xfrm>
              <a:off x="1745908" y="3653293"/>
              <a:ext cx="128562" cy="274417"/>
            </a:xfrm>
            <a:custGeom>
              <a:avLst/>
              <a:gdLst/>
              <a:ahLst/>
              <a:cxnLst/>
              <a:rect l="l" t="t" r="r" b="b"/>
              <a:pathLst>
                <a:path w="4312" h="9204" extrusionOk="0">
                  <a:moveTo>
                    <a:pt x="2073" y="0"/>
                  </a:moveTo>
                  <a:cubicBezTo>
                    <a:pt x="1358" y="0"/>
                    <a:pt x="25" y="429"/>
                    <a:pt x="25" y="2048"/>
                  </a:cubicBezTo>
                  <a:lnTo>
                    <a:pt x="25" y="3025"/>
                  </a:lnTo>
                  <a:lnTo>
                    <a:pt x="25" y="3501"/>
                  </a:lnTo>
                  <a:cubicBezTo>
                    <a:pt x="25" y="3620"/>
                    <a:pt x="1" y="3739"/>
                    <a:pt x="25" y="3858"/>
                  </a:cubicBezTo>
                  <a:cubicBezTo>
                    <a:pt x="43" y="4139"/>
                    <a:pt x="312" y="4332"/>
                    <a:pt x="577" y="4332"/>
                  </a:cubicBezTo>
                  <a:cubicBezTo>
                    <a:pt x="649" y="4332"/>
                    <a:pt x="721" y="4318"/>
                    <a:pt x="787" y="4287"/>
                  </a:cubicBezTo>
                  <a:lnTo>
                    <a:pt x="787" y="8407"/>
                  </a:lnTo>
                  <a:cubicBezTo>
                    <a:pt x="787" y="8812"/>
                    <a:pt x="1073" y="9121"/>
                    <a:pt x="1406" y="9193"/>
                  </a:cubicBezTo>
                  <a:cubicBezTo>
                    <a:pt x="1452" y="9200"/>
                    <a:pt x="1497" y="9203"/>
                    <a:pt x="1541" y="9203"/>
                  </a:cubicBezTo>
                  <a:cubicBezTo>
                    <a:pt x="1792" y="9203"/>
                    <a:pt x="2006" y="9093"/>
                    <a:pt x="2168" y="8931"/>
                  </a:cubicBezTo>
                  <a:cubicBezTo>
                    <a:pt x="2310" y="9093"/>
                    <a:pt x="2521" y="9203"/>
                    <a:pt x="2771" y="9203"/>
                  </a:cubicBezTo>
                  <a:cubicBezTo>
                    <a:pt x="2815" y="9203"/>
                    <a:pt x="2860" y="9200"/>
                    <a:pt x="2906" y="9193"/>
                  </a:cubicBezTo>
                  <a:cubicBezTo>
                    <a:pt x="3263" y="9121"/>
                    <a:pt x="3525" y="8812"/>
                    <a:pt x="3525" y="8407"/>
                  </a:cubicBezTo>
                  <a:lnTo>
                    <a:pt x="3525" y="5549"/>
                  </a:lnTo>
                  <a:cubicBezTo>
                    <a:pt x="3525" y="5478"/>
                    <a:pt x="3478" y="5406"/>
                    <a:pt x="3383" y="5382"/>
                  </a:cubicBezTo>
                  <a:cubicBezTo>
                    <a:pt x="3361" y="5374"/>
                    <a:pt x="3340" y="5370"/>
                    <a:pt x="3321" y="5370"/>
                  </a:cubicBezTo>
                  <a:cubicBezTo>
                    <a:pt x="3232" y="5370"/>
                    <a:pt x="3168" y="5452"/>
                    <a:pt x="3168" y="5549"/>
                  </a:cubicBezTo>
                  <a:lnTo>
                    <a:pt x="3168" y="8407"/>
                  </a:lnTo>
                  <a:cubicBezTo>
                    <a:pt x="3168" y="8645"/>
                    <a:pt x="3001" y="8836"/>
                    <a:pt x="2763" y="8836"/>
                  </a:cubicBezTo>
                  <a:cubicBezTo>
                    <a:pt x="2525" y="8836"/>
                    <a:pt x="2311" y="8645"/>
                    <a:pt x="2311" y="8407"/>
                  </a:cubicBezTo>
                  <a:lnTo>
                    <a:pt x="2311" y="3358"/>
                  </a:lnTo>
                  <a:cubicBezTo>
                    <a:pt x="2311" y="3263"/>
                    <a:pt x="2216" y="3168"/>
                    <a:pt x="2120" y="3168"/>
                  </a:cubicBezTo>
                  <a:cubicBezTo>
                    <a:pt x="2049" y="3168"/>
                    <a:pt x="1954" y="3263"/>
                    <a:pt x="1954" y="3358"/>
                  </a:cubicBezTo>
                  <a:lnTo>
                    <a:pt x="1954" y="8407"/>
                  </a:lnTo>
                  <a:cubicBezTo>
                    <a:pt x="1954" y="8645"/>
                    <a:pt x="1739" y="8836"/>
                    <a:pt x="1525" y="8836"/>
                  </a:cubicBezTo>
                  <a:cubicBezTo>
                    <a:pt x="1287" y="8836"/>
                    <a:pt x="1144" y="8621"/>
                    <a:pt x="1144" y="8407"/>
                  </a:cubicBezTo>
                  <a:lnTo>
                    <a:pt x="1144" y="2025"/>
                  </a:lnTo>
                  <a:cubicBezTo>
                    <a:pt x="1144" y="1929"/>
                    <a:pt x="1096" y="1858"/>
                    <a:pt x="1001" y="1834"/>
                  </a:cubicBezTo>
                  <a:cubicBezTo>
                    <a:pt x="989" y="1832"/>
                    <a:pt x="976" y="1830"/>
                    <a:pt x="965" y="1830"/>
                  </a:cubicBezTo>
                  <a:cubicBezTo>
                    <a:pt x="863" y="1830"/>
                    <a:pt x="787" y="1918"/>
                    <a:pt x="787" y="2025"/>
                  </a:cubicBezTo>
                  <a:lnTo>
                    <a:pt x="787" y="3739"/>
                  </a:lnTo>
                  <a:cubicBezTo>
                    <a:pt x="787" y="3835"/>
                    <a:pt x="739" y="3954"/>
                    <a:pt x="620" y="3954"/>
                  </a:cubicBezTo>
                  <a:cubicBezTo>
                    <a:pt x="603" y="3956"/>
                    <a:pt x="586" y="3957"/>
                    <a:pt x="570" y="3957"/>
                  </a:cubicBezTo>
                  <a:cubicBezTo>
                    <a:pt x="430" y="3957"/>
                    <a:pt x="334" y="3867"/>
                    <a:pt x="334" y="3739"/>
                  </a:cubicBezTo>
                  <a:lnTo>
                    <a:pt x="334" y="2144"/>
                  </a:lnTo>
                  <a:cubicBezTo>
                    <a:pt x="334" y="1143"/>
                    <a:pt x="1144" y="358"/>
                    <a:pt x="2120" y="358"/>
                  </a:cubicBezTo>
                  <a:lnTo>
                    <a:pt x="2216" y="358"/>
                  </a:lnTo>
                  <a:cubicBezTo>
                    <a:pt x="3716" y="358"/>
                    <a:pt x="3954" y="1667"/>
                    <a:pt x="3954" y="2072"/>
                  </a:cubicBezTo>
                  <a:lnTo>
                    <a:pt x="3954" y="3858"/>
                  </a:lnTo>
                  <a:lnTo>
                    <a:pt x="3954" y="3882"/>
                  </a:lnTo>
                  <a:cubicBezTo>
                    <a:pt x="3883" y="3962"/>
                    <a:pt x="3803" y="3995"/>
                    <a:pt x="3730" y="3995"/>
                  </a:cubicBezTo>
                  <a:cubicBezTo>
                    <a:pt x="3605" y="3995"/>
                    <a:pt x="3502" y="3898"/>
                    <a:pt x="3502" y="3763"/>
                  </a:cubicBezTo>
                  <a:lnTo>
                    <a:pt x="3502" y="2072"/>
                  </a:lnTo>
                  <a:cubicBezTo>
                    <a:pt x="3502" y="1977"/>
                    <a:pt x="3430" y="1882"/>
                    <a:pt x="3359" y="1882"/>
                  </a:cubicBezTo>
                  <a:cubicBezTo>
                    <a:pt x="3240" y="1882"/>
                    <a:pt x="3144" y="1953"/>
                    <a:pt x="3144" y="2072"/>
                  </a:cubicBezTo>
                  <a:lnTo>
                    <a:pt x="3144" y="4787"/>
                  </a:lnTo>
                  <a:cubicBezTo>
                    <a:pt x="3144" y="4859"/>
                    <a:pt x="3192" y="4954"/>
                    <a:pt x="3287" y="4954"/>
                  </a:cubicBezTo>
                  <a:cubicBezTo>
                    <a:pt x="3406" y="4954"/>
                    <a:pt x="3502" y="4906"/>
                    <a:pt x="3502" y="4787"/>
                  </a:cubicBezTo>
                  <a:lnTo>
                    <a:pt x="3502" y="4263"/>
                  </a:lnTo>
                  <a:cubicBezTo>
                    <a:pt x="3571" y="4298"/>
                    <a:pt x="3654" y="4320"/>
                    <a:pt x="3740" y="4320"/>
                  </a:cubicBezTo>
                  <a:cubicBezTo>
                    <a:pt x="3771" y="4320"/>
                    <a:pt x="3803" y="4317"/>
                    <a:pt x="3835" y="4311"/>
                  </a:cubicBezTo>
                  <a:cubicBezTo>
                    <a:pt x="4097" y="4239"/>
                    <a:pt x="4311" y="4001"/>
                    <a:pt x="4311" y="3739"/>
                  </a:cubicBezTo>
                  <a:lnTo>
                    <a:pt x="4311" y="2144"/>
                  </a:lnTo>
                  <a:cubicBezTo>
                    <a:pt x="4264" y="429"/>
                    <a:pt x="3335" y="0"/>
                    <a:pt x="21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7"/>
            <p:cNvSpPr/>
            <p:nvPr/>
          </p:nvSpPr>
          <p:spPr>
            <a:xfrm>
              <a:off x="1775038" y="3572345"/>
              <a:ext cx="68902" cy="68902"/>
            </a:xfrm>
            <a:custGeom>
              <a:avLst/>
              <a:gdLst/>
              <a:ahLst/>
              <a:cxnLst/>
              <a:rect l="l" t="t" r="r" b="b"/>
              <a:pathLst>
                <a:path w="2311" h="2311" extrusionOk="0">
                  <a:moveTo>
                    <a:pt x="1167" y="358"/>
                  </a:moveTo>
                  <a:cubicBezTo>
                    <a:pt x="1596" y="358"/>
                    <a:pt x="1953" y="715"/>
                    <a:pt x="1953" y="1167"/>
                  </a:cubicBezTo>
                  <a:cubicBezTo>
                    <a:pt x="1953" y="1596"/>
                    <a:pt x="1596" y="1953"/>
                    <a:pt x="1167" y="1953"/>
                  </a:cubicBezTo>
                  <a:cubicBezTo>
                    <a:pt x="715" y="1953"/>
                    <a:pt x="357" y="1596"/>
                    <a:pt x="357" y="1167"/>
                  </a:cubicBezTo>
                  <a:cubicBezTo>
                    <a:pt x="357" y="715"/>
                    <a:pt x="715" y="358"/>
                    <a:pt x="1167" y="358"/>
                  </a:cubicBezTo>
                  <a:close/>
                  <a:moveTo>
                    <a:pt x="1167" y="1"/>
                  </a:moveTo>
                  <a:cubicBezTo>
                    <a:pt x="524" y="1"/>
                    <a:pt x="0" y="501"/>
                    <a:pt x="0" y="1167"/>
                  </a:cubicBezTo>
                  <a:cubicBezTo>
                    <a:pt x="0" y="1810"/>
                    <a:pt x="524" y="2311"/>
                    <a:pt x="1167" y="2311"/>
                  </a:cubicBezTo>
                  <a:cubicBezTo>
                    <a:pt x="1786" y="2311"/>
                    <a:pt x="2310" y="1810"/>
                    <a:pt x="2310" y="1167"/>
                  </a:cubicBezTo>
                  <a:cubicBezTo>
                    <a:pt x="2310" y="524"/>
                    <a:pt x="1810"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77"/>
          <p:cNvGrpSpPr/>
          <p:nvPr/>
        </p:nvGrpSpPr>
        <p:grpSpPr>
          <a:xfrm>
            <a:off x="4019702" y="1922930"/>
            <a:ext cx="356470" cy="353636"/>
            <a:chOff x="4362590" y="1922930"/>
            <a:chExt cx="356470" cy="353636"/>
          </a:xfrm>
        </p:grpSpPr>
        <p:sp>
          <p:nvSpPr>
            <p:cNvPr id="14201" name="Google Shape;14201;p77"/>
            <p:cNvSpPr/>
            <p:nvPr/>
          </p:nvSpPr>
          <p:spPr>
            <a:xfrm>
              <a:off x="4455614" y="2013121"/>
              <a:ext cx="172569" cy="171854"/>
            </a:xfrm>
            <a:custGeom>
              <a:avLst/>
              <a:gdLst/>
              <a:ahLst/>
              <a:cxnLst/>
              <a:rect l="l" t="t" r="r" b="b"/>
              <a:pathLst>
                <a:path w="5788" h="5764" extrusionOk="0">
                  <a:moveTo>
                    <a:pt x="2882" y="0"/>
                  </a:moveTo>
                  <a:cubicBezTo>
                    <a:pt x="1287" y="0"/>
                    <a:pt x="1" y="1286"/>
                    <a:pt x="1" y="2882"/>
                  </a:cubicBezTo>
                  <a:cubicBezTo>
                    <a:pt x="1" y="4477"/>
                    <a:pt x="1287" y="5763"/>
                    <a:pt x="2882" y="5763"/>
                  </a:cubicBezTo>
                  <a:cubicBezTo>
                    <a:pt x="4478" y="5763"/>
                    <a:pt x="5787" y="4477"/>
                    <a:pt x="5787" y="2882"/>
                  </a:cubicBezTo>
                  <a:cubicBezTo>
                    <a:pt x="5787" y="1286"/>
                    <a:pt x="4478" y="0"/>
                    <a:pt x="2882" y="0"/>
                  </a:cubicBezTo>
                  <a:close/>
                </a:path>
              </a:pathLst>
            </a:custGeom>
            <a:solidFill>
              <a:srgbClr val="C6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7"/>
            <p:cNvSpPr/>
            <p:nvPr/>
          </p:nvSpPr>
          <p:spPr>
            <a:xfrm>
              <a:off x="4501052" y="2018071"/>
              <a:ext cx="127131" cy="166904"/>
            </a:xfrm>
            <a:custGeom>
              <a:avLst/>
              <a:gdLst/>
              <a:ahLst/>
              <a:cxnLst/>
              <a:rect l="l" t="t" r="r" b="b"/>
              <a:pathLst>
                <a:path w="4264" h="5598" extrusionOk="0">
                  <a:moveTo>
                    <a:pt x="2287" y="1"/>
                  </a:moveTo>
                  <a:lnTo>
                    <a:pt x="2287" y="1"/>
                  </a:lnTo>
                  <a:cubicBezTo>
                    <a:pt x="3192" y="477"/>
                    <a:pt x="3811" y="1430"/>
                    <a:pt x="3811" y="2525"/>
                  </a:cubicBezTo>
                  <a:cubicBezTo>
                    <a:pt x="3811" y="4145"/>
                    <a:pt x="2501" y="5431"/>
                    <a:pt x="929" y="5431"/>
                  </a:cubicBezTo>
                  <a:cubicBezTo>
                    <a:pt x="596" y="5431"/>
                    <a:pt x="286" y="5359"/>
                    <a:pt x="1" y="5264"/>
                  </a:cubicBezTo>
                  <a:lnTo>
                    <a:pt x="1" y="5264"/>
                  </a:lnTo>
                  <a:cubicBezTo>
                    <a:pt x="405" y="5478"/>
                    <a:pt x="882" y="5597"/>
                    <a:pt x="1358" y="5597"/>
                  </a:cubicBezTo>
                  <a:cubicBezTo>
                    <a:pt x="2977" y="5597"/>
                    <a:pt x="4263" y="4288"/>
                    <a:pt x="4263" y="2716"/>
                  </a:cubicBezTo>
                  <a:cubicBezTo>
                    <a:pt x="4263" y="1454"/>
                    <a:pt x="3430" y="382"/>
                    <a:pt x="2287" y="1"/>
                  </a:cubicBezTo>
                  <a:close/>
                </a:path>
              </a:pathLst>
            </a:custGeom>
            <a:solidFill>
              <a:srgbClr val="AAB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7"/>
            <p:cNvSpPr/>
            <p:nvPr/>
          </p:nvSpPr>
          <p:spPr>
            <a:xfrm>
              <a:off x="4555018" y="1929340"/>
              <a:ext cx="159063" cy="341531"/>
            </a:xfrm>
            <a:custGeom>
              <a:avLst/>
              <a:gdLst/>
              <a:ahLst/>
              <a:cxnLst/>
              <a:rect l="l" t="t" r="r" b="b"/>
              <a:pathLst>
                <a:path w="5335" h="11455" extrusionOk="0">
                  <a:moveTo>
                    <a:pt x="215" y="0"/>
                  </a:moveTo>
                  <a:cubicBezTo>
                    <a:pt x="143" y="0"/>
                    <a:pt x="120" y="24"/>
                    <a:pt x="120" y="72"/>
                  </a:cubicBezTo>
                  <a:lnTo>
                    <a:pt x="120" y="1596"/>
                  </a:lnTo>
                  <a:cubicBezTo>
                    <a:pt x="120" y="1643"/>
                    <a:pt x="143" y="1667"/>
                    <a:pt x="191" y="1667"/>
                  </a:cubicBezTo>
                  <a:cubicBezTo>
                    <a:pt x="2168" y="1953"/>
                    <a:pt x="3692" y="3668"/>
                    <a:pt x="3692" y="5739"/>
                  </a:cubicBezTo>
                  <a:cubicBezTo>
                    <a:pt x="3692" y="7859"/>
                    <a:pt x="2120" y="9621"/>
                    <a:pt x="72" y="9859"/>
                  </a:cubicBezTo>
                  <a:cubicBezTo>
                    <a:pt x="24" y="9859"/>
                    <a:pt x="1" y="9883"/>
                    <a:pt x="1" y="9907"/>
                  </a:cubicBezTo>
                  <a:lnTo>
                    <a:pt x="1" y="11407"/>
                  </a:lnTo>
                  <a:cubicBezTo>
                    <a:pt x="1" y="11431"/>
                    <a:pt x="72" y="11455"/>
                    <a:pt x="96" y="11455"/>
                  </a:cubicBezTo>
                  <a:cubicBezTo>
                    <a:pt x="3001" y="11193"/>
                    <a:pt x="5335" y="8716"/>
                    <a:pt x="5335" y="5716"/>
                  </a:cubicBezTo>
                  <a:cubicBezTo>
                    <a:pt x="5335" y="2763"/>
                    <a:pt x="3049" y="357"/>
                    <a:pt x="21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7"/>
            <p:cNvSpPr/>
            <p:nvPr/>
          </p:nvSpPr>
          <p:spPr>
            <a:xfrm>
              <a:off x="4554302" y="1954177"/>
              <a:ext cx="159093" cy="316009"/>
            </a:xfrm>
            <a:custGeom>
              <a:avLst/>
              <a:gdLst/>
              <a:ahLst/>
              <a:cxnLst/>
              <a:rect l="l" t="t" r="r" b="b"/>
              <a:pathLst>
                <a:path w="5336" h="10599" extrusionOk="0">
                  <a:moveTo>
                    <a:pt x="2525" y="1"/>
                  </a:moveTo>
                  <a:cubicBezTo>
                    <a:pt x="3954" y="1048"/>
                    <a:pt x="4883" y="2715"/>
                    <a:pt x="4883" y="4573"/>
                  </a:cubicBezTo>
                  <a:cubicBezTo>
                    <a:pt x="4883" y="7478"/>
                    <a:pt x="2763" y="9860"/>
                    <a:pt x="1" y="10265"/>
                  </a:cubicBezTo>
                  <a:lnTo>
                    <a:pt x="1" y="10527"/>
                  </a:lnTo>
                  <a:cubicBezTo>
                    <a:pt x="1" y="10574"/>
                    <a:pt x="48" y="10598"/>
                    <a:pt x="96" y="10598"/>
                  </a:cubicBezTo>
                  <a:cubicBezTo>
                    <a:pt x="3001" y="10336"/>
                    <a:pt x="5335" y="7859"/>
                    <a:pt x="5335" y="4859"/>
                  </a:cubicBezTo>
                  <a:cubicBezTo>
                    <a:pt x="5335" y="2811"/>
                    <a:pt x="4216" y="977"/>
                    <a:pt x="252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7"/>
            <p:cNvSpPr/>
            <p:nvPr/>
          </p:nvSpPr>
          <p:spPr>
            <a:xfrm>
              <a:off x="4369686" y="1929340"/>
              <a:ext cx="159093" cy="341531"/>
            </a:xfrm>
            <a:custGeom>
              <a:avLst/>
              <a:gdLst/>
              <a:ahLst/>
              <a:cxnLst/>
              <a:rect l="l" t="t" r="r" b="b"/>
              <a:pathLst>
                <a:path w="5336" h="11455" extrusionOk="0">
                  <a:moveTo>
                    <a:pt x="5121" y="0"/>
                  </a:moveTo>
                  <a:cubicBezTo>
                    <a:pt x="2287" y="357"/>
                    <a:pt x="1" y="2763"/>
                    <a:pt x="1" y="5716"/>
                  </a:cubicBezTo>
                  <a:cubicBezTo>
                    <a:pt x="1" y="8716"/>
                    <a:pt x="2311" y="11193"/>
                    <a:pt x="5240" y="11455"/>
                  </a:cubicBezTo>
                  <a:cubicBezTo>
                    <a:pt x="5264" y="11455"/>
                    <a:pt x="5335" y="11431"/>
                    <a:pt x="5335" y="11407"/>
                  </a:cubicBezTo>
                  <a:lnTo>
                    <a:pt x="5335" y="9907"/>
                  </a:lnTo>
                  <a:cubicBezTo>
                    <a:pt x="5335" y="9883"/>
                    <a:pt x="5288" y="9859"/>
                    <a:pt x="5264" y="9859"/>
                  </a:cubicBezTo>
                  <a:cubicBezTo>
                    <a:pt x="3216" y="9621"/>
                    <a:pt x="1620" y="7859"/>
                    <a:pt x="1620" y="5739"/>
                  </a:cubicBezTo>
                  <a:cubicBezTo>
                    <a:pt x="1620" y="3668"/>
                    <a:pt x="3144" y="1953"/>
                    <a:pt x="5145" y="1667"/>
                  </a:cubicBezTo>
                  <a:cubicBezTo>
                    <a:pt x="5169" y="1667"/>
                    <a:pt x="5193" y="1643"/>
                    <a:pt x="5193" y="1596"/>
                  </a:cubicBezTo>
                  <a:lnTo>
                    <a:pt x="5193" y="72"/>
                  </a:lnTo>
                  <a:lnTo>
                    <a:pt x="5216" y="72"/>
                  </a:lnTo>
                  <a:cubicBezTo>
                    <a:pt x="5216" y="24"/>
                    <a:pt x="5169" y="0"/>
                    <a:pt x="5121" y="0"/>
                  </a:cubicBezTo>
                  <a:close/>
                </a:path>
              </a:pathLst>
            </a:custGeom>
            <a:solidFill>
              <a:srgbClr val="8C9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7"/>
            <p:cNvSpPr/>
            <p:nvPr/>
          </p:nvSpPr>
          <p:spPr>
            <a:xfrm>
              <a:off x="4548638" y="1922930"/>
              <a:ext cx="170423" cy="350803"/>
            </a:xfrm>
            <a:custGeom>
              <a:avLst/>
              <a:gdLst/>
              <a:ahLst/>
              <a:cxnLst/>
              <a:rect l="l" t="t" r="r" b="b"/>
              <a:pathLst>
                <a:path w="5716" h="11766" extrusionOk="0">
                  <a:moveTo>
                    <a:pt x="357" y="1"/>
                  </a:moveTo>
                  <a:cubicBezTo>
                    <a:pt x="310" y="1"/>
                    <a:pt x="215" y="1"/>
                    <a:pt x="191" y="72"/>
                  </a:cubicBezTo>
                  <a:cubicBezTo>
                    <a:pt x="119" y="120"/>
                    <a:pt x="119" y="239"/>
                    <a:pt x="119" y="239"/>
                  </a:cubicBezTo>
                  <a:lnTo>
                    <a:pt x="119" y="1739"/>
                  </a:lnTo>
                  <a:cubicBezTo>
                    <a:pt x="119" y="1739"/>
                    <a:pt x="191" y="1954"/>
                    <a:pt x="334" y="1977"/>
                  </a:cubicBezTo>
                  <a:cubicBezTo>
                    <a:pt x="1262" y="2120"/>
                    <a:pt x="2120" y="2597"/>
                    <a:pt x="2715" y="3287"/>
                  </a:cubicBezTo>
                  <a:cubicBezTo>
                    <a:pt x="3334" y="4002"/>
                    <a:pt x="3691" y="4907"/>
                    <a:pt x="3691" y="5883"/>
                  </a:cubicBezTo>
                  <a:cubicBezTo>
                    <a:pt x="3691" y="7860"/>
                    <a:pt x="2215" y="9550"/>
                    <a:pt x="215" y="9812"/>
                  </a:cubicBezTo>
                  <a:cubicBezTo>
                    <a:pt x="95" y="9812"/>
                    <a:pt x="0" y="10050"/>
                    <a:pt x="0" y="10050"/>
                  </a:cubicBezTo>
                  <a:lnTo>
                    <a:pt x="0" y="11527"/>
                  </a:lnTo>
                  <a:cubicBezTo>
                    <a:pt x="0" y="11527"/>
                    <a:pt x="48" y="11646"/>
                    <a:pt x="72" y="11717"/>
                  </a:cubicBezTo>
                  <a:cubicBezTo>
                    <a:pt x="119" y="11741"/>
                    <a:pt x="167" y="11765"/>
                    <a:pt x="238" y="11765"/>
                  </a:cubicBezTo>
                  <a:lnTo>
                    <a:pt x="286" y="11765"/>
                  </a:lnTo>
                  <a:cubicBezTo>
                    <a:pt x="1334" y="11670"/>
                    <a:pt x="2382" y="11289"/>
                    <a:pt x="3287" y="10646"/>
                  </a:cubicBezTo>
                  <a:cubicBezTo>
                    <a:pt x="3358" y="10574"/>
                    <a:pt x="3358" y="10455"/>
                    <a:pt x="3310" y="10408"/>
                  </a:cubicBezTo>
                  <a:cubicBezTo>
                    <a:pt x="3269" y="10352"/>
                    <a:pt x="3210" y="10329"/>
                    <a:pt x="3160" y="10329"/>
                  </a:cubicBezTo>
                  <a:cubicBezTo>
                    <a:pt x="3124" y="10329"/>
                    <a:pt x="3092" y="10340"/>
                    <a:pt x="3072" y="10360"/>
                  </a:cubicBezTo>
                  <a:cubicBezTo>
                    <a:pt x="2263" y="10955"/>
                    <a:pt x="357" y="11408"/>
                    <a:pt x="357" y="11408"/>
                  </a:cubicBezTo>
                  <a:lnTo>
                    <a:pt x="357" y="10122"/>
                  </a:lnTo>
                  <a:cubicBezTo>
                    <a:pt x="357" y="10122"/>
                    <a:pt x="4144" y="9860"/>
                    <a:pt x="4096" y="5883"/>
                  </a:cubicBezTo>
                  <a:cubicBezTo>
                    <a:pt x="4049" y="4835"/>
                    <a:pt x="3691" y="3811"/>
                    <a:pt x="3048" y="3049"/>
                  </a:cubicBezTo>
                  <a:cubicBezTo>
                    <a:pt x="2382" y="2311"/>
                    <a:pt x="524" y="1620"/>
                    <a:pt x="524" y="1620"/>
                  </a:cubicBezTo>
                  <a:lnTo>
                    <a:pt x="524" y="334"/>
                  </a:lnTo>
                  <a:cubicBezTo>
                    <a:pt x="524" y="334"/>
                    <a:pt x="2358" y="358"/>
                    <a:pt x="3906" y="2144"/>
                  </a:cubicBezTo>
                  <a:cubicBezTo>
                    <a:pt x="4835" y="3192"/>
                    <a:pt x="5358" y="4502"/>
                    <a:pt x="5358" y="5835"/>
                  </a:cubicBezTo>
                  <a:cubicBezTo>
                    <a:pt x="5358" y="7359"/>
                    <a:pt x="4763" y="8788"/>
                    <a:pt x="3691" y="9836"/>
                  </a:cubicBezTo>
                  <a:cubicBezTo>
                    <a:pt x="3644" y="9884"/>
                    <a:pt x="3644" y="10003"/>
                    <a:pt x="3691" y="10074"/>
                  </a:cubicBezTo>
                  <a:cubicBezTo>
                    <a:pt x="3727" y="10098"/>
                    <a:pt x="3775" y="10110"/>
                    <a:pt x="3819" y="10110"/>
                  </a:cubicBezTo>
                  <a:cubicBezTo>
                    <a:pt x="3864" y="10110"/>
                    <a:pt x="3906" y="10098"/>
                    <a:pt x="3930" y="10074"/>
                  </a:cubicBezTo>
                  <a:cubicBezTo>
                    <a:pt x="5097" y="8931"/>
                    <a:pt x="5716" y="7455"/>
                    <a:pt x="5716" y="5812"/>
                  </a:cubicBezTo>
                  <a:cubicBezTo>
                    <a:pt x="5597" y="4454"/>
                    <a:pt x="5073" y="3049"/>
                    <a:pt x="4096" y="1977"/>
                  </a:cubicBezTo>
                  <a:cubicBezTo>
                    <a:pt x="3096" y="906"/>
                    <a:pt x="1786" y="215"/>
                    <a:pt x="3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7"/>
            <p:cNvSpPr/>
            <p:nvPr/>
          </p:nvSpPr>
          <p:spPr>
            <a:xfrm>
              <a:off x="4362590" y="1923646"/>
              <a:ext cx="170452" cy="352920"/>
            </a:xfrm>
            <a:custGeom>
              <a:avLst/>
              <a:gdLst/>
              <a:ahLst/>
              <a:cxnLst/>
              <a:rect l="l" t="t" r="r" b="b"/>
              <a:pathLst>
                <a:path w="5717" h="11837" extrusionOk="0">
                  <a:moveTo>
                    <a:pt x="5145" y="382"/>
                  </a:moveTo>
                  <a:lnTo>
                    <a:pt x="5145" y="1644"/>
                  </a:lnTo>
                  <a:cubicBezTo>
                    <a:pt x="4168" y="1834"/>
                    <a:pt x="3311" y="2334"/>
                    <a:pt x="2644" y="3073"/>
                  </a:cubicBezTo>
                  <a:cubicBezTo>
                    <a:pt x="1954" y="3859"/>
                    <a:pt x="1596" y="4859"/>
                    <a:pt x="1596" y="5907"/>
                  </a:cubicBezTo>
                  <a:cubicBezTo>
                    <a:pt x="1596" y="8050"/>
                    <a:pt x="3192" y="9860"/>
                    <a:pt x="5288" y="10169"/>
                  </a:cubicBezTo>
                  <a:lnTo>
                    <a:pt x="5288" y="11455"/>
                  </a:lnTo>
                  <a:cubicBezTo>
                    <a:pt x="3954" y="11289"/>
                    <a:pt x="2716" y="10669"/>
                    <a:pt x="1787" y="9669"/>
                  </a:cubicBezTo>
                  <a:cubicBezTo>
                    <a:pt x="834" y="8621"/>
                    <a:pt x="287" y="7288"/>
                    <a:pt x="287" y="5883"/>
                  </a:cubicBezTo>
                  <a:cubicBezTo>
                    <a:pt x="287" y="4502"/>
                    <a:pt x="811" y="3192"/>
                    <a:pt x="1763" y="2192"/>
                  </a:cubicBezTo>
                  <a:cubicBezTo>
                    <a:pt x="2644" y="1215"/>
                    <a:pt x="3835" y="548"/>
                    <a:pt x="5145" y="382"/>
                  </a:cubicBezTo>
                  <a:close/>
                  <a:moveTo>
                    <a:pt x="5264" y="1"/>
                  </a:moveTo>
                  <a:cubicBezTo>
                    <a:pt x="3835" y="191"/>
                    <a:pt x="2525" y="882"/>
                    <a:pt x="1549" y="1977"/>
                  </a:cubicBezTo>
                  <a:cubicBezTo>
                    <a:pt x="572" y="3073"/>
                    <a:pt x="1" y="4478"/>
                    <a:pt x="1" y="5907"/>
                  </a:cubicBezTo>
                  <a:cubicBezTo>
                    <a:pt x="1" y="7407"/>
                    <a:pt x="572" y="8836"/>
                    <a:pt x="1573" y="9931"/>
                  </a:cubicBezTo>
                  <a:cubicBezTo>
                    <a:pt x="2597" y="11027"/>
                    <a:pt x="3954" y="11693"/>
                    <a:pt x="5407" y="11836"/>
                  </a:cubicBezTo>
                  <a:lnTo>
                    <a:pt x="5454" y="11836"/>
                  </a:lnTo>
                  <a:cubicBezTo>
                    <a:pt x="5502" y="11836"/>
                    <a:pt x="5573" y="11813"/>
                    <a:pt x="5621" y="11765"/>
                  </a:cubicBezTo>
                  <a:cubicBezTo>
                    <a:pt x="5692" y="11717"/>
                    <a:pt x="5716" y="11646"/>
                    <a:pt x="5716" y="11598"/>
                  </a:cubicBezTo>
                  <a:lnTo>
                    <a:pt x="5716" y="10098"/>
                  </a:lnTo>
                  <a:cubicBezTo>
                    <a:pt x="5645" y="9931"/>
                    <a:pt x="5573" y="9836"/>
                    <a:pt x="5454" y="9812"/>
                  </a:cubicBezTo>
                  <a:cubicBezTo>
                    <a:pt x="3454" y="9574"/>
                    <a:pt x="1954" y="7883"/>
                    <a:pt x="1954" y="5883"/>
                  </a:cubicBezTo>
                  <a:cubicBezTo>
                    <a:pt x="1954" y="4930"/>
                    <a:pt x="2311" y="4001"/>
                    <a:pt x="2954" y="3287"/>
                  </a:cubicBezTo>
                  <a:cubicBezTo>
                    <a:pt x="3573" y="2573"/>
                    <a:pt x="4407" y="2096"/>
                    <a:pt x="5335" y="1977"/>
                  </a:cubicBezTo>
                  <a:cubicBezTo>
                    <a:pt x="5454" y="1953"/>
                    <a:pt x="5526" y="1858"/>
                    <a:pt x="5526" y="1739"/>
                  </a:cubicBezTo>
                  <a:lnTo>
                    <a:pt x="5526" y="263"/>
                  </a:lnTo>
                  <a:cubicBezTo>
                    <a:pt x="5526" y="191"/>
                    <a:pt x="5502" y="96"/>
                    <a:pt x="5454" y="72"/>
                  </a:cubicBezTo>
                  <a:cubicBezTo>
                    <a:pt x="5383" y="1"/>
                    <a:pt x="5335"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7"/>
            <p:cNvSpPr/>
            <p:nvPr/>
          </p:nvSpPr>
          <p:spPr>
            <a:xfrm>
              <a:off x="4448518" y="2007427"/>
              <a:ext cx="181782" cy="183929"/>
            </a:xfrm>
            <a:custGeom>
              <a:avLst/>
              <a:gdLst/>
              <a:ahLst/>
              <a:cxnLst/>
              <a:rect l="l" t="t" r="r" b="b"/>
              <a:pathLst>
                <a:path w="6097" h="6169" extrusionOk="0">
                  <a:moveTo>
                    <a:pt x="3049" y="1"/>
                  </a:moveTo>
                  <a:cubicBezTo>
                    <a:pt x="2453" y="1"/>
                    <a:pt x="1882" y="191"/>
                    <a:pt x="1405" y="477"/>
                  </a:cubicBezTo>
                  <a:lnTo>
                    <a:pt x="1382" y="477"/>
                  </a:lnTo>
                  <a:cubicBezTo>
                    <a:pt x="1286" y="548"/>
                    <a:pt x="1263" y="620"/>
                    <a:pt x="1310" y="715"/>
                  </a:cubicBezTo>
                  <a:cubicBezTo>
                    <a:pt x="1358" y="779"/>
                    <a:pt x="1405" y="810"/>
                    <a:pt x="1460" y="810"/>
                  </a:cubicBezTo>
                  <a:cubicBezTo>
                    <a:pt x="1487" y="810"/>
                    <a:pt x="1517" y="802"/>
                    <a:pt x="1548" y="787"/>
                  </a:cubicBezTo>
                  <a:lnTo>
                    <a:pt x="1572" y="787"/>
                  </a:lnTo>
                  <a:cubicBezTo>
                    <a:pt x="2025" y="501"/>
                    <a:pt x="2501" y="358"/>
                    <a:pt x="3049" y="358"/>
                  </a:cubicBezTo>
                  <a:cubicBezTo>
                    <a:pt x="4525" y="358"/>
                    <a:pt x="5740" y="1572"/>
                    <a:pt x="5740" y="3073"/>
                  </a:cubicBezTo>
                  <a:cubicBezTo>
                    <a:pt x="5740" y="4549"/>
                    <a:pt x="4525" y="5788"/>
                    <a:pt x="3049" y="5788"/>
                  </a:cubicBezTo>
                  <a:cubicBezTo>
                    <a:pt x="1548" y="5788"/>
                    <a:pt x="334" y="4549"/>
                    <a:pt x="334" y="3073"/>
                  </a:cubicBezTo>
                  <a:cubicBezTo>
                    <a:pt x="334" y="2406"/>
                    <a:pt x="572" y="1787"/>
                    <a:pt x="1024" y="1287"/>
                  </a:cubicBezTo>
                  <a:cubicBezTo>
                    <a:pt x="1072" y="1215"/>
                    <a:pt x="1072" y="1096"/>
                    <a:pt x="977" y="1049"/>
                  </a:cubicBezTo>
                  <a:cubicBezTo>
                    <a:pt x="955" y="1015"/>
                    <a:pt x="917" y="998"/>
                    <a:pt x="876" y="998"/>
                  </a:cubicBezTo>
                  <a:cubicBezTo>
                    <a:pt x="829" y="998"/>
                    <a:pt x="777" y="1021"/>
                    <a:pt x="739" y="1072"/>
                  </a:cubicBezTo>
                  <a:cubicBezTo>
                    <a:pt x="262" y="1644"/>
                    <a:pt x="0" y="2358"/>
                    <a:pt x="0" y="3097"/>
                  </a:cubicBezTo>
                  <a:cubicBezTo>
                    <a:pt x="0" y="4787"/>
                    <a:pt x="1382" y="6169"/>
                    <a:pt x="3072" y="6169"/>
                  </a:cubicBezTo>
                  <a:cubicBezTo>
                    <a:pt x="4716" y="6121"/>
                    <a:pt x="6097" y="4764"/>
                    <a:pt x="6097" y="3073"/>
                  </a:cubicBezTo>
                  <a:cubicBezTo>
                    <a:pt x="6097" y="1358"/>
                    <a:pt x="4739" y="1"/>
                    <a:pt x="30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7"/>
            <p:cNvSpPr/>
            <p:nvPr/>
          </p:nvSpPr>
          <p:spPr>
            <a:xfrm>
              <a:off x="4498935" y="2072037"/>
              <a:ext cx="80262" cy="10704"/>
            </a:xfrm>
            <a:custGeom>
              <a:avLst/>
              <a:gdLst/>
              <a:ahLst/>
              <a:cxnLst/>
              <a:rect l="l" t="t" r="r" b="b"/>
              <a:pathLst>
                <a:path w="2692" h="359" extrusionOk="0">
                  <a:moveTo>
                    <a:pt x="215" y="1"/>
                  </a:moveTo>
                  <a:cubicBezTo>
                    <a:pt x="119" y="1"/>
                    <a:pt x="72" y="72"/>
                    <a:pt x="48" y="168"/>
                  </a:cubicBezTo>
                  <a:cubicBezTo>
                    <a:pt x="0" y="239"/>
                    <a:pt x="95" y="358"/>
                    <a:pt x="215" y="358"/>
                  </a:cubicBezTo>
                  <a:lnTo>
                    <a:pt x="2477" y="358"/>
                  </a:lnTo>
                  <a:cubicBezTo>
                    <a:pt x="2572" y="358"/>
                    <a:pt x="2620" y="310"/>
                    <a:pt x="2644" y="215"/>
                  </a:cubicBezTo>
                  <a:cubicBezTo>
                    <a:pt x="2691" y="96"/>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7"/>
            <p:cNvSpPr/>
            <p:nvPr/>
          </p:nvSpPr>
          <p:spPr>
            <a:xfrm>
              <a:off x="4498935" y="2094756"/>
              <a:ext cx="80262" cy="10704"/>
            </a:xfrm>
            <a:custGeom>
              <a:avLst/>
              <a:gdLst/>
              <a:ahLst/>
              <a:cxnLst/>
              <a:rect l="l" t="t" r="r" b="b"/>
              <a:pathLst>
                <a:path w="2692" h="359" extrusionOk="0">
                  <a:moveTo>
                    <a:pt x="215" y="1"/>
                  </a:moveTo>
                  <a:cubicBezTo>
                    <a:pt x="119" y="1"/>
                    <a:pt x="72" y="49"/>
                    <a:pt x="48" y="144"/>
                  </a:cubicBezTo>
                  <a:cubicBezTo>
                    <a:pt x="0" y="215"/>
                    <a:pt x="95" y="358"/>
                    <a:pt x="215" y="358"/>
                  </a:cubicBezTo>
                  <a:lnTo>
                    <a:pt x="2477" y="358"/>
                  </a:lnTo>
                  <a:cubicBezTo>
                    <a:pt x="2572" y="358"/>
                    <a:pt x="2620" y="287"/>
                    <a:pt x="2644" y="191"/>
                  </a:cubicBezTo>
                  <a:cubicBezTo>
                    <a:pt x="2691" y="72"/>
                    <a:pt x="2596" y="1"/>
                    <a:pt x="24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7"/>
            <p:cNvSpPr/>
            <p:nvPr/>
          </p:nvSpPr>
          <p:spPr>
            <a:xfrm>
              <a:off x="4515960" y="2116074"/>
              <a:ext cx="46183" cy="10674"/>
            </a:xfrm>
            <a:custGeom>
              <a:avLst/>
              <a:gdLst/>
              <a:ahLst/>
              <a:cxnLst/>
              <a:rect l="l" t="t" r="r" b="b"/>
              <a:pathLst>
                <a:path w="1549" h="358" extrusionOk="0">
                  <a:moveTo>
                    <a:pt x="215" y="0"/>
                  </a:moveTo>
                  <a:cubicBezTo>
                    <a:pt x="96" y="0"/>
                    <a:pt x="1" y="72"/>
                    <a:pt x="25" y="191"/>
                  </a:cubicBezTo>
                  <a:cubicBezTo>
                    <a:pt x="72" y="286"/>
                    <a:pt x="120" y="358"/>
                    <a:pt x="215" y="358"/>
                  </a:cubicBezTo>
                  <a:lnTo>
                    <a:pt x="1334" y="358"/>
                  </a:lnTo>
                  <a:cubicBezTo>
                    <a:pt x="1430" y="358"/>
                    <a:pt x="1501" y="286"/>
                    <a:pt x="1525" y="191"/>
                  </a:cubicBezTo>
                  <a:cubicBezTo>
                    <a:pt x="1549" y="72"/>
                    <a:pt x="1453" y="0"/>
                    <a:pt x="13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15"/>
        <p:cNvGrpSpPr/>
        <p:nvPr/>
      </p:nvGrpSpPr>
      <p:grpSpPr>
        <a:xfrm>
          <a:off x="0" y="0"/>
          <a:ext cx="0" cy="0"/>
          <a:chOff x="0" y="0"/>
          <a:chExt cx="0" cy="0"/>
        </a:xfrm>
      </p:grpSpPr>
      <p:sp>
        <p:nvSpPr>
          <p:cNvPr id="14216" name="Google Shape;14216;p78"/>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4217" name="Google Shape;14217;p78"/>
          <p:cNvGrpSpPr/>
          <p:nvPr/>
        </p:nvGrpSpPr>
        <p:grpSpPr>
          <a:xfrm>
            <a:off x="1050309" y="1923560"/>
            <a:ext cx="343827" cy="342422"/>
            <a:chOff x="1393209" y="1923560"/>
            <a:chExt cx="343827" cy="342422"/>
          </a:xfrm>
        </p:grpSpPr>
        <p:sp>
          <p:nvSpPr>
            <p:cNvPr id="14218" name="Google Shape;14218;p78"/>
            <p:cNvSpPr/>
            <p:nvPr/>
          </p:nvSpPr>
          <p:spPr>
            <a:xfrm>
              <a:off x="1555513" y="2117876"/>
              <a:ext cx="20654" cy="55566"/>
            </a:xfrm>
            <a:custGeom>
              <a:avLst/>
              <a:gdLst/>
              <a:ahLst/>
              <a:cxnLst/>
              <a:rect l="l" t="t" r="r" b="b"/>
              <a:pathLst>
                <a:path w="691" h="1859" extrusionOk="0">
                  <a:moveTo>
                    <a:pt x="0" y="1"/>
                  </a:moveTo>
                  <a:lnTo>
                    <a:pt x="0"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1565466" y="2117876"/>
              <a:ext cx="9296" cy="55566"/>
            </a:xfrm>
            <a:custGeom>
              <a:avLst/>
              <a:gdLst/>
              <a:ahLst/>
              <a:cxnLst/>
              <a:rect l="l" t="t" r="r" b="b"/>
              <a:pathLst>
                <a:path w="311" h="1859" extrusionOk="0">
                  <a:moveTo>
                    <a:pt x="1" y="1"/>
                  </a:moveTo>
                  <a:lnTo>
                    <a:pt x="1" y="1858"/>
                  </a:lnTo>
                  <a:lnTo>
                    <a:pt x="310" y="1858"/>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1642344" y="2016100"/>
              <a:ext cx="20684" cy="56253"/>
            </a:xfrm>
            <a:custGeom>
              <a:avLst/>
              <a:gdLst/>
              <a:ahLst/>
              <a:cxnLst/>
              <a:rect l="l" t="t" r="r" b="b"/>
              <a:pathLst>
                <a:path w="692" h="1882" extrusionOk="0">
                  <a:moveTo>
                    <a:pt x="1" y="0"/>
                  </a:moveTo>
                  <a:lnTo>
                    <a:pt x="1" y="1882"/>
                  </a:lnTo>
                  <a:lnTo>
                    <a:pt x="691" y="1882"/>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8"/>
            <p:cNvSpPr/>
            <p:nvPr/>
          </p:nvSpPr>
          <p:spPr>
            <a:xfrm>
              <a:off x="1467964" y="2016100"/>
              <a:ext cx="20654" cy="56253"/>
            </a:xfrm>
            <a:custGeom>
              <a:avLst/>
              <a:gdLst/>
              <a:ahLst/>
              <a:cxnLst/>
              <a:rect l="l" t="t" r="r" b="b"/>
              <a:pathLst>
                <a:path w="691" h="1882" extrusionOk="0">
                  <a:moveTo>
                    <a:pt x="0" y="0"/>
                  </a:moveTo>
                  <a:lnTo>
                    <a:pt x="0" y="1882"/>
                  </a:lnTo>
                  <a:lnTo>
                    <a:pt x="691" y="1882"/>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8"/>
            <p:cNvSpPr/>
            <p:nvPr/>
          </p:nvSpPr>
          <p:spPr>
            <a:xfrm>
              <a:off x="1393209" y="2084429"/>
              <a:ext cx="62679" cy="20684"/>
            </a:xfrm>
            <a:custGeom>
              <a:avLst/>
              <a:gdLst/>
              <a:ahLst/>
              <a:cxnLst/>
              <a:rect l="l" t="t" r="r" b="b"/>
              <a:pathLst>
                <a:path w="2097" h="692" extrusionOk="0">
                  <a:moveTo>
                    <a:pt x="1" y="1"/>
                  </a:moveTo>
                  <a:lnTo>
                    <a:pt x="1" y="691"/>
                  </a:lnTo>
                  <a:lnTo>
                    <a:pt x="2096" y="691"/>
                  </a:lnTo>
                  <a:lnTo>
                    <a:pt x="2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1673669" y="2084429"/>
              <a:ext cx="63367" cy="20684"/>
            </a:xfrm>
            <a:custGeom>
              <a:avLst/>
              <a:gdLst/>
              <a:ahLst/>
              <a:cxnLst/>
              <a:rect l="l" t="t" r="r" b="b"/>
              <a:pathLst>
                <a:path w="2120" h="692" extrusionOk="0">
                  <a:moveTo>
                    <a:pt x="0" y="1"/>
                  </a:moveTo>
                  <a:lnTo>
                    <a:pt x="0" y="691"/>
                  </a:lnTo>
                  <a:lnTo>
                    <a:pt x="2120" y="691"/>
                  </a:lnTo>
                  <a:lnTo>
                    <a:pt x="212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1586838" y="2084429"/>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1499977" y="2084429"/>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8"/>
            <p:cNvSpPr/>
            <p:nvPr/>
          </p:nvSpPr>
          <p:spPr>
            <a:xfrm>
              <a:off x="1534859" y="2064492"/>
              <a:ext cx="60527" cy="60557"/>
            </a:xfrm>
            <a:custGeom>
              <a:avLst/>
              <a:gdLst/>
              <a:ahLst/>
              <a:cxnLst/>
              <a:rect l="l" t="t" r="r" b="b"/>
              <a:pathLst>
                <a:path w="2025" h="2026" extrusionOk="0">
                  <a:moveTo>
                    <a:pt x="1025" y="1"/>
                  </a:moveTo>
                  <a:cubicBezTo>
                    <a:pt x="453" y="1"/>
                    <a:pt x="1" y="453"/>
                    <a:pt x="1" y="1001"/>
                  </a:cubicBezTo>
                  <a:cubicBezTo>
                    <a:pt x="1" y="1549"/>
                    <a:pt x="453" y="2025"/>
                    <a:pt x="1025" y="2025"/>
                  </a:cubicBezTo>
                  <a:cubicBezTo>
                    <a:pt x="1572" y="2025"/>
                    <a:pt x="2025" y="1549"/>
                    <a:pt x="2025" y="1001"/>
                  </a:cubicBezTo>
                  <a:cubicBezTo>
                    <a:pt x="2025" y="453"/>
                    <a:pt x="1572" y="1"/>
                    <a:pt x="10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8"/>
            <p:cNvSpPr/>
            <p:nvPr/>
          </p:nvSpPr>
          <p:spPr>
            <a:xfrm>
              <a:off x="1447310" y="2064492"/>
              <a:ext cx="60527" cy="60557"/>
            </a:xfrm>
            <a:custGeom>
              <a:avLst/>
              <a:gdLst/>
              <a:ahLst/>
              <a:cxnLst/>
              <a:rect l="l" t="t" r="r" b="b"/>
              <a:pathLst>
                <a:path w="2025" h="2026" extrusionOk="0">
                  <a:moveTo>
                    <a:pt x="1024" y="1"/>
                  </a:moveTo>
                  <a:cubicBezTo>
                    <a:pt x="477" y="1"/>
                    <a:pt x="0" y="453"/>
                    <a:pt x="0" y="1001"/>
                  </a:cubicBezTo>
                  <a:cubicBezTo>
                    <a:pt x="0" y="1549"/>
                    <a:pt x="477" y="2025"/>
                    <a:pt x="1024" y="2025"/>
                  </a:cubicBezTo>
                  <a:cubicBezTo>
                    <a:pt x="1572" y="2025"/>
                    <a:pt x="2025" y="1549"/>
                    <a:pt x="2025" y="1001"/>
                  </a:cubicBezTo>
                  <a:cubicBezTo>
                    <a:pt x="2025" y="453"/>
                    <a:pt x="1572" y="1"/>
                    <a:pt x="102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8"/>
            <p:cNvSpPr/>
            <p:nvPr/>
          </p:nvSpPr>
          <p:spPr>
            <a:xfrm>
              <a:off x="1622407" y="2064492"/>
              <a:ext cx="60557" cy="60557"/>
            </a:xfrm>
            <a:custGeom>
              <a:avLst/>
              <a:gdLst/>
              <a:ahLst/>
              <a:cxnLst/>
              <a:rect l="l" t="t" r="r" b="b"/>
              <a:pathLst>
                <a:path w="2026" h="2026" extrusionOk="0">
                  <a:moveTo>
                    <a:pt x="1001" y="1"/>
                  </a:moveTo>
                  <a:cubicBezTo>
                    <a:pt x="453" y="1"/>
                    <a:pt x="1" y="453"/>
                    <a:pt x="1" y="1001"/>
                  </a:cubicBezTo>
                  <a:cubicBezTo>
                    <a:pt x="1" y="1549"/>
                    <a:pt x="453" y="2025"/>
                    <a:pt x="1001" y="2025"/>
                  </a:cubicBezTo>
                  <a:cubicBezTo>
                    <a:pt x="1549" y="2025"/>
                    <a:pt x="2025" y="1549"/>
                    <a:pt x="2025" y="1001"/>
                  </a:cubicBezTo>
                  <a:cubicBezTo>
                    <a:pt x="2025" y="453"/>
                    <a:pt x="1549" y="1"/>
                    <a:pt x="100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1428808" y="1923560"/>
              <a:ext cx="98248" cy="98248"/>
            </a:xfrm>
            <a:custGeom>
              <a:avLst/>
              <a:gdLst/>
              <a:ahLst/>
              <a:cxnLst/>
              <a:rect l="l" t="t" r="r" b="b"/>
              <a:pathLst>
                <a:path w="3287" h="3287" extrusionOk="0">
                  <a:moveTo>
                    <a:pt x="1643" y="1"/>
                  </a:moveTo>
                  <a:cubicBezTo>
                    <a:pt x="739" y="1"/>
                    <a:pt x="0" y="739"/>
                    <a:pt x="0" y="1644"/>
                  </a:cubicBezTo>
                  <a:cubicBezTo>
                    <a:pt x="0" y="2549"/>
                    <a:pt x="739" y="3287"/>
                    <a:pt x="1643" y="3287"/>
                  </a:cubicBezTo>
                  <a:cubicBezTo>
                    <a:pt x="2548" y="3287"/>
                    <a:pt x="3287" y="2549"/>
                    <a:pt x="3287" y="1644"/>
                  </a:cubicBezTo>
                  <a:cubicBezTo>
                    <a:pt x="3287" y="739"/>
                    <a:pt x="2548" y="1"/>
                    <a:pt x="1643"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1603188" y="1923560"/>
              <a:ext cx="98278" cy="9824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8"/>
            <p:cNvSpPr/>
            <p:nvPr/>
          </p:nvSpPr>
          <p:spPr>
            <a:xfrm>
              <a:off x="1516357" y="2168421"/>
              <a:ext cx="97561" cy="97561"/>
            </a:xfrm>
            <a:custGeom>
              <a:avLst/>
              <a:gdLst/>
              <a:ahLst/>
              <a:cxnLst/>
              <a:rect l="l" t="t" r="r" b="b"/>
              <a:pathLst>
                <a:path w="3264" h="3264" extrusionOk="0">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8"/>
            <p:cNvSpPr/>
            <p:nvPr/>
          </p:nvSpPr>
          <p:spPr>
            <a:xfrm>
              <a:off x="1565466" y="2063805"/>
              <a:ext cx="29920" cy="61245"/>
            </a:xfrm>
            <a:custGeom>
              <a:avLst/>
              <a:gdLst/>
              <a:ahLst/>
              <a:cxnLst/>
              <a:rect l="l" t="t" r="r" b="b"/>
              <a:pathLst>
                <a:path w="1001" h="2049" extrusionOk="0">
                  <a:moveTo>
                    <a:pt x="1" y="0"/>
                  </a:moveTo>
                  <a:lnTo>
                    <a:pt x="1" y="2048"/>
                  </a:lnTo>
                  <a:cubicBezTo>
                    <a:pt x="548" y="2048"/>
                    <a:pt x="1001" y="1596"/>
                    <a:pt x="1001" y="1024"/>
                  </a:cubicBezTo>
                  <a:cubicBezTo>
                    <a:pt x="1001" y="453"/>
                    <a:pt x="548" y="0"/>
                    <a:pt x="1"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8"/>
            <p:cNvSpPr/>
            <p:nvPr/>
          </p:nvSpPr>
          <p:spPr>
            <a:xfrm>
              <a:off x="1565466" y="2167703"/>
              <a:ext cx="48452" cy="98278"/>
            </a:xfrm>
            <a:custGeom>
              <a:avLst/>
              <a:gdLst/>
              <a:ahLst/>
              <a:cxnLst/>
              <a:rect l="l" t="t" r="r" b="b"/>
              <a:pathLst>
                <a:path w="1621" h="3288" extrusionOk="0">
                  <a:moveTo>
                    <a:pt x="1" y="1"/>
                  </a:moveTo>
                  <a:lnTo>
                    <a:pt x="1" y="3287"/>
                  </a:lnTo>
                  <a:cubicBezTo>
                    <a:pt x="882" y="3287"/>
                    <a:pt x="1620" y="2573"/>
                    <a:pt x="1620" y="1668"/>
                  </a:cubicBezTo>
                  <a:cubicBezTo>
                    <a:pt x="1620" y="739"/>
                    <a:pt x="906"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78"/>
          <p:cNvGrpSpPr/>
          <p:nvPr/>
        </p:nvGrpSpPr>
        <p:grpSpPr>
          <a:xfrm>
            <a:off x="1799229" y="1938505"/>
            <a:ext cx="343108" cy="312532"/>
            <a:chOff x="2065929" y="1938505"/>
            <a:chExt cx="343108" cy="312532"/>
          </a:xfrm>
        </p:grpSpPr>
        <p:sp>
          <p:nvSpPr>
            <p:cNvPr id="14235" name="Google Shape;14235;p78"/>
            <p:cNvSpPr/>
            <p:nvPr/>
          </p:nvSpPr>
          <p:spPr>
            <a:xfrm>
              <a:off x="2119313" y="219475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2119313" y="2204737"/>
              <a:ext cx="64084" cy="9983"/>
            </a:xfrm>
            <a:custGeom>
              <a:avLst/>
              <a:gdLst/>
              <a:ahLst/>
              <a:cxnLst/>
              <a:rect l="l" t="t" r="r" b="b"/>
              <a:pathLst>
                <a:path w="2144" h="334" extrusionOk="0">
                  <a:moveTo>
                    <a:pt x="0" y="0"/>
                  </a:moveTo>
                  <a:lnTo>
                    <a:pt x="0" y="334"/>
                  </a:lnTo>
                  <a:lnTo>
                    <a:pt x="2143" y="334"/>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2119313" y="1976944"/>
              <a:ext cx="64084" cy="20684"/>
            </a:xfrm>
            <a:custGeom>
              <a:avLst/>
              <a:gdLst/>
              <a:ahLst/>
              <a:cxnLst/>
              <a:rect l="l" t="t" r="r" b="b"/>
              <a:pathLst>
                <a:path w="2144" h="692" extrusionOk="0">
                  <a:moveTo>
                    <a:pt x="0" y="1"/>
                  </a:moveTo>
                  <a:lnTo>
                    <a:pt x="0" y="691"/>
                  </a:lnTo>
                  <a:lnTo>
                    <a:pt x="2143" y="691"/>
                  </a:lnTo>
                  <a:lnTo>
                    <a:pt x="214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2119313" y="1986927"/>
              <a:ext cx="64084" cy="9983"/>
            </a:xfrm>
            <a:custGeom>
              <a:avLst/>
              <a:gdLst/>
              <a:ahLst/>
              <a:cxnLst/>
              <a:rect l="l" t="t" r="r" b="b"/>
              <a:pathLst>
                <a:path w="2144" h="334" extrusionOk="0">
                  <a:moveTo>
                    <a:pt x="0" y="0"/>
                  </a:moveTo>
                  <a:lnTo>
                    <a:pt x="0" y="333"/>
                  </a:lnTo>
                  <a:lnTo>
                    <a:pt x="2143" y="333"/>
                  </a:lnTo>
                  <a:lnTo>
                    <a:pt x="21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2119313" y="2085864"/>
              <a:ext cx="64084" cy="19967"/>
            </a:xfrm>
            <a:custGeom>
              <a:avLst/>
              <a:gdLst/>
              <a:ahLst/>
              <a:cxnLst/>
              <a:rect l="l" t="t" r="r" b="b"/>
              <a:pathLst>
                <a:path w="2144" h="668" extrusionOk="0">
                  <a:moveTo>
                    <a:pt x="0" y="0"/>
                  </a:moveTo>
                  <a:lnTo>
                    <a:pt x="0" y="667"/>
                  </a:lnTo>
                  <a:lnTo>
                    <a:pt x="2143" y="667"/>
                  </a:lnTo>
                  <a:lnTo>
                    <a:pt x="21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2065929" y="1954885"/>
              <a:ext cx="64084" cy="64084"/>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2153477" y="1938505"/>
              <a:ext cx="150915" cy="96126"/>
            </a:xfrm>
            <a:custGeom>
              <a:avLst/>
              <a:gdLst/>
              <a:ahLst/>
              <a:cxnLst/>
              <a:rect l="l" t="t" r="r" b="b"/>
              <a:pathLst>
                <a:path w="5049" h="3216" extrusionOk="0">
                  <a:moveTo>
                    <a:pt x="2763" y="1"/>
                  </a:moveTo>
                  <a:lnTo>
                    <a:pt x="2763" y="810"/>
                  </a:lnTo>
                  <a:lnTo>
                    <a:pt x="0" y="810"/>
                  </a:lnTo>
                  <a:lnTo>
                    <a:pt x="0" y="2430"/>
                  </a:lnTo>
                  <a:lnTo>
                    <a:pt x="2763" y="2430"/>
                  </a:lnTo>
                  <a:lnTo>
                    <a:pt x="2763" y="3216"/>
                  </a:lnTo>
                  <a:lnTo>
                    <a:pt x="5049" y="1620"/>
                  </a:lnTo>
                  <a:lnTo>
                    <a:pt x="276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2065929" y="2064492"/>
              <a:ext cx="64084" cy="63397"/>
            </a:xfrm>
            <a:custGeom>
              <a:avLst/>
              <a:gdLst/>
              <a:ahLst/>
              <a:cxnLst/>
              <a:rect l="l" t="t" r="r" b="b"/>
              <a:pathLst>
                <a:path w="2144" h="2121" extrusionOk="0">
                  <a:moveTo>
                    <a:pt x="1072" y="1"/>
                  </a:moveTo>
                  <a:cubicBezTo>
                    <a:pt x="476" y="1"/>
                    <a:pt x="0" y="477"/>
                    <a:pt x="0" y="1072"/>
                  </a:cubicBezTo>
                  <a:cubicBezTo>
                    <a:pt x="0" y="1644"/>
                    <a:pt x="476" y="2120"/>
                    <a:pt x="1072" y="2120"/>
                  </a:cubicBezTo>
                  <a:cubicBezTo>
                    <a:pt x="1667" y="2120"/>
                    <a:pt x="2143" y="1644"/>
                    <a:pt x="2143" y="1072"/>
                  </a:cubicBezTo>
                  <a:cubicBezTo>
                    <a:pt x="2143"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2154882" y="2048830"/>
              <a:ext cx="202923" cy="94004"/>
            </a:xfrm>
            <a:custGeom>
              <a:avLst/>
              <a:gdLst/>
              <a:ahLst/>
              <a:cxnLst/>
              <a:rect l="l" t="t" r="r" b="b"/>
              <a:pathLst>
                <a:path w="6789" h="3145" extrusionOk="0">
                  <a:moveTo>
                    <a:pt x="4549" y="1"/>
                  </a:moveTo>
                  <a:lnTo>
                    <a:pt x="4549" y="787"/>
                  </a:lnTo>
                  <a:lnTo>
                    <a:pt x="1" y="787"/>
                  </a:lnTo>
                  <a:lnTo>
                    <a:pt x="1" y="2359"/>
                  </a:lnTo>
                  <a:lnTo>
                    <a:pt x="4549" y="2359"/>
                  </a:lnTo>
                  <a:lnTo>
                    <a:pt x="4549" y="3144"/>
                  </a:lnTo>
                  <a:lnTo>
                    <a:pt x="6788" y="1549"/>
                  </a:lnTo>
                  <a:lnTo>
                    <a:pt x="4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8"/>
            <p:cNvSpPr/>
            <p:nvPr/>
          </p:nvSpPr>
          <p:spPr>
            <a:xfrm>
              <a:off x="2065929" y="2172695"/>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8"/>
            <p:cNvSpPr/>
            <p:nvPr/>
          </p:nvSpPr>
          <p:spPr>
            <a:xfrm>
              <a:off x="2154882" y="2158467"/>
              <a:ext cx="254155" cy="92569"/>
            </a:xfrm>
            <a:custGeom>
              <a:avLst/>
              <a:gdLst/>
              <a:ahLst/>
              <a:cxnLst/>
              <a:rect l="l" t="t" r="r" b="b"/>
              <a:pathLst>
                <a:path w="8503" h="3097" extrusionOk="0">
                  <a:moveTo>
                    <a:pt x="6336" y="0"/>
                  </a:moveTo>
                  <a:lnTo>
                    <a:pt x="6336" y="786"/>
                  </a:lnTo>
                  <a:lnTo>
                    <a:pt x="1" y="786"/>
                  </a:lnTo>
                  <a:lnTo>
                    <a:pt x="1" y="2334"/>
                  </a:lnTo>
                  <a:lnTo>
                    <a:pt x="6336" y="2334"/>
                  </a:lnTo>
                  <a:lnTo>
                    <a:pt x="6336" y="3096"/>
                  </a:lnTo>
                  <a:lnTo>
                    <a:pt x="8503" y="1548"/>
                  </a:lnTo>
                  <a:lnTo>
                    <a:pt x="633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2065929" y="1986927"/>
              <a:ext cx="64084" cy="32042"/>
            </a:xfrm>
            <a:custGeom>
              <a:avLst/>
              <a:gdLst/>
              <a:ahLst/>
              <a:cxnLst/>
              <a:rect l="l" t="t" r="r" b="b"/>
              <a:pathLst>
                <a:path w="2144" h="1072" extrusionOk="0">
                  <a:moveTo>
                    <a:pt x="0" y="0"/>
                  </a:moveTo>
                  <a:cubicBezTo>
                    <a:pt x="0" y="595"/>
                    <a:pt x="476" y="1072"/>
                    <a:pt x="1072" y="1072"/>
                  </a:cubicBezTo>
                  <a:cubicBezTo>
                    <a:pt x="1667" y="1072"/>
                    <a:pt x="2143" y="595"/>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2153477" y="1986927"/>
              <a:ext cx="150915" cy="47704"/>
            </a:xfrm>
            <a:custGeom>
              <a:avLst/>
              <a:gdLst/>
              <a:ahLst/>
              <a:cxnLst/>
              <a:rect l="l" t="t" r="r" b="b"/>
              <a:pathLst>
                <a:path w="5049" h="1596" extrusionOk="0">
                  <a:moveTo>
                    <a:pt x="0" y="0"/>
                  </a:moveTo>
                  <a:lnTo>
                    <a:pt x="0" y="810"/>
                  </a:lnTo>
                  <a:lnTo>
                    <a:pt x="2763" y="810"/>
                  </a:lnTo>
                  <a:lnTo>
                    <a:pt x="2763" y="1596"/>
                  </a:lnTo>
                  <a:lnTo>
                    <a:pt x="5049"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8"/>
            <p:cNvSpPr/>
            <p:nvPr/>
          </p:nvSpPr>
          <p:spPr>
            <a:xfrm>
              <a:off x="2119313" y="2095100"/>
              <a:ext cx="64084" cy="10013"/>
            </a:xfrm>
            <a:custGeom>
              <a:avLst/>
              <a:gdLst/>
              <a:ahLst/>
              <a:cxnLst/>
              <a:rect l="l" t="t" r="r" b="b"/>
              <a:pathLst>
                <a:path w="2144" h="335" extrusionOk="0">
                  <a:moveTo>
                    <a:pt x="0" y="1"/>
                  </a:moveTo>
                  <a:lnTo>
                    <a:pt x="0" y="334"/>
                  </a:lnTo>
                  <a:lnTo>
                    <a:pt x="2143" y="334"/>
                  </a:lnTo>
                  <a:lnTo>
                    <a:pt x="214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2065929" y="2095100"/>
              <a:ext cx="64084" cy="32072"/>
            </a:xfrm>
            <a:custGeom>
              <a:avLst/>
              <a:gdLst/>
              <a:ahLst/>
              <a:cxnLst/>
              <a:rect l="l" t="t" r="r" b="b"/>
              <a:pathLst>
                <a:path w="2144" h="1073" extrusionOk="0">
                  <a:moveTo>
                    <a:pt x="0" y="1"/>
                  </a:moveTo>
                  <a:cubicBezTo>
                    <a:pt x="0" y="596"/>
                    <a:pt x="476" y="1073"/>
                    <a:pt x="1072" y="1073"/>
                  </a:cubicBezTo>
                  <a:cubicBezTo>
                    <a:pt x="1667" y="1073"/>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8"/>
            <p:cNvSpPr/>
            <p:nvPr/>
          </p:nvSpPr>
          <p:spPr>
            <a:xfrm>
              <a:off x="2154882" y="2094703"/>
              <a:ext cx="202923" cy="46300"/>
            </a:xfrm>
            <a:custGeom>
              <a:avLst/>
              <a:gdLst/>
              <a:ahLst/>
              <a:cxnLst/>
              <a:rect l="l" t="t" r="r" b="b"/>
              <a:pathLst>
                <a:path w="6789" h="1549" extrusionOk="0">
                  <a:moveTo>
                    <a:pt x="1" y="0"/>
                  </a:moveTo>
                  <a:lnTo>
                    <a:pt x="1" y="763"/>
                  </a:lnTo>
                  <a:lnTo>
                    <a:pt x="4549" y="763"/>
                  </a:lnTo>
                  <a:lnTo>
                    <a:pt x="4549" y="1548"/>
                  </a:lnTo>
                  <a:lnTo>
                    <a:pt x="6788"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8"/>
            <p:cNvSpPr/>
            <p:nvPr/>
          </p:nvSpPr>
          <p:spPr>
            <a:xfrm>
              <a:off x="2065929" y="2204737"/>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2154882" y="2204737"/>
              <a:ext cx="254155" cy="45582"/>
            </a:xfrm>
            <a:custGeom>
              <a:avLst/>
              <a:gdLst/>
              <a:ahLst/>
              <a:cxnLst/>
              <a:rect l="l" t="t" r="r" b="b"/>
              <a:pathLst>
                <a:path w="8503" h="1525" extrusionOk="0">
                  <a:moveTo>
                    <a:pt x="1" y="0"/>
                  </a:moveTo>
                  <a:lnTo>
                    <a:pt x="1" y="786"/>
                  </a:lnTo>
                  <a:lnTo>
                    <a:pt x="6336" y="786"/>
                  </a:lnTo>
                  <a:lnTo>
                    <a:pt x="6336" y="1524"/>
                  </a:lnTo>
                  <a:lnTo>
                    <a:pt x="8503"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78"/>
          <p:cNvGrpSpPr/>
          <p:nvPr/>
        </p:nvGrpSpPr>
        <p:grpSpPr>
          <a:xfrm>
            <a:off x="2574452" y="1922842"/>
            <a:ext cx="308973" cy="344544"/>
            <a:chOff x="2764952" y="1922842"/>
            <a:chExt cx="308973" cy="344544"/>
          </a:xfrm>
        </p:grpSpPr>
        <p:sp>
          <p:nvSpPr>
            <p:cNvPr id="14254" name="Google Shape;14254;p78"/>
            <p:cNvSpPr/>
            <p:nvPr/>
          </p:nvSpPr>
          <p:spPr>
            <a:xfrm>
              <a:off x="2883825" y="1922842"/>
              <a:ext cx="69793" cy="90447"/>
            </a:xfrm>
            <a:custGeom>
              <a:avLst/>
              <a:gdLst/>
              <a:ahLst/>
              <a:cxnLst/>
              <a:rect l="l" t="t" r="r" b="b"/>
              <a:pathLst>
                <a:path w="2335" h="3026" extrusionOk="0">
                  <a:moveTo>
                    <a:pt x="1168" y="1"/>
                  </a:moveTo>
                  <a:lnTo>
                    <a:pt x="1" y="2597"/>
                  </a:lnTo>
                  <a:lnTo>
                    <a:pt x="1168" y="3025"/>
                  </a:lnTo>
                  <a:lnTo>
                    <a:pt x="2335" y="2597"/>
                  </a:lnTo>
                  <a:lnTo>
                    <a:pt x="1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8"/>
            <p:cNvSpPr/>
            <p:nvPr/>
          </p:nvSpPr>
          <p:spPr>
            <a:xfrm>
              <a:off x="2918707" y="1922842"/>
              <a:ext cx="34912" cy="90447"/>
            </a:xfrm>
            <a:custGeom>
              <a:avLst/>
              <a:gdLst/>
              <a:ahLst/>
              <a:cxnLst/>
              <a:rect l="l" t="t" r="r" b="b"/>
              <a:pathLst>
                <a:path w="1168" h="3026" extrusionOk="0">
                  <a:moveTo>
                    <a:pt x="1" y="1"/>
                  </a:moveTo>
                  <a:lnTo>
                    <a:pt x="1" y="3025"/>
                  </a:lnTo>
                  <a:lnTo>
                    <a:pt x="1168" y="259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2852500" y="2000438"/>
              <a:ext cx="132443" cy="82616"/>
            </a:xfrm>
            <a:custGeom>
              <a:avLst/>
              <a:gdLst/>
              <a:ahLst/>
              <a:cxnLst/>
              <a:rect l="l" t="t" r="r" b="b"/>
              <a:pathLst>
                <a:path w="4431" h="2764" extrusionOk="0">
                  <a:moveTo>
                    <a:pt x="1049" y="1"/>
                  </a:moveTo>
                  <a:lnTo>
                    <a:pt x="1" y="2311"/>
                  </a:lnTo>
                  <a:lnTo>
                    <a:pt x="2216" y="2763"/>
                  </a:lnTo>
                  <a:lnTo>
                    <a:pt x="4430" y="2311"/>
                  </a:lnTo>
                  <a:lnTo>
                    <a:pt x="338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2918707" y="2000438"/>
              <a:ext cx="66236" cy="82616"/>
            </a:xfrm>
            <a:custGeom>
              <a:avLst/>
              <a:gdLst/>
              <a:ahLst/>
              <a:cxnLst/>
              <a:rect l="l" t="t" r="r" b="b"/>
              <a:pathLst>
                <a:path w="2216" h="2764" extrusionOk="0">
                  <a:moveTo>
                    <a:pt x="1" y="1"/>
                  </a:moveTo>
                  <a:lnTo>
                    <a:pt x="1" y="2763"/>
                  </a:lnTo>
                  <a:lnTo>
                    <a:pt x="2215" y="2311"/>
                  </a:lnTo>
                  <a:lnTo>
                    <a:pt x="1168"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8"/>
            <p:cNvSpPr/>
            <p:nvPr/>
          </p:nvSpPr>
          <p:spPr>
            <a:xfrm>
              <a:off x="2821892" y="2069484"/>
              <a:ext cx="193657" cy="82616"/>
            </a:xfrm>
            <a:custGeom>
              <a:avLst/>
              <a:gdLst/>
              <a:ahLst/>
              <a:cxnLst/>
              <a:rect l="l" t="t" r="r" b="b"/>
              <a:pathLst>
                <a:path w="6479" h="2764" extrusionOk="0">
                  <a:moveTo>
                    <a:pt x="1025" y="1"/>
                  </a:moveTo>
                  <a:lnTo>
                    <a:pt x="1" y="2334"/>
                  </a:lnTo>
                  <a:lnTo>
                    <a:pt x="3240" y="2763"/>
                  </a:lnTo>
                  <a:lnTo>
                    <a:pt x="6478" y="2334"/>
                  </a:lnTo>
                  <a:lnTo>
                    <a:pt x="543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8"/>
            <p:cNvSpPr/>
            <p:nvPr/>
          </p:nvSpPr>
          <p:spPr>
            <a:xfrm>
              <a:off x="2918707" y="2069484"/>
              <a:ext cx="96844" cy="82616"/>
            </a:xfrm>
            <a:custGeom>
              <a:avLst/>
              <a:gdLst/>
              <a:ahLst/>
              <a:cxnLst/>
              <a:rect l="l" t="t" r="r" b="b"/>
              <a:pathLst>
                <a:path w="3240" h="2764" extrusionOk="0">
                  <a:moveTo>
                    <a:pt x="1" y="1"/>
                  </a:moveTo>
                  <a:lnTo>
                    <a:pt x="1" y="2763"/>
                  </a:lnTo>
                  <a:lnTo>
                    <a:pt x="3239" y="2334"/>
                  </a:lnTo>
                  <a:lnTo>
                    <a:pt x="2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2790597" y="2139248"/>
              <a:ext cx="256277" cy="82586"/>
            </a:xfrm>
            <a:custGeom>
              <a:avLst/>
              <a:gdLst/>
              <a:ahLst/>
              <a:cxnLst/>
              <a:rect l="l" t="t" r="r" b="b"/>
              <a:pathLst>
                <a:path w="8574" h="2763" extrusionOk="0">
                  <a:moveTo>
                    <a:pt x="1048" y="0"/>
                  </a:moveTo>
                  <a:lnTo>
                    <a:pt x="0" y="2310"/>
                  </a:lnTo>
                  <a:lnTo>
                    <a:pt x="4287" y="2763"/>
                  </a:lnTo>
                  <a:lnTo>
                    <a:pt x="8573" y="2310"/>
                  </a:lnTo>
                  <a:lnTo>
                    <a:pt x="75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2918707" y="2139248"/>
              <a:ext cx="128168" cy="82586"/>
            </a:xfrm>
            <a:custGeom>
              <a:avLst/>
              <a:gdLst/>
              <a:ahLst/>
              <a:cxnLst/>
              <a:rect l="l" t="t" r="r" b="b"/>
              <a:pathLst>
                <a:path w="4288" h="2763" extrusionOk="0">
                  <a:moveTo>
                    <a:pt x="1" y="0"/>
                  </a:moveTo>
                  <a:lnTo>
                    <a:pt x="1" y="2763"/>
                  </a:lnTo>
                  <a:lnTo>
                    <a:pt x="4287" y="2310"/>
                  </a:lnTo>
                  <a:lnTo>
                    <a:pt x="32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8"/>
            <p:cNvSpPr/>
            <p:nvPr/>
          </p:nvSpPr>
          <p:spPr>
            <a:xfrm>
              <a:off x="2764952" y="2208294"/>
              <a:ext cx="308973" cy="59093"/>
            </a:xfrm>
            <a:custGeom>
              <a:avLst/>
              <a:gdLst/>
              <a:ahLst/>
              <a:cxnLst/>
              <a:rect l="l" t="t" r="r" b="b"/>
              <a:pathLst>
                <a:path w="10337" h="1977" extrusionOk="0">
                  <a:moveTo>
                    <a:pt x="882" y="0"/>
                  </a:moveTo>
                  <a:lnTo>
                    <a:pt x="1" y="1977"/>
                  </a:lnTo>
                  <a:lnTo>
                    <a:pt x="10336" y="1977"/>
                  </a:lnTo>
                  <a:lnTo>
                    <a:pt x="945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8"/>
            <p:cNvSpPr/>
            <p:nvPr/>
          </p:nvSpPr>
          <p:spPr>
            <a:xfrm>
              <a:off x="2918707" y="2208294"/>
              <a:ext cx="153784" cy="59093"/>
            </a:xfrm>
            <a:custGeom>
              <a:avLst/>
              <a:gdLst/>
              <a:ahLst/>
              <a:cxnLst/>
              <a:rect l="l" t="t" r="r" b="b"/>
              <a:pathLst>
                <a:path w="5145" h="1977" extrusionOk="0">
                  <a:moveTo>
                    <a:pt x="1" y="0"/>
                  </a:moveTo>
                  <a:lnTo>
                    <a:pt x="1" y="1977"/>
                  </a:lnTo>
                  <a:lnTo>
                    <a:pt x="5145" y="1977"/>
                  </a:lnTo>
                  <a:lnTo>
                    <a:pt x="428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78"/>
          <p:cNvGrpSpPr/>
          <p:nvPr/>
        </p:nvGrpSpPr>
        <p:grpSpPr>
          <a:xfrm>
            <a:off x="3264996" y="1922842"/>
            <a:ext cx="343826" cy="344544"/>
            <a:chOff x="3379296" y="1922842"/>
            <a:chExt cx="343826" cy="344544"/>
          </a:xfrm>
        </p:grpSpPr>
        <p:sp>
          <p:nvSpPr>
            <p:cNvPr id="14265" name="Google Shape;14265;p78"/>
            <p:cNvSpPr/>
            <p:nvPr/>
          </p:nvSpPr>
          <p:spPr>
            <a:xfrm>
              <a:off x="3540165" y="1984058"/>
              <a:ext cx="20684" cy="55566"/>
            </a:xfrm>
            <a:custGeom>
              <a:avLst/>
              <a:gdLst/>
              <a:ahLst/>
              <a:cxnLst/>
              <a:rect l="l" t="t" r="r" b="b"/>
              <a:pathLst>
                <a:path w="692" h="1859" extrusionOk="0">
                  <a:moveTo>
                    <a:pt x="1" y="1"/>
                  </a:moveTo>
                  <a:lnTo>
                    <a:pt x="1" y="1858"/>
                  </a:lnTo>
                  <a:lnTo>
                    <a:pt x="691" y="185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3478232" y="2023931"/>
              <a:ext cx="145236" cy="53413"/>
            </a:xfrm>
            <a:custGeom>
              <a:avLst/>
              <a:gdLst/>
              <a:ahLst/>
              <a:cxnLst/>
              <a:rect l="l" t="t" r="r" b="b"/>
              <a:pathLst>
                <a:path w="4859" h="1787" extrusionOk="0">
                  <a:moveTo>
                    <a:pt x="1" y="0"/>
                  </a:moveTo>
                  <a:lnTo>
                    <a:pt x="1" y="1787"/>
                  </a:lnTo>
                  <a:lnTo>
                    <a:pt x="4859" y="1787"/>
                  </a:lnTo>
                  <a:lnTo>
                    <a:pt x="4859"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8"/>
            <p:cNvSpPr/>
            <p:nvPr/>
          </p:nvSpPr>
          <p:spPr>
            <a:xfrm>
              <a:off x="3550836" y="1984058"/>
              <a:ext cx="10013" cy="55566"/>
            </a:xfrm>
            <a:custGeom>
              <a:avLst/>
              <a:gdLst/>
              <a:ahLst/>
              <a:cxnLst/>
              <a:rect l="l" t="t" r="r" b="b"/>
              <a:pathLst>
                <a:path w="335" h="1859" extrusionOk="0">
                  <a:moveTo>
                    <a:pt x="1" y="1"/>
                  </a:moveTo>
                  <a:lnTo>
                    <a:pt x="1" y="1858"/>
                  </a:lnTo>
                  <a:lnTo>
                    <a:pt x="334" y="1858"/>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8"/>
            <p:cNvSpPr/>
            <p:nvPr/>
          </p:nvSpPr>
          <p:spPr>
            <a:xfrm>
              <a:off x="3550836" y="2023931"/>
              <a:ext cx="73350" cy="53413"/>
            </a:xfrm>
            <a:custGeom>
              <a:avLst/>
              <a:gdLst/>
              <a:ahLst/>
              <a:cxnLst/>
              <a:rect l="l" t="t" r="r" b="b"/>
              <a:pathLst>
                <a:path w="2454" h="1787" extrusionOk="0">
                  <a:moveTo>
                    <a:pt x="1" y="0"/>
                  </a:moveTo>
                  <a:lnTo>
                    <a:pt x="1" y="1787"/>
                  </a:lnTo>
                  <a:lnTo>
                    <a:pt x="2454" y="1787"/>
                  </a:lnTo>
                  <a:lnTo>
                    <a:pt x="245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540165" y="1922842"/>
              <a:ext cx="104675" cy="63397"/>
            </a:xfrm>
            <a:custGeom>
              <a:avLst/>
              <a:gdLst/>
              <a:ahLst/>
              <a:cxnLst/>
              <a:rect l="l" t="t" r="r" b="b"/>
              <a:pathLst>
                <a:path w="3502" h="2121" extrusionOk="0">
                  <a:moveTo>
                    <a:pt x="1" y="1"/>
                  </a:moveTo>
                  <a:lnTo>
                    <a:pt x="1" y="2120"/>
                  </a:lnTo>
                  <a:lnTo>
                    <a:pt x="3501" y="2120"/>
                  </a:lnTo>
                  <a:lnTo>
                    <a:pt x="350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452616" y="2073041"/>
              <a:ext cx="196497" cy="52009"/>
            </a:xfrm>
            <a:custGeom>
              <a:avLst/>
              <a:gdLst/>
              <a:ahLst/>
              <a:cxnLst/>
              <a:rect l="l" t="t" r="r" b="b"/>
              <a:pathLst>
                <a:path w="6574" h="1740" extrusionOk="0">
                  <a:moveTo>
                    <a:pt x="0" y="1"/>
                  </a:moveTo>
                  <a:lnTo>
                    <a:pt x="0" y="1739"/>
                  </a:lnTo>
                  <a:lnTo>
                    <a:pt x="6573" y="1739"/>
                  </a:lnTo>
                  <a:lnTo>
                    <a:pt x="65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550836" y="2073041"/>
              <a:ext cx="98966" cy="52009"/>
            </a:xfrm>
            <a:custGeom>
              <a:avLst/>
              <a:gdLst/>
              <a:ahLst/>
              <a:cxnLst/>
              <a:rect l="l" t="t" r="r" b="b"/>
              <a:pathLst>
                <a:path w="3311" h="1740" extrusionOk="0">
                  <a:moveTo>
                    <a:pt x="1" y="1"/>
                  </a:moveTo>
                  <a:lnTo>
                    <a:pt x="1" y="1739"/>
                  </a:lnTo>
                  <a:lnTo>
                    <a:pt x="3311" y="1739"/>
                  </a:lnTo>
                  <a:lnTo>
                    <a:pt x="33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427000" y="2121433"/>
              <a:ext cx="247011" cy="52009"/>
            </a:xfrm>
            <a:custGeom>
              <a:avLst/>
              <a:gdLst/>
              <a:ahLst/>
              <a:cxnLst/>
              <a:rect l="l" t="t" r="r" b="b"/>
              <a:pathLst>
                <a:path w="8264" h="1740" extrusionOk="0">
                  <a:moveTo>
                    <a:pt x="0" y="1"/>
                  </a:moveTo>
                  <a:lnTo>
                    <a:pt x="0" y="1739"/>
                  </a:lnTo>
                  <a:lnTo>
                    <a:pt x="8264" y="1739"/>
                  </a:lnTo>
                  <a:lnTo>
                    <a:pt x="826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550118" y="2121433"/>
              <a:ext cx="123894" cy="52009"/>
            </a:xfrm>
            <a:custGeom>
              <a:avLst/>
              <a:gdLst/>
              <a:ahLst/>
              <a:cxnLst/>
              <a:rect l="l" t="t" r="r" b="b"/>
              <a:pathLst>
                <a:path w="4145" h="1740" extrusionOk="0">
                  <a:moveTo>
                    <a:pt x="1" y="1"/>
                  </a:moveTo>
                  <a:lnTo>
                    <a:pt x="1" y="1739"/>
                  </a:lnTo>
                  <a:lnTo>
                    <a:pt x="4145" y="1739"/>
                  </a:lnTo>
                  <a:lnTo>
                    <a:pt x="41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404224" y="2169855"/>
              <a:ext cx="292563" cy="52696"/>
            </a:xfrm>
            <a:custGeom>
              <a:avLst/>
              <a:gdLst/>
              <a:ahLst/>
              <a:cxnLst/>
              <a:rect l="l" t="t" r="r" b="b"/>
              <a:pathLst>
                <a:path w="9788" h="1763" extrusionOk="0">
                  <a:moveTo>
                    <a:pt x="0" y="0"/>
                  </a:moveTo>
                  <a:lnTo>
                    <a:pt x="0" y="1763"/>
                  </a:lnTo>
                  <a:lnTo>
                    <a:pt x="9788" y="1763"/>
                  </a:lnTo>
                  <a:lnTo>
                    <a:pt x="978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550836" y="2169855"/>
              <a:ext cx="147388" cy="52696"/>
            </a:xfrm>
            <a:custGeom>
              <a:avLst/>
              <a:gdLst/>
              <a:ahLst/>
              <a:cxnLst/>
              <a:rect l="l" t="t" r="r" b="b"/>
              <a:pathLst>
                <a:path w="4931" h="1763" extrusionOk="0">
                  <a:moveTo>
                    <a:pt x="1" y="0"/>
                  </a:moveTo>
                  <a:lnTo>
                    <a:pt x="1" y="1763"/>
                  </a:lnTo>
                  <a:lnTo>
                    <a:pt x="4930" y="1763"/>
                  </a:lnTo>
                  <a:lnTo>
                    <a:pt x="4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379296" y="2218965"/>
              <a:ext cx="343825" cy="48422"/>
            </a:xfrm>
            <a:custGeom>
              <a:avLst/>
              <a:gdLst/>
              <a:ahLst/>
              <a:cxnLst/>
              <a:rect l="l" t="t" r="r" b="b"/>
              <a:pathLst>
                <a:path w="11503" h="1620" extrusionOk="0">
                  <a:moveTo>
                    <a:pt x="1" y="1"/>
                  </a:moveTo>
                  <a:lnTo>
                    <a:pt x="1" y="1620"/>
                  </a:lnTo>
                  <a:lnTo>
                    <a:pt x="11503" y="1620"/>
                  </a:lnTo>
                  <a:lnTo>
                    <a:pt x="115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550836" y="2218965"/>
              <a:ext cx="172286" cy="48422"/>
            </a:xfrm>
            <a:custGeom>
              <a:avLst/>
              <a:gdLst/>
              <a:ahLst/>
              <a:cxnLst/>
              <a:rect l="l" t="t" r="r" b="b"/>
              <a:pathLst>
                <a:path w="5764" h="1620" extrusionOk="0">
                  <a:moveTo>
                    <a:pt x="1" y="1"/>
                  </a:moveTo>
                  <a:lnTo>
                    <a:pt x="1" y="1620"/>
                  </a:lnTo>
                  <a:lnTo>
                    <a:pt x="5764" y="1620"/>
                  </a:lnTo>
                  <a:lnTo>
                    <a:pt x="576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78"/>
          <p:cNvGrpSpPr/>
          <p:nvPr/>
        </p:nvGrpSpPr>
        <p:grpSpPr>
          <a:xfrm>
            <a:off x="4038814" y="1922125"/>
            <a:ext cx="343826" cy="345261"/>
            <a:chOff x="4076914" y="1922125"/>
            <a:chExt cx="343826" cy="345261"/>
          </a:xfrm>
        </p:grpSpPr>
        <p:sp>
          <p:nvSpPr>
            <p:cNvPr id="14279" name="Google Shape;14279;p78"/>
            <p:cNvSpPr/>
            <p:nvPr/>
          </p:nvSpPr>
          <p:spPr>
            <a:xfrm>
              <a:off x="4076914" y="1922125"/>
              <a:ext cx="181552" cy="179430"/>
            </a:xfrm>
            <a:custGeom>
              <a:avLst/>
              <a:gdLst/>
              <a:ahLst/>
              <a:cxnLst/>
              <a:rect l="l" t="t" r="r" b="b"/>
              <a:pathLst>
                <a:path w="6074" h="6003" extrusionOk="0">
                  <a:moveTo>
                    <a:pt x="1" y="1"/>
                  </a:moveTo>
                  <a:lnTo>
                    <a:pt x="1" y="1858"/>
                  </a:lnTo>
                  <a:cubicBezTo>
                    <a:pt x="1" y="4049"/>
                    <a:pt x="1739" y="5764"/>
                    <a:pt x="3882" y="5764"/>
                  </a:cubicBezTo>
                  <a:lnTo>
                    <a:pt x="4335" y="5764"/>
                  </a:lnTo>
                  <a:lnTo>
                    <a:pt x="5121" y="6002"/>
                  </a:lnTo>
                  <a:lnTo>
                    <a:pt x="5764" y="5764"/>
                  </a:lnTo>
                  <a:lnTo>
                    <a:pt x="6073" y="5026"/>
                  </a:lnTo>
                  <a:lnTo>
                    <a:pt x="5764" y="4335"/>
                  </a:lnTo>
                  <a:lnTo>
                    <a:pt x="5764" y="3883"/>
                  </a:lnTo>
                  <a:cubicBezTo>
                    <a:pt x="5764" y="1716"/>
                    <a:pt x="4001" y="1"/>
                    <a:pt x="1858"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8"/>
            <p:cNvSpPr/>
            <p:nvPr/>
          </p:nvSpPr>
          <p:spPr>
            <a:xfrm>
              <a:off x="4235661" y="2085864"/>
              <a:ext cx="185079" cy="181522"/>
            </a:xfrm>
            <a:custGeom>
              <a:avLst/>
              <a:gdLst/>
              <a:ahLst/>
              <a:cxnLst/>
              <a:rect l="l" t="t" r="r" b="b"/>
              <a:pathLst>
                <a:path w="6192" h="6073" extrusionOk="0">
                  <a:moveTo>
                    <a:pt x="1167" y="0"/>
                  </a:moveTo>
                  <a:lnTo>
                    <a:pt x="429" y="286"/>
                  </a:lnTo>
                  <a:lnTo>
                    <a:pt x="0" y="1000"/>
                  </a:lnTo>
                  <a:lnTo>
                    <a:pt x="429" y="1691"/>
                  </a:lnTo>
                  <a:lnTo>
                    <a:pt x="429" y="2167"/>
                  </a:lnTo>
                  <a:cubicBezTo>
                    <a:pt x="429" y="4334"/>
                    <a:pt x="2191" y="6073"/>
                    <a:pt x="4334" y="6073"/>
                  </a:cubicBezTo>
                  <a:lnTo>
                    <a:pt x="6192" y="6073"/>
                  </a:lnTo>
                  <a:lnTo>
                    <a:pt x="6192" y="4192"/>
                  </a:lnTo>
                  <a:cubicBezTo>
                    <a:pt x="6192" y="2048"/>
                    <a:pt x="4454" y="286"/>
                    <a:pt x="2310" y="286"/>
                  </a:cubicBezTo>
                  <a:lnTo>
                    <a:pt x="1834" y="286"/>
                  </a:lnTo>
                  <a:lnTo>
                    <a:pt x="116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4249171" y="2086581"/>
              <a:ext cx="171569" cy="180805"/>
            </a:xfrm>
            <a:custGeom>
              <a:avLst/>
              <a:gdLst/>
              <a:ahLst/>
              <a:cxnLst/>
              <a:rect l="l" t="t" r="r" b="b"/>
              <a:pathLst>
                <a:path w="5740" h="6049" extrusionOk="0">
                  <a:moveTo>
                    <a:pt x="739" y="0"/>
                  </a:moveTo>
                  <a:lnTo>
                    <a:pt x="1" y="286"/>
                  </a:lnTo>
                  <a:lnTo>
                    <a:pt x="5740" y="6049"/>
                  </a:lnTo>
                  <a:lnTo>
                    <a:pt x="5740" y="4168"/>
                  </a:lnTo>
                  <a:cubicBezTo>
                    <a:pt x="5740" y="2039"/>
                    <a:pt x="4025" y="286"/>
                    <a:pt x="1924" y="286"/>
                  </a:cubicBezTo>
                  <a:cubicBezTo>
                    <a:pt x="1910" y="286"/>
                    <a:pt x="1896" y="286"/>
                    <a:pt x="1882" y="286"/>
                  </a:cubicBezTo>
                  <a:lnTo>
                    <a:pt x="1406" y="286"/>
                  </a:lnTo>
                  <a:lnTo>
                    <a:pt x="739"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4077631" y="1922842"/>
              <a:ext cx="180835" cy="171598"/>
            </a:xfrm>
            <a:custGeom>
              <a:avLst/>
              <a:gdLst/>
              <a:ahLst/>
              <a:cxnLst/>
              <a:rect l="l" t="t" r="r" b="b"/>
              <a:pathLst>
                <a:path w="6050" h="5741" extrusionOk="0">
                  <a:moveTo>
                    <a:pt x="0" y="1"/>
                  </a:moveTo>
                  <a:lnTo>
                    <a:pt x="5740" y="5740"/>
                  </a:lnTo>
                  <a:lnTo>
                    <a:pt x="6049" y="5002"/>
                  </a:lnTo>
                  <a:lnTo>
                    <a:pt x="5763" y="4335"/>
                  </a:lnTo>
                  <a:lnTo>
                    <a:pt x="5763" y="3906"/>
                  </a:lnTo>
                  <a:cubicBezTo>
                    <a:pt x="5763" y="1715"/>
                    <a:pt x="4025" y="1"/>
                    <a:pt x="1882"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8"/>
            <p:cNvSpPr/>
            <p:nvPr/>
          </p:nvSpPr>
          <p:spPr>
            <a:xfrm>
              <a:off x="4248454" y="1961281"/>
              <a:ext cx="134565" cy="133847"/>
            </a:xfrm>
            <a:custGeom>
              <a:avLst/>
              <a:gdLst/>
              <a:ahLst/>
              <a:cxnLst/>
              <a:rect l="l" t="t" r="r" b="b"/>
              <a:pathLst>
                <a:path w="4502" h="4478" extrusionOk="0">
                  <a:moveTo>
                    <a:pt x="3097" y="1"/>
                  </a:moveTo>
                  <a:cubicBezTo>
                    <a:pt x="1358" y="1"/>
                    <a:pt x="1" y="1382"/>
                    <a:pt x="1" y="3097"/>
                  </a:cubicBezTo>
                  <a:lnTo>
                    <a:pt x="1" y="4478"/>
                  </a:lnTo>
                  <a:lnTo>
                    <a:pt x="1406" y="4478"/>
                  </a:lnTo>
                  <a:cubicBezTo>
                    <a:pt x="3121" y="4478"/>
                    <a:pt x="4502" y="3097"/>
                    <a:pt x="4502" y="1382"/>
                  </a:cubicBezTo>
                  <a:lnTo>
                    <a:pt x="450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8"/>
            <p:cNvSpPr/>
            <p:nvPr/>
          </p:nvSpPr>
          <p:spPr>
            <a:xfrm>
              <a:off x="4114635" y="2094412"/>
              <a:ext cx="134565" cy="134535"/>
            </a:xfrm>
            <a:custGeom>
              <a:avLst/>
              <a:gdLst/>
              <a:ahLst/>
              <a:cxnLst/>
              <a:rect l="l" t="t" r="r" b="b"/>
              <a:pathLst>
                <a:path w="4502" h="4501" extrusionOk="0">
                  <a:moveTo>
                    <a:pt x="3097" y="0"/>
                  </a:moveTo>
                  <a:cubicBezTo>
                    <a:pt x="1382" y="0"/>
                    <a:pt x="1" y="1405"/>
                    <a:pt x="1" y="3096"/>
                  </a:cubicBezTo>
                  <a:lnTo>
                    <a:pt x="1" y="4501"/>
                  </a:lnTo>
                  <a:lnTo>
                    <a:pt x="1406" y="4501"/>
                  </a:lnTo>
                  <a:cubicBezTo>
                    <a:pt x="3144" y="4501"/>
                    <a:pt x="4502" y="3096"/>
                    <a:pt x="4502" y="1405"/>
                  </a:cubicBezTo>
                  <a:lnTo>
                    <a:pt x="450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4139564" y="1979096"/>
              <a:ext cx="52696" cy="19937"/>
            </a:xfrm>
            <a:custGeom>
              <a:avLst/>
              <a:gdLst/>
              <a:ahLst/>
              <a:cxnLst/>
              <a:rect l="l" t="t" r="r" b="b"/>
              <a:pathLst>
                <a:path w="1763" h="667" extrusionOk="0">
                  <a:moveTo>
                    <a:pt x="0" y="0"/>
                  </a:moveTo>
                  <a:lnTo>
                    <a:pt x="0" y="667"/>
                  </a:lnTo>
                  <a:lnTo>
                    <a:pt x="1763" y="667"/>
                  </a:lnTo>
                  <a:lnTo>
                    <a:pt x="17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4139564" y="2021779"/>
              <a:ext cx="52696" cy="19967"/>
            </a:xfrm>
            <a:custGeom>
              <a:avLst/>
              <a:gdLst/>
              <a:ahLst/>
              <a:cxnLst/>
              <a:rect l="l" t="t" r="r" b="b"/>
              <a:pathLst>
                <a:path w="1763" h="668" extrusionOk="0">
                  <a:moveTo>
                    <a:pt x="0" y="1"/>
                  </a:moveTo>
                  <a:lnTo>
                    <a:pt x="0" y="668"/>
                  </a:lnTo>
                  <a:lnTo>
                    <a:pt x="1763" y="668"/>
                  </a:lnTo>
                  <a:lnTo>
                    <a:pt x="1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4304707" y="2147079"/>
              <a:ext cx="51979" cy="20654"/>
            </a:xfrm>
            <a:custGeom>
              <a:avLst/>
              <a:gdLst/>
              <a:ahLst/>
              <a:cxnLst/>
              <a:rect l="l" t="t" r="r" b="b"/>
              <a:pathLst>
                <a:path w="1739" h="691" extrusionOk="0">
                  <a:moveTo>
                    <a:pt x="0" y="0"/>
                  </a:moveTo>
                  <a:lnTo>
                    <a:pt x="0" y="691"/>
                  </a:lnTo>
                  <a:lnTo>
                    <a:pt x="1739" y="691"/>
                  </a:lnTo>
                  <a:lnTo>
                    <a:pt x="17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8"/>
            <p:cNvSpPr/>
            <p:nvPr/>
          </p:nvSpPr>
          <p:spPr>
            <a:xfrm>
              <a:off x="4304707" y="2190480"/>
              <a:ext cx="51979" cy="20684"/>
            </a:xfrm>
            <a:custGeom>
              <a:avLst/>
              <a:gdLst/>
              <a:ahLst/>
              <a:cxnLst/>
              <a:rect l="l" t="t" r="r" b="b"/>
              <a:pathLst>
                <a:path w="1739" h="692" extrusionOk="0">
                  <a:moveTo>
                    <a:pt x="0" y="1"/>
                  </a:moveTo>
                  <a:lnTo>
                    <a:pt x="0" y="692"/>
                  </a:lnTo>
                  <a:lnTo>
                    <a:pt x="1739" y="692"/>
                  </a:lnTo>
                  <a:lnTo>
                    <a:pt x="1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8"/>
            <p:cNvSpPr/>
            <p:nvPr/>
          </p:nvSpPr>
          <p:spPr>
            <a:xfrm>
              <a:off x="4114635" y="2094412"/>
              <a:ext cx="134565" cy="134535"/>
            </a:xfrm>
            <a:custGeom>
              <a:avLst/>
              <a:gdLst/>
              <a:ahLst/>
              <a:cxnLst/>
              <a:rect l="l" t="t" r="r" b="b"/>
              <a:pathLst>
                <a:path w="4502" h="4501" extrusionOk="0">
                  <a:moveTo>
                    <a:pt x="4502" y="0"/>
                  </a:moveTo>
                  <a:lnTo>
                    <a:pt x="1" y="4501"/>
                  </a:lnTo>
                  <a:lnTo>
                    <a:pt x="1406" y="4501"/>
                  </a:lnTo>
                  <a:cubicBezTo>
                    <a:pt x="3144" y="4501"/>
                    <a:pt x="4502" y="3096"/>
                    <a:pt x="4502" y="1405"/>
                  </a:cubicBezTo>
                  <a:lnTo>
                    <a:pt x="450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8"/>
            <p:cNvSpPr/>
            <p:nvPr/>
          </p:nvSpPr>
          <p:spPr>
            <a:xfrm>
              <a:off x="4248454" y="1961281"/>
              <a:ext cx="134565" cy="133847"/>
            </a:xfrm>
            <a:custGeom>
              <a:avLst/>
              <a:gdLst/>
              <a:ahLst/>
              <a:cxnLst/>
              <a:rect l="l" t="t" r="r" b="b"/>
              <a:pathLst>
                <a:path w="4502" h="4478" extrusionOk="0">
                  <a:moveTo>
                    <a:pt x="4502" y="1"/>
                  </a:moveTo>
                  <a:lnTo>
                    <a:pt x="1" y="4478"/>
                  </a:lnTo>
                  <a:lnTo>
                    <a:pt x="1406" y="4478"/>
                  </a:lnTo>
                  <a:cubicBezTo>
                    <a:pt x="3121" y="4478"/>
                    <a:pt x="4502" y="3097"/>
                    <a:pt x="4502" y="1382"/>
                  </a:cubicBezTo>
                  <a:lnTo>
                    <a:pt x="4502"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4139564" y="1979096"/>
              <a:ext cx="52696" cy="19937"/>
            </a:xfrm>
            <a:custGeom>
              <a:avLst/>
              <a:gdLst/>
              <a:ahLst/>
              <a:cxnLst/>
              <a:rect l="l" t="t" r="r" b="b"/>
              <a:pathLst>
                <a:path w="1763" h="667" extrusionOk="0">
                  <a:moveTo>
                    <a:pt x="0" y="0"/>
                  </a:moveTo>
                  <a:lnTo>
                    <a:pt x="0" y="262"/>
                  </a:lnTo>
                  <a:lnTo>
                    <a:pt x="429" y="667"/>
                  </a:lnTo>
                  <a:lnTo>
                    <a:pt x="1763" y="667"/>
                  </a:lnTo>
                  <a:lnTo>
                    <a:pt x="1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8"/>
            <p:cNvSpPr/>
            <p:nvPr/>
          </p:nvSpPr>
          <p:spPr>
            <a:xfrm>
              <a:off x="4175133" y="2021779"/>
              <a:ext cx="17127" cy="16410"/>
            </a:xfrm>
            <a:custGeom>
              <a:avLst/>
              <a:gdLst/>
              <a:ahLst/>
              <a:cxnLst/>
              <a:rect l="l" t="t" r="r" b="b"/>
              <a:pathLst>
                <a:path w="573" h="549" extrusionOk="0">
                  <a:moveTo>
                    <a:pt x="1" y="1"/>
                  </a:moveTo>
                  <a:lnTo>
                    <a:pt x="573" y="549"/>
                  </a:lnTo>
                  <a:lnTo>
                    <a:pt x="5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8"/>
            <p:cNvSpPr/>
            <p:nvPr/>
          </p:nvSpPr>
          <p:spPr>
            <a:xfrm>
              <a:off x="4304707" y="2147079"/>
              <a:ext cx="51979" cy="20654"/>
            </a:xfrm>
            <a:custGeom>
              <a:avLst/>
              <a:gdLst/>
              <a:ahLst/>
              <a:cxnLst/>
              <a:rect l="l" t="t" r="r" b="b"/>
              <a:pathLst>
                <a:path w="1739" h="691" extrusionOk="0">
                  <a:moveTo>
                    <a:pt x="0" y="0"/>
                  </a:moveTo>
                  <a:lnTo>
                    <a:pt x="0" y="119"/>
                  </a:lnTo>
                  <a:lnTo>
                    <a:pt x="548" y="691"/>
                  </a:lnTo>
                  <a:lnTo>
                    <a:pt x="1739" y="691"/>
                  </a:lnTo>
                  <a:lnTo>
                    <a:pt x="17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4343834" y="2190480"/>
              <a:ext cx="12853" cy="13570"/>
            </a:xfrm>
            <a:custGeom>
              <a:avLst/>
              <a:gdLst/>
              <a:ahLst/>
              <a:cxnLst/>
              <a:rect l="l" t="t" r="r" b="b"/>
              <a:pathLst>
                <a:path w="430" h="454" extrusionOk="0">
                  <a:moveTo>
                    <a:pt x="1" y="1"/>
                  </a:moveTo>
                  <a:lnTo>
                    <a:pt x="430" y="453"/>
                  </a:lnTo>
                  <a:lnTo>
                    <a:pt x="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78"/>
          <p:cNvGrpSpPr/>
          <p:nvPr/>
        </p:nvGrpSpPr>
        <p:grpSpPr>
          <a:xfrm>
            <a:off x="4782742" y="1922842"/>
            <a:ext cx="343827" cy="344544"/>
            <a:chOff x="4744642" y="1922842"/>
            <a:chExt cx="343827" cy="344544"/>
          </a:xfrm>
        </p:grpSpPr>
        <p:sp>
          <p:nvSpPr>
            <p:cNvPr id="14296" name="Google Shape;14296;p78"/>
            <p:cNvSpPr/>
            <p:nvPr/>
          </p:nvSpPr>
          <p:spPr>
            <a:xfrm>
              <a:off x="4798743" y="1984775"/>
              <a:ext cx="237775" cy="220708"/>
            </a:xfrm>
            <a:custGeom>
              <a:avLst/>
              <a:gdLst/>
              <a:ahLst/>
              <a:cxnLst/>
              <a:rect l="l" t="t" r="r" b="b"/>
              <a:pathLst>
                <a:path w="7955" h="7384" extrusionOk="0">
                  <a:moveTo>
                    <a:pt x="6668" y="1"/>
                  </a:moveTo>
                  <a:cubicBezTo>
                    <a:pt x="5978" y="1"/>
                    <a:pt x="5359" y="405"/>
                    <a:pt x="5025" y="1001"/>
                  </a:cubicBezTo>
                  <a:lnTo>
                    <a:pt x="4001" y="2930"/>
                  </a:lnTo>
                  <a:lnTo>
                    <a:pt x="2286" y="6073"/>
                  </a:lnTo>
                  <a:cubicBezTo>
                    <a:pt x="2096" y="6478"/>
                    <a:pt x="1691" y="6716"/>
                    <a:pt x="1262" y="6716"/>
                  </a:cubicBezTo>
                  <a:lnTo>
                    <a:pt x="0" y="6716"/>
                  </a:lnTo>
                  <a:lnTo>
                    <a:pt x="0" y="7383"/>
                  </a:lnTo>
                  <a:lnTo>
                    <a:pt x="1262" y="7383"/>
                  </a:lnTo>
                  <a:cubicBezTo>
                    <a:pt x="1929" y="7383"/>
                    <a:pt x="2572" y="7002"/>
                    <a:pt x="2882" y="6407"/>
                  </a:cubicBezTo>
                  <a:lnTo>
                    <a:pt x="4001" y="4359"/>
                  </a:lnTo>
                  <a:lnTo>
                    <a:pt x="5621" y="1287"/>
                  </a:lnTo>
                  <a:cubicBezTo>
                    <a:pt x="5835" y="906"/>
                    <a:pt x="6216" y="667"/>
                    <a:pt x="6668" y="667"/>
                  </a:cubicBezTo>
                  <a:lnTo>
                    <a:pt x="7954" y="667"/>
                  </a:lnTo>
                  <a:lnTo>
                    <a:pt x="7954"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4918334" y="1984775"/>
              <a:ext cx="118185" cy="130291"/>
            </a:xfrm>
            <a:custGeom>
              <a:avLst/>
              <a:gdLst/>
              <a:ahLst/>
              <a:cxnLst/>
              <a:rect l="l" t="t" r="r" b="b"/>
              <a:pathLst>
                <a:path w="3954" h="4359" extrusionOk="0">
                  <a:moveTo>
                    <a:pt x="2667" y="1"/>
                  </a:moveTo>
                  <a:cubicBezTo>
                    <a:pt x="1977" y="1"/>
                    <a:pt x="1358" y="405"/>
                    <a:pt x="1024" y="1001"/>
                  </a:cubicBezTo>
                  <a:lnTo>
                    <a:pt x="0" y="2930"/>
                  </a:lnTo>
                  <a:lnTo>
                    <a:pt x="0" y="4359"/>
                  </a:lnTo>
                  <a:lnTo>
                    <a:pt x="1620" y="1287"/>
                  </a:lnTo>
                  <a:cubicBezTo>
                    <a:pt x="1834" y="906"/>
                    <a:pt x="2215" y="667"/>
                    <a:pt x="2667" y="667"/>
                  </a:cubicBezTo>
                  <a:lnTo>
                    <a:pt x="3953" y="667"/>
                  </a:lnTo>
                  <a:lnTo>
                    <a:pt x="3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8"/>
            <p:cNvSpPr/>
            <p:nvPr/>
          </p:nvSpPr>
          <p:spPr>
            <a:xfrm>
              <a:off x="4766701" y="2116471"/>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8"/>
            <p:cNvSpPr/>
            <p:nvPr/>
          </p:nvSpPr>
          <p:spPr>
            <a:xfrm>
              <a:off x="4766701" y="1922842"/>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4766701" y="2016100"/>
              <a:ext cx="20684" cy="56970"/>
            </a:xfrm>
            <a:custGeom>
              <a:avLst/>
              <a:gdLst/>
              <a:ahLst/>
              <a:cxnLst/>
              <a:rect l="l" t="t" r="r" b="b"/>
              <a:pathLst>
                <a:path w="692" h="1906" extrusionOk="0">
                  <a:moveTo>
                    <a:pt x="1" y="0"/>
                  </a:moveTo>
                  <a:lnTo>
                    <a:pt x="1" y="1906"/>
                  </a:lnTo>
                  <a:lnTo>
                    <a:pt x="691" y="1906"/>
                  </a:lnTo>
                  <a:lnTo>
                    <a:pt x="6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4766701" y="2217530"/>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5046444" y="2116471"/>
              <a:ext cx="19967" cy="56970"/>
            </a:xfrm>
            <a:custGeom>
              <a:avLst/>
              <a:gdLst/>
              <a:ahLst/>
              <a:cxnLst/>
              <a:rect l="l" t="t" r="r" b="b"/>
              <a:pathLst>
                <a:path w="668" h="1906" extrusionOk="0">
                  <a:moveTo>
                    <a:pt x="1" y="0"/>
                  </a:moveTo>
                  <a:lnTo>
                    <a:pt x="1" y="1905"/>
                  </a:lnTo>
                  <a:lnTo>
                    <a:pt x="668" y="1905"/>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8"/>
            <p:cNvSpPr/>
            <p:nvPr/>
          </p:nvSpPr>
          <p:spPr>
            <a:xfrm>
              <a:off x="5046444" y="1922842"/>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5046444" y="2016100"/>
              <a:ext cx="19967" cy="56970"/>
            </a:xfrm>
            <a:custGeom>
              <a:avLst/>
              <a:gdLst/>
              <a:ahLst/>
              <a:cxnLst/>
              <a:rect l="l" t="t" r="r" b="b"/>
              <a:pathLst>
                <a:path w="668" h="1906" extrusionOk="0">
                  <a:moveTo>
                    <a:pt x="1" y="0"/>
                  </a:moveTo>
                  <a:lnTo>
                    <a:pt x="1" y="1906"/>
                  </a:lnTo>
                  <a:lnTo>
                    <a:pt x="668" y="1906"/>
                  </a:lnTo>
                  <a:lnTo>
                    <a:pt x="668"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5046444" y="2217530"/>
              <a:ext cx="19967" cy="49857"/>
            </a:xfrm>
            <a:custGeom>
              <a:avLst/>
              <a:gdLst/>
              <a:ahLst/>
              <a:cxnLst/>
              <a:rect l="l" t="t" r="r" b="b"/>
              <a:pathLst>
                <a:path w="668" h="1668" extrusionOk="0">
                  <a:moveTo>
                    <a:pt x="1" y="1"/>
                  </a:moveTo>
                  <a:lnTo>
                    <a:pt x="1" y="1668"/>
                  </a:lnTo>
                  <a:lnTo>
                    <a:pt x="668" y="1668"/>
                  </a:lnTo>
                  <a:lnTo>
                    <a:pt x="668"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8"/>
            <p:cNvSpPr/>
            <p:nvPr/>
          </p:nvSpPr>
          <p:spPr>
            <a:xfrm>
              <a:off x="4799461" y="1983370"/>
              <a:ext cx="236340" cy="121742"/>
            </a:xfrm>
            <a:custGeom>
              <a:avLst/>
              <a:gdLst/>
              <a:ahLst/>
              <a:cxnLst/>
              <a:rect l="l" t="t" r="r" b="b"/>
              <a:pathLst>
                <a:path w="7907" h="4073" extrusionOk="0">
                  <a:moveTo>
                    <a:pt x="0" y="0"/>
                  </a:moveTo>
                  <a:lnTo>
                    <a:pt x="0" y="667"/>
                  </a:lnTo>
                  <a:lnTo>
                    <a:pt x="1477" y="667"/>
                  </a:lnTo>
                  <a:cubicBezTo>
                    <a:pt x="1834" y="667"/>
                    <a:pt x="2143" y="834"/>
                    <a:pt x="2429" y="1072"/>
                  </a:cubicBezTo>
                  <a:lnTo>
                    <a:pt x="3977" y="2524"/>
                  </a:lnTo>
                  <a:lnTo>
                    <a:pt x="5001" y="3501"/>
                  </a:lnTo>
                  <a:cubicBezTo>
                    <a:pt x="5406" y="3858"/>
                    <a:pt x="5906" y="4072"/>
                    <a:pt x="6430" y="4072"/>
                  </a:cubicBezTo>
                  <a:lnTo>
                    <a:pt x="7907" y="4072"/>
                  </a:lnTo>
                  <a:lnTo>
                    <a:pt x="7907" y="3382"/>
                  </a:lnTo>
                  <a:lnTo>
                    <a:pt x="6430" y="3358"/>
                  </a:lnTo>
                  <a:cubicBezTo>
                    <a:pt x="6073" y="3358"/>
                    <a:pt x="5763" y="3215"/>
                    <a:pt x="5477" y="2977"/>
                  </a:cubicBezTo>
                  <a:lnTo>
                    <a:pt x="4001" y="1572"/>
                  </a:lnTo>
                  <a:lnTo>
                    <a:pt x="2905" y="548"/>
                  </a:lnTo>
                  <a:cubicBezTo>
                    <a:pt x="2501" y="191"/>
                    <a:pt x="2001" y="0"/>
                    <a:pt x="1477" y="0"/>
                  </a:cubicBezTo>
                  <a:close/>
                </a:path>
              </a:pathLst>
            </a:custGeom>
            <a:solidFill>
              <a:srgbClr val="DB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8"/>
            <p:cNvSpPr/>
            <p:nvPr/>
          </p:nvSpPr>
          <p:spPr>
            <a:xfrm>
              <a:off x="4802300" y="2083712"/>
              <a:ext cx="233501" cy="121772"/>
            </a:xfrm>
            <a:custGeom>
              <a:avLst/>
              <a:gdLst/>
              <a:ahLst/>
              <a:cxnLst/>
              <a:rect l="l" t="t" r="r" b="b"/>
              <a:pathLst>
                <a:path w="7812" h="4074" extrusionOk="0">
                  <a:moveTo>
                    <a:pt x="0" y="1"/>
                  </a:moveTo>
                  <a:lnTo>
                    <a:pt x="0" y="691"/>
                  </a:lnTo>
                  <a:lnTo>
                    <a:pt x="1334" y="691"/>
                  </a:lnTo>
                  <a:cubicBezTo>
                    <a:pt x="1739" y="691"/>
                    <a:pt x="2048" y="834"/>
                    <a:pt x="2334" y="1072"/>
                  </a:cubicBezTo>
                  <a:lnTo>
                    <a:pt x="3882" y="2525"/>
                  </a:lnTo>
                  <a:lnTo>
                    <a:pt x="4906" y="3525"/>
                  </a:lnTo>
                  <a:cubicBezTo>
                    <a:pt x="5311" y="3883"/>
                    <a:pt x="5811" y="4073"/>
                    <a:pt x="6335" y="4073"/>
                  </a:cubicBezTo>
                  <a:lnTo>
                    <a:pt x="7812" y="4073"/>
                  </a:lnTo>
                  <a:lnTo>
                    <a:pt x="7812" y="3406"/>
                  </a:lnTo>
                  <a:lnTo>
                    <a:pt x="7812" y="3359"/>
                  </a:lnTo>
                  <a:lnTo>
                    <a:pt x="6335" y="3359"/>
                  </a:lnTo>
                  <a:cubicBezTo>
                    <a:pt x="5954" y="3359"/>
                    <a:pt x="5621" y="3216"/>
                    <a:pt x="5359" y="2978"/>
                  </a:cubicBezTo>
                  <a:lnTo>
                    <a:pt x="3882" y="1573"/>
                  </a:lnTo>
                  <a:lnTo>
                    <a:pt x="2763" y="572"/>
                  </a:lnTo>
                  <a:cubicBezTo>
                    <a:pt x="2382" y="215"/>
                    <a:pt x="1882" y="1"/>
                    <a:pt x="1334" y="1"/>
                  </a:cubicBezTo>
                  <a:close/>
                </a:path>
              </a:pathLst>
            </a:custGeom>
            <a:solidFill>
              <a:srgbClr val="9BA7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4744642" y="1961999"/>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8"/>
            <p:cNvSpPr/>
            <p:nvPr/>
          </p:nvSpPr>
          <p:spPr>
            <a:xfrm>
              <a:off x="4744642" y="2062370"/>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8"/>
            <p:cNvSpPr/>
            <p:nvPr/>
          </p:nvSpPr>
          <p:spPr>
            <a:xfrm>
              <a:off x="4744642" y="2163459"/>
              <a:ext cx="64084" cy="64084"/>
            </a:xfrm>
            <a:custGeom>
              <a:avLst/>
              <a:gdLst/>
              <a:ahLst/>
              <a:cxnLst/>
              <a:rect l="l" t="t" r="r" b="b"/>
              <a:pathLst>
                <a:path w="2144" h="2144" extrusionOk="0">
                  <a:moveTo>
                    <a:pt x="1072" y="0"/>
                  </a:moveTo>
                  <a:cubicBezTo>
                    <a:pt x="477" y="0"/>
                    <a:pt x="0" y="500"/>
                    <a:pt x="0" y="1072"/>
                  </a:cubicBezTo>
                  <a:cubicBezTo>
                    <a:pt x="0" y="1667"/>
                    <a:pt x="477" y="2143"/>
                    <a:pt x="1072" y="2143"/>
                  </a:cubicBezTo>
                  <a:cubicBezTo>
                    <a:pt x="1667" y="2143"/>
                    <a:pt x="2144" y="1667"/>
                    <a:pt x="2144" y="1072"/>
                  </a:cubicBezTo>
                  <a:cubicBezTo>
                    <a:pt x="2144" y="500"/>
                    <a:pt x="1667" y="0"/>
                    <a:pt x="107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5024385" y="1961999"/>
              <a:ext cx="64084" cy="64084"/>
            </a:xfrm>
            <a:custGeom>
              <a:avLst/>
              <a:gdLst/>
              <a:ahLst/>
              <a:cxnLst/>
              <a:rect l="l" t="t" r="r" b="b"/>
              <a:pathLst>
                <a:path w="2144" h="2144" extrusionOk="0">
                  <a:moveTo>
                    <a:pt x="1072" y="1"/>
                  </a:moveTo>
                  <a:cubicBezTo>
                    <a:pt x="501" y="1"/>
                    <a:pt x="0" y="477"/>
                    <a:pt x="0" y="1072"/>
                  </a:cubicBezTo>
                  <a:cubicBezTo>
                    <a:pt x="0" y="1668"/>
                    <a:pt x="501" y="2144"/>
                    <a:pt x="1072" y="2144"/>
                  </a:cubicBezTo>
                  <a:cubicBezTo>
                    <a:pt x="1668" y="2144"/>
                    <a:pt x="2144" y="1668"/>
                    <a:pt x="2144" y="1072"/>
                  </a:cubicBezTo>
                  <a:cubicBezTo>
                    <a:pt x="2144" y="477"/>
                    <a:pt x="1668" y="1"/>
                    <a:pt x="1072"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4918334" y="2031045"/>
              <a:ext cx="117468" cy="74067"/>
            </a:xfrm>
            <a:custGeom>
              <a:avLst/>
              <a:gdLst/>
              <a:ahLst/>
              <a:cxnLst/>
              <a:rect l="l" t="t" r="r" b="b"/>
              <a:pathLst>
                <a:path w="3930" h="2478" extrusionOk="0">
                  <a:moveTo>
                    <a:pt x="0" y="1"/>
                  </a:moveTo>
                  <a:lnTo>
                    <a:pt x="0" y="929"/>
                  </a:lnTo>
                  <a:lnTo>
                    <a:pt x="1024" y="1906"/>
                  </a:lnTo>
                  <a:cubicBezTo>
                    <a:pt x="1429" y="2263"/>
                    <a:pt x="1929" y="2477"/>
                    <a:pt x="2453" y="2477"/>
                  </a:cubicBezTo>
                  <a:lnTo>
                    <a:pt x="3930" y="2477"/>
                  </a:lnTo>
                  <a:lnTo>
                    <a:pt x="3930" y="1787"/>
                  </a:lnTo>
                  <a:lnTo>
                    <a:pt x="2453" y="1787"/>
                  </a:lnTo>
                  <a:cubicBezTo>
                    <a:pt x="2072" y="1787"/>
                    <a:pt x="1739" y="1644"/>
                    <a:pt x="1477" y="1406"/>
                  </a:cubicBezTo>
                  <a:lnTo>
                    <a:pt x="0" y="1"/>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4916899" y="2132134"/>
              <a:ext cx="117468" cy="73350"/>
            </a:xfrm>
            <a:custGeom>
              <a:avLst/>
              <a:gdLst/>
              <a:ahLst/>
              <a:cxnLst/>
              <a:rect l="l" t="t" r="r" b="b"/>
              <a:pathLst>
                <a:path w="3930" h="2454" extrusionOk="0">
                  <a:moveTo>
                    <a:pt x="1" y="0"/>
                  </a:moveTo>
                  <a:lnTo>
                    <a:pt x="1" y="905"/>
                  </a:lnTo>
                  <a:lnTo>
                    <a:pt x="1048" y="1905"/>
                  </a:lnTo>
                  <a:cubicBezTo>
                    <a:pt x="1429" y="2263"/>
                    <a:pt x="1953" y="2453"/>
                    <a:pt x="2477" y="2453"/>
                  </a:cubicBezTo>
                  <a:lnTo>
                    <a:pt x="3930" y="2453"/>
                  </a:lnTo>
                  <a:lnTo>
                    <a:pt x="3930" y="1786"/>
                  </a:lnTo>
                  <a:lnTo>
                    <a:pt x="2477" y="1786"/>
                  </a:lnTo>
                  <a:cubicBezTo>
                    <a:pt x="2120" y="1786"/>
                    <a:pt x="1787" y="1667"/>
                    <a:pt x="1501" y="1381"/>
                  </a:cubicBezTo>
                  <a:lnTo>
                    <a:pt x="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8"/>
            <p:cNvSpPr/>
            <p:nvPr/>
          </p:nvSpPr>
          <p:spPr>
            <a:xfrm>
              <a:off x="5024385" y="2062370"/>
              <a:ext cx="64084" cy="64084"/>
            </a:xfrm>
            <a:custGeom>
              <a:avLst/>
              <a:gdLst/>
              <a:ahLst/>
              <a:cxnLst/>
              <a:rect l="l" t="t" r="r" b="b"/>
              <a:pathLst>
                <a:path w="2144" h="2144" extrusionOk="0">
                  <a:moveTo>
                    <a:pt x="1072" y="0"/>
                  </a:moveTo>
                  <a:cubicBezTo>
                    <a:pt x="501" y="0"/>
                    <a:pt x="0" y="477"/>
                    <a:pt x="0" y="1072"/>
                  </a:cubicBezTo>
                  <a:cubicBezTo>
                    <a:pt x="0" y="1667"/>
                    <a:pt x="501" y="2144"/>
                    <a:pt x="1072" y="2144"/>
                  </a:cubicBezTo>
                  <a:cubicBezTo>
                    <a:pt x="1668" y="2144"/>
                    <a:pt x="2144" y="1667"/>
                    <a:pt x="2144" y="1072"/>
                  </a:cubicBezTo>
                  <a:cubicBezTo>
                    <a:pt x="2144" y="477"/>
                    <a:pt x="1668" y="0"/>
                    <a:pt x="1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8"/>
            <p:cNvSpPr/>
            <p:nvPr/>
          </p:nvSpPr>
          <p:spPr>
            <a:xfrm>
              <a:off x="5024385" y="2163459"/>
              <a:ext cx="64084" cy="64084"/>
            </a:xfrm>
            <a:custGeom>
              <a:avLst/>
              <a:gdLst/>
              <a:ahLst/>
              <a:cxnLst/>
              <a:rect l="l" t="t" r="r" b="b"/>
              <a:pathLst>
                <a:path w="2144" h="2144" extrusionOk="0">
                  <a:moveTo>
                    <a:pt x="1072" y="0"/>
                  </a:moveTo>
                  <a:cubicBezTo>
                    <a:pt x="501" y="0"/>
                    <a:pt x="0" y="500"/>
                    <a:pt x="0" y="1072"/>
                  </a:cubicBezTo>
                  <a:cubicBezTo>
                    <a:pt x="0" y="1667"/>
                    <a:pt x="501" y="2143"/>
                    <a:pt x="1072" y="2143"/>
                  </a:cubicBezTo>
                  <a:cubicBezTo>
                    <a:pt x="1668" y="2143"/>
                    <a:pt x="2144" y="1667"/>
                    <a:pt x="2144" y="1072"/>
                  </a:cubicBezTo>
                  <a:cubicBezTo>
                    <a:pt x="2144" y="500"/>
                    <a:pt x="1668" y="0"/>
                    <a:pt x="1072"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78"/>
          <p:cNvGrpSpPr/>
          <p:nvPr/>
        </p:nvGrpSpPr>
        <p:grpSpPr>
          <a:xfrm>
            <a:off x="5523800" y="1922842"/>
            <a:ext cx="343856" cy="344545"/>
            <a:chOff x="5409500" y="1922842"/>
            <a:chExt cx="343856" cy="344545"/>
          </a:xfrm>
        </p:grpSpPr>
        <p:sp>
          <p:nvSpPr>
            <p:cNvPr id="14317" name="Google Shape;14317;p78"/>
            <p:cNvSpPr/>
            <p:nvPr/>
          </p:nvSpPr>
          <p:spPr>
            <a:xfrm>
              <a:off x="5441543" y="2066644"/>
              <a:ext cx="56253" cy="190071"/>
            </a:xfrm>
            <a:custGeom>
              <a:avLst/>
              <a:gdLst/>
              <a:ahLst/>
              <a:cxnLst/>
              <a:rect l="l" t="t" r="r" b="b"/>
              <a:pathLst>
                <a:path w="1882" h="6359" extrusionOk="0">
                  <a:moveTo>
                    <a:pt x="1" y="0"/>
                  </a:moveTo>
                  <a:lnTo>
                    <a:pt x="1" y="6359"/>
                  </a:lnTo>
                  <a:lnTo>
                    <a:pt x="1882" y="6359"/>
                  </a:lnTo>
                  <a:lnTo>
                    <a:pt x="1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8"/>
            <p:cNvSpPr/>
            <p:nvPr/>
          </p:nvSpPr>
          <p:spPr>
            <a:xfrm>
              <a:off x="5469311" y="2066644"/>
              <a:ext cx="28485" cy="190071"/>
            </a:xfrm>
            <a:custGeom>
              <a:avLst/>
              <a:gdLst/>
              <a:ahLst/>
              <a:cxnLst/>
              <a:rect l="l" t="t" r="r" b="b"/>
              <a:pathLst>
                <a:path w="953" h="6359" extrusionOk="0">
                  <a:moveTo>
                    <a:pt x="0" y="0"/>
                  </a:moveTo>
                  <a:lnTo>
                    <a:pt x="0" y="6359"/>
                  </a:lnTo>
                  <a:lnTo>
                    <a:pt x="953" y="6359"/>
                  </a:lnTo>
                  <a:lnTo>
                    <a:pt x="95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8"/>
            <p:cNvSpPr/>
            <p:nvPr/>
          </p:nvSpPr>
          <p:spPr>
            <a:xfrm>
              <a:off x="5553302" y="2022496"/>
              <a:ext cx="55566" cy="234218"/>
            </a:xfrm>
            <a:custGeom>
              <a:avLst/>
              <a:gdLst/>
              <a:ahLst/>
              <a:cxnLst/>
              <a:rect l="l" t="t" r="r" b="b"/>
              <a:pathLst>
                <a:path w="1859" h="7836" extrusionOk="0">
                  <a:moveTo>
                    <a:pt x="1" y="1"/>
                  </a:moveTo>
                  <a:lnTo>
                    <a:pt x="1" y="7836"/>
                  </a:lnTo>
                  <a:lnTo>
                    <a:pt x="1858" y="7836"/>
                  </a:lnTo>
                  <a:lnTo>
                    <a:pt x="185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5580353" y="2022496"/>
              <a:ext cx="28515" cy="234218"/>
            </a:xfrm>
            <a:custGeom>
              <a:avLst/>
              <a:gdLst/>
              <a:ahLst/>
              <a:cxnLst/>
              <a:rect l="l" t="t" r="r" b="b"/>
              <a:pathLst>
                <a:path w="954" h="7836" extrusionOk="0">
                  <a:moveTo>
                    <a:pt x="0" y="1"/>
                  </a:moveTo>
                  <a:lnTo>
                    <a:pt x="0" y="7836"/>
                  </a:lnTo>
                  <a:lnTo>
                    <a:pt x="953" y="7836"/>
                  </a:lnTo>
                  <a:lnTo>
                    <a:pt x="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5665062" y="1976944"/>
              <a:ext cx="56253" cy="279770"/>
            </a:xfrm>
            <a:custGeom>
              <a:avLst/>
              <a:gdLst/>
              <a:ahLst/>
              <a:cxnLst/>
              <a:rect l="l" t="t" r="r" b="b"/>
              <a:pathLst>
                <a:path w="1882" h="9360" extrusionOk="0">
                  <a:moveTo>
                    <a:pt x="0" y="1"/>
                  </a:moveTo>
                  <a:lnTo>
                    <a:pt x="0"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8"/>
            <p:cNvSpPr/>
            <p:nvPr/>
          </p:nvSpPr>
          <p:spPr>
            <a:xfrm>
              <a:off x="5692830" y="1976944"/>
              <a:ext cx="28485" cy="279770"/>
            </a:xfrm>
            <a:custGeom>
              <a:avLst/>
              <a:gdLst/>
              <a:ahLst/>
              <a:cxnLst/>
              <a:rect l="l" t="t" r="r" b="b"/>
              <a:pathLst>
                <a:path w="953" h="9360" extrusionOk="0">
                  <a:moveTo>
                    <a:pt x="0" y="1"/>
                  </a:moveTo>
                  <a:lnTo>
                    <a:pt x="0"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8"/>
            <p:cNvSpPr/>
            <p:nvPr/>
          </p:nvSpPr>
          <p:spPr>
            <a:xfrm>
              <a:off x="5497766" y="1976944"/>
              <a:ext cx="56283" cy="279770"/>
            </a:xfrm>
            <a:custGeom>
              <a:avLst/>
              <a:gdLst/>
              <a:ahLst/>
              <a:cxnLst/>
              <a:rect l="l" t="t" r="r" b="b"/>
              <a:pathLst>
                <a:path w="1883" h="9360" extrusionOk="0">
                  <a:moveTo>
                    <a:pt x="1" y="1"/>
                  </a:moveTo>
                  <a:lnTo>
                    <a:pt x="1" y="9360"/>
                  </a:lnTo>
                  <a:lnTo>
                    <a:pt x="1882" y="9360"/>
                  </a:lnTo>
                  <a:lnTo>
                    <a:pt x="1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5525534" y="1976944"/>
              <a:ext cx="28515" cy="279770"/>
            </a:xfrm>
            <a:custGeom>
              <a:avLst/>
              <a:gdLst/>
              <a:ahLst/>
              <a:cxnLst/>
              <a:rect l="l" t="t" r="r" b="b"/>
              <a:pathLst>
                <a:path w="954" h="9360" extrusionOk="0">
                  <a:moveTo>
                    <a:pt x="1" y="1"/>
                  </a:moveTo>
                  <a:lnTo>
                    <a:pt x="1" y="9360"/>
                  </a:lnTo>
                  <a:lnTo>
                    <a:pt x="953" y="9360"/>
                  </a:lnTo>
                  <a:lnTo>
                    <a:pt x="95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5608838" y="1922842"/>
              <a:ext cx="56253" cy="333871"/>
            </a:xfrm>
            <a:custGeom>
              <a:avLst/>
              <a:gdLst/>
              <a:ahLst/>
              <a:cxnLst/>
              <a:rect l="l" t="t" r="r" b="b"/>
              <a:pathLst>
                <a:path w="1882" h="11170" extrusionOk="0">
                  <a:moveTo>
                    <a:pt x="0" y="1"/>
                  </a:moveTo>
                  <a:lnTo>
                    <a:pt x="0" y="11170"/>
                  </a:lnTo>
                  <a:lnTo>
                    <a:pt x="1881" y="11170"/>
                  </a:lnTo>
                  <a:lnTo>
                    <a:pt x="188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8"/>
            <p:cNvSpPr/>
            <p:nvPr/>
          </p:nvSpPr>
          <p:spPr>
            <a:xfrm>
              <a:off x="5637294" y="1922842"/>
              <a:ext cx="28515" cy="333871"/>
            </a:xfrm>
            <a:custGeom>
              <a:avLst/>
              <a:gdLst/>
              <a:ahLst/>
              <a:cxnLst/>
              <a:rect l="l" t="t" r="r" b="b"/>
              <a:pathLst>
                <a:path w="954" h="11170" extrusionOk="0">
                  <a:moveTo>
                    <a:pt x="1" y="1"/>
                  </a:moveTo>
                  <a:lnTo>
                    <a:pt x="1" y="11170"/>
                  </a:lnTo>
                  <a:lnTo>
                    <a:pt x="953" y="11170"/>
                  </a:lnTo>
                  <a:lnTo>
                    <a:pt x="95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8"/>
            <p:cNvSpPr/>
            <p:nvPr/>
          </p:nvSpPr>
          <p:spPr>
            <a:xfrm>
              <a:off x="5409500" y="2246733"/>
              <a:ext cx="343855" cy="20654"/>
            </a:xfrm>
            <a:custGeom>
              <a:avLst/>
              <a:gdLst/>
              <a:ahLst/>
              <a:cxnLst/>
              <a:rect l="l" t="t" r="r" b="b"/>
              <a:pathLst>
                <a:path w="11504" h="691" extrusionOk="0">
                  <a:moveTo>
                    <a:pt x="1" y="0"/>
                  </a:moveTo>
                  <a:lnTo>
                    <a:pt x="1" y="691"/>
                  </a:lnTo>
                  <a:lnTo>
                    <a:pt x="11503" y="691"/>
                  </a:lnTo>
                  <a:lnTo>
                    <a:pt x="1150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581788" y="2246733"/>
              <a:ext cx="171569" cy="20654"/>
            </a:xfrm>
            <a:custGeom>
              <a:avLst/>
              <a:gdLst/>
              <a:ahLst/>
              <a:cxnLst/>
              <a:rect l="l" t="t" r="r" b="b"/>
              <a:pathLst>
                <a:path w="5740" h="691" extrusionOk="0">
                  <a:moveTo>
                    <a:pt x="0" y="0"/>
                  </a:moveTo>
                  <a:lnTo>
                    <a:pt x="0" y="691"/>
                  </a:lnTo>
                  <a:lnTo>
                    <a:pt x="5739" y="691"/>
                  </a:lnTo>
                  <a:lnTo>
                    <a:pt x="57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78"/>
          <p:cNvGrpSpPr/>
          <p:nvPr/>
        </p:nvGrpSpPr>
        <p:grpSpPr>
          <a:xfrm>
            <a:off x="6272720" y="1934948"/>
            <a:ext cx="344544" cy="319646"/>
            <a:chOff x="6082220" y="1934948"/>
            <a:chExt cx="344544" cy="319646"/>
          </a:xfrm>
        </p:grpSpPr>
        <p:sp>
          <p:nvSpPr>
            <p:cNvPr id="14330" name="Google Shape;14330;p78"/>
            <p:cNvSpPr/>
            <p:nvPr/>
          </p:nvSpPr>
          <p:spPr>
            <a:xfrm>
              <a:off x="6211047" y="2190480"/>
              <a:ext cx="215716" cy="64114"/>
            </a:xfrm>
            <a:custGeom>
              <a:avLst/>
              <a:gdLst/>
              <a:ahLst/>
              <a:cxnLst/>
              <a:rect l="l" t="t" r="r" b="b"/>
              <a:pathLst>
                <a:path w="7217" h="2145" extrusionOk="0">
                  <a:moveTo>
                    <a:pt x="1" y="1"/>
                  </a:moveTo>
                  <a:lnTo>
                    <a:pt x="1" y="2144"/>
                  </a:lnTo>
                  <a:lnTo>
                    <a:pt x="7217" y="2144"/>
                  </a:lnTo>
                  <a:lnTo>
                    <a:pt x="72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8"/>
            <p:cNvSpPr/>
            <p:nvPr/>
          </p:nvSpPr>
          <p:spPr>
            <a:xfrm>
              <a:off x="6211047" y="2222522"/>
              <a:ext cx="215716" cy="32072"/>
            </a:xfrm>
            <a:custGeom>
              <a:avLst/>
              <a:gdLst/>
              <a:ahLst/>
              <a:cxnLst/>
              <a:rect l="l" t="t" r="r" b="b"/>
              <a:pathLst>
                <a:path w="7217" h="1073" extrusionOk="0">
                  <a:moveTo>
                    <a:pt x="1" y="1"/>
                  </a:moveTo>
                  <a:lnTo>
                    <a:pt x="1" y="1072"/>
                  </a:lnTo>
                  <a:lnTo>
                    <a:pt x="7217" y="1072"/>
                  </a:lnTo>
                  <a:lnTo>
                    <a:pt x="7217"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8"/>
            <p:cNvSpPr/>
            <p:nvPr/>
          </p:nvSpPr>
          <p:spPr>
            <a:xfrm>
              <a:off x="6267300" y="2102244"/>
              <a:ext cx="159463" cy="64084"/>
            </a:xfrm>
            <a:custGeom>
              <a:avLst/>
              <a:gdLst/>
              <a:ahLst/>
              <a:cxnLst/>
              <a:rect l="l" t="t" r="r" b="b"/>
              <a:pathLst>
                <a:path w="5335" h="2144" extrusionOk="0">
                  <a:moveTo>
                    <a:pt x="0" y="0"/>
                  </a:moveTo>
                  <a:lnTo>
                    <a:pt x="0" y="2143"/>
                  </a:lnTo>
                  <a:lnTo>
                    <a:pt x="5335" y="2143"/>
                  </a:lnTo>
                  <a:lnTo>
                    <a:pt x="533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6267300" y="2135691"/>
              <a:ext cx="159463" cy="32042"/>
            </a:xfrm>
            <a:custGeom>
              <a:avLst/>
              <a:gdLst/>
              <a:ahLst/>
              <a:cxnLst/>
              <a:rect l="l" t="t" r="r" b="b"/>
              <a:pathLst>
                <a:path w="5335" h="1072" extrusionOk="0">
                  <a:moveTo>
                    <a:pt x="0" y="0"/>
                  </a:moveTo>
                  <a:lnTo>
                    <a:pt x="0" y="1072"/>
                  </a:lnTo>
                  <a:lnTo>
                    <a:pt x="5335" y="1072"/>
                  </a:lnTo>
                  <a:lnTo>
                    <a:pt x="5335"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6320684" y="2015383"/>
              <a:ext cx="106080" cy="64084"/>
            </a:xfrm>
            <a:custGeom>
              <a:avLst/>
              <a:gdLst/>
              <a:ahLst/>
              <a:cxnLst/>
              <a:rect l="l" t="t" r="r" b="b"/>
              <a:pathLst>
                <a:path w="3549" h="2144" extrusionOk="0">
                  <a:moveTo>
                    <a:pt x="0" y="1"/>
                  </a:moveTo>
                  <a:lnTo>
                    <a:pt x="0" y="2144"/>
                  </a:lnTo>
                  <a:lnTo>
                    <a:pt x="3549" y="2144"/>
                  </a:lnTo>
                  <a:lnTo>
                    <a:pt x="354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6320684" y="2048142"/>
              <a:ext cx="106080" cy="32042"/>
            </a:xfrm>
            <a:custGeom>
              <a:avLst/>
              <a:gdLst/>
              <a:ahLst/>
              <a:cxnLst/>
              <a:rect l="l" t="t" r="r" b="b"/>
              <a:pathLst>
                <a:path w="3549" h="1072" extrusionOk="0">
                  <a:moveTo>
                    <a:pt x="0" y="0"/>
                  </a:moveTo>
                  <a:lnTo>
                    <a:pt x="0" y="1072"/>
                  </a:lnTo>
                  <a:lnTo>
                    <a:pt x="3549" y="1072"/>
                  </a:lnTo>
                  <a:lnTo>
                    <a:pt x="354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8"/>
            <p:cNvSpPr/>
            <p:nvPr/>
          </p:nvSpPr>
          <p:spPr>
            <a:xfrm>
              <a:off x="6082220" y="2015383"/>
              <a:ext cx="270505" cy="64084"/>
            </a:xfrm>
            <a:custGeom>
              <a:avLst/>
              <a:gdLst/>
              <a:ahLst/>
              <a:cxnLst/>
              <a:rect l="l" t="t" r="r" b="b"/>
              <a:pathLst>
                <a:path w="9050" h="2144" extrusionOk="0">
                  <a:moveTo>
                    <a:pt x="1" y="1"/>
                  </a:moveTo>
                  <a:lnTo>
                    <a:pt x="1" y="2144"/>
                  </a:lnTo>
                  <a:lnTo>
                    <a:pt x="7978" y="2144"/>
                  </a:lnTo>
                  <a:lnTo>
                    <a:pt x="9050" y="1072"/>
                  </a:lnTo>
                  <a:lnTo>
                    <a:pt x="797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8"/>
            <p:cNvSpPr/>
            <p:nvPr/>
          </p:nvSpPr>
          <p:spPr>
            <a:xfrm>
              <a:off x="6082938" y="2102244"/>
              <a:ext cx="219273" cy="64084"/>
            </a:xfrm>
            <a:custGeom>
              <a:avLst/>
              <a:gdLst/>
              <a:ahLst/>
              <a:cxnLst/>
              <a:rect l="l" t="t" r="r" b="b"/>
              <a:pathLst>
                <a:path w="7336" h="2144" extrusionOk="0">
                  <a:moveTo>
                    <a:pt x="0" y="0"/>
                  </a:moveTo>
                  <a:lnTo>
                    <a:pt x="0" y="2143"/>
                  </a:lnTo>
                  <a:lnTo>
                    <a:pt x="6264" y="2143"/>
                  </a:lnTo>
                  <a:lnTo>
                    <a:pt x="7335" y="1072"/>
                  </a:lnTo>
                  <a:lnTo>
                    <a:pt x="626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6082220" y="2189792"/>
              <a:ext cx="160898" cy="64084"/>
            </a:xfrm>
            <a:custGeom>
              <a:avLst/>
              <a:gdLst/>
              <a:ahLst/>
              <a:cxnLst/>
              <a:rect l="l" t="t" r="r" b="b"/>
              <a:pathLst>
                <a:path w="5383" h="2144" extrusionOk="0">
                  <a:moveTo>
                    <a:pt x="1" y="0"/>
                  </a:moveTo>
                  <a:lnTo>
                    <a:pt x="1" y="2143"/>
                  </a:lnTo>
                  <a:lnTo>
                    <a:pt x="4311" y="2143"/>
                  </a:lnTo>
                  <a:lnTo>
                    <a:pt x="5383" y="1072"/>
                  </a:lnTo>
                  <a:lnTo>
                    <a:pt x="4311"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6364802" y="1974104"/>
              <a:ext cx="61962" cy="20684"/>
            </a:xfrm>
            <a:custGeom>
              <a:avLst/>
              <a:gdLst/>
              <a:ahLst/>
              <a:cxnLst/>
              <a:rect l="l" t="t" r="r" b="b"/>
              <a:pathLst>
                <a:path w="2073" h="692" extrusionOk="0">
                  <a:moveTo>
                    <a:pt x="1" y="0"/>
                  </a:moveTo>
                  <a:lnTo>
                    <a:pt x="1" y="691"/>
                  </a:lnTo>
                  <a:lnTo>
                    <a:pt x="2073" y="691"/>
                  </a:lnTo>
                  <a:lnTo>
                    <a:pt x="207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6364802" y="1934948"/>
              <a:ext cx="61962" cy="20684"/>
            </a:xfrm>
            <a:custGeom>
              <a:avLst/>
              <a:gdLst/>
              <a:ahLst/>
              <a:cxnLst/>
              <a:rect l="l" t="t" r="r" b="b"/>
              <a:pathLst>
                <a:path w="2073" h="692" extrusionOk="0">
                  <a:moveTo>
                    <a:pt x="1" y="1"/>
                  </a:moveTo>
                  <a:lnTo>
                    <a:pt x="1" y="691"/>
                  </a:lnTo>
                  <a:lnTo>
                    <a:pt x="2073" y="691"/>
                  </a:lnTo>
                  <a:lnTo>
                    <a:pt x="207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8"/>
            <p:cNvSpPr/>
            <p:nvPr/>
          </p:nvSpPr>
          <p:spPr>
            <a:xfrm>
              <a:off x="6324241" y="1974104"/>
              <a:ext cx="20684" cy="20684"/>
            </a:xfrm>
            <a:custGeom>
              <a:avLst/>
              <a:gdLst/>
              <a:ahLst/>
              <a:cxnLst/>
              <a:rect l="l" t="t" r="r" b="b"/>
              <a:pathLst>
                <a:path w="692" h="692"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8"/>
            <p:cNvSpPr/>
            <p:nvPr/>
          </p:nvSpPr>
          <p:spPr>
            <a:xfrm>
              <a:off x="6324241" y="1934948"/>
              <a:ext cx="20684" cy="20684"/>
            </a:xfrm>
            <a:custGeom>
              <a:avLst/>
              <a:gdLst/>
              <a:ahLst/>
              <a:cxnLst/>
              <a:rect l="l" t="t" r="r" b="b"/>
              <a:pathLst>
                <a:path w="692"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6082220" y="2048142"/>
              <a:ext cx="270505" cy="32042"/>
            </a:xfrm>
            <a:custGeom>
              <a:avLst/>
              <a:gdLst/>
              <a:ahLst/>
              <a:cxnLst/>
              <a:rect l="l" t="t" r="r" b="b"/>
              <a:pathLst>
                <a:path w="9050" h="1072" extrusionOk="0">
                  <a:moveTo>
                    <a:pt x="1" y="0"/>
                  </a:moveTo>
                  <a:lnTo>
                    <a:pt x="1" y="1072"/>
                  </a:lnTo>
                  <a:lnTo>
                    <a:pt x="7978" y="1072"/>
                  </a:lnTo>
                  <a:lnTo>
                    <a:pt x="905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8"/>
            <p:cNvSpPr/>
            <p:nvPr/>
          </p:nvSpPr>
          <p:spPr>
            <a:xfrm>
              <a:off x="6082938" y="2135691"/>
              <a:ext cx="219273" cy="32042"/>
            </a:xfrm>
            <a:custGeom>
              <a:avLst/>
              <a:gdLst/>
              <a:ahLst/>
              <a:cxnLst/>
              <a:rect l="l" t="t" r="r" b="b"/>
              <a:pathLst>
                <a:path w="7336" h="1072" extrusionOk="0">
                  <a:moveTo>
                    <a:pt x="0" y="0"/>
                  </a:moveTo>
                  <a:lnTo>
                    <a:pt x="0" y="1072"/>
                  </a:lnTo>
                  <a:lnTo>
                    <a:pt x="6264" y="1072"/>
                  </a:lnTo>
                  <a:lnTo>
                    <a:pt x="733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8"/>
            <p:cNvSpPr/>
            <p:nvPr/>
          </p:nvSpPr>
          <p:spPr>
            <a:xfrm>
              <a:off x="6082938" y="2222522"/>
              <a:ext cx="162333" cy="32072"/>
            </a:xfrm>
            <a:custGeom>
              <a:avLst/>
              <a:gdLst/>
              <a:ahLst/>
              <a:cxnLst/>
              <a:rect l="l" t="t" r="r" b="b"/>
              <a:pathLst>
                <a:path w="5431" h="1073" extrusionOk="0">
                  <a:moveTo>
                    <a:pt x="0" y="1"/>
                  </a:moveTo>
                  <a:lnTo>
                    <a:pt x="0" y="1072"/>
                  </a:lnTo>
                  <a:lnTo>
                    <a:pt x="4358" y="1072"/>
                  </a:lnTo>
                  <a:lnTo>
                    <a:pt x="54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78"/>
          <p:cNvGrpSpPr/>
          <p:nvPr/>
        </p:nvGrpSpPr>
        <p:grpSpPr>
          <a:xfrm>
            <a:off x="7008816" y="1922842"/>
            <a:ext cx="343109" cy="344544"/>
            <a:chOff x="6742116" y="1922842"/>
            <a:chExt cx="343109" cy="344544"/>
          </a:xfrm>
        </p:grpSpPr>
        <p:sp>
          <p:nvSpPr>
            <p:cNvPr id="14347" name="Google Shape;14347;p78"/>
            <p:cNvSpPr/>
            <p:nvPr/>
          </p:nvSpPr>
          <p:spPr>
            <a:xfrm>
              <a:off x="6770572" y="2078750"/>
              <a:ext cx="20684" cy="125299"/>
            </a:xfrm>
            <a:custGeom>
              <a:avLst/>
              <a:gdLst/>
              <a:ahLst/>
              <a:cxnLst/>
              <a:rect l="l" t="t" r="r" b="b"/>
              <a:pathLst>
                <a:path w="692" h="4192" extrusionOk="0">
                  <a:moveTo>
                    <a:pt x="1" y="0"/>
                  </a:moveTo>
                  <a:lnTo>
                    <a:pt x="1" y="4191"/>
                  </a:lnTo>
                  <a:lnTo>
                    <a:pt x="692" y="4191"/>
                  </a:lnTo>
                  <a:lnTo>
                    <a:pt x="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6859555" y="1991171"/>
              <a:ext cx="20684" cy="217868"/>
            </a:xfrm>
            <a:custGeom>
              <a:avLst/>
              <a:gdLst/>
              <a:ahLst/>
              <a:cxnLst/>
              <a:rect l="l" t="t" r="r" b="b"/>
              <a:pathLst>
                <a:path w="692" h="7289" extrusionOk="0">
                  <a:moveTo>
                    <a:pt x="1" y="1"/>
                  </a:moveTo>
                  <a:lnTo>
                    <a:pt x="1" y="7288"/>
                  </a:lnTo>
                  <a:lnTo>
                    <a:pt x="691" y="728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8"/>
            <p:cNvSpPr/>
            <p:nvPr/>
          </p:nvSpPr>
          <p:spPr>
            <a:xfrm>
              <a:off x="6947821" y="2101526"/>
              <a:ext cx="19967" cy="102523"/>
            </a:xfrm>
            <a:custGeom>
              <a:avLst/>
              <a:gdLst/>
              <a:ahLst/>
              <a:cxnLst/>
              <a:rect l="l" t="t" r="r" b="b"/>
              <a:pathLst>
                <a:path w="668" h="3430" extrusionOk="0">
                  <a:moveTo>
                    <a:pt x="1" y="0"/>
                  </a:moveTo>
                  <a:lnTo>
                    <a:pt x="1" y="3429"/>
                  </a:lnTo>
                  <a:lnTo>
                    <a:pt x="668" y="3429"/>
                  </a:lnTo>
                  <a:lnTo>
                    <a:pt x="66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8"/>
            <p:cNvSpPr/>
            <p:nvPr/>
          </p:nvSpPr>
          <p:spPr>
            <a:xfrm>
              <a:off x="7036805" y="2019657"/>
              <a:ext cx="19967" cy="188666"/>
            </a:xfrm>
            <a:custGeom>
              <a:avLst/>
              <a:gdLst/>
              <a:ahLst/>
              <a:cxnLst/>
              <a:rect l="l" t="t" r="r" b="b"/>
              <a:pathLst>
                <a:path w="668" h="6312" extrusionOk="0">
                  <a:moveTo>
                    <a:pt x="1" y="1"/>
                  </a:moveTo>
                  <a:lnTo>
                    <a:pt x="1" y="6311"/>
                  </a:lnTo>
                  <a:lnTo>
                    <a:pt x="667" y="6311"/>
                  </a:lnTo>
                  <a:lnTo>
                    <a:pt x="66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6742116" y="2009704"/>
              <a:ext cx="78312" cy="78312"/>
            </a:xfrm>
            <a:custGeom>
              <a:avLst/>
              <a:gdLst/>
              <a:ahLst/>
              <a:cxnLst/>
              <a:rect l="l" t="t" r="r" b="b"/>
              <a:pathLst>
                <a:path w="2620" h="2620" extrusionOk="0">
                  <a:moveTo>
                    <a:pt x="1310" y="0"/>
                  </a:moveTo>
                  <a:cubicBezTo>
                    <a:pt x="572" y="0"/>
                    <a:pt x="0" y="595"/>
                    <a:pt x="0" y="1310"/>
                  </a:cubicBezTo>
                  <a:cubicBezTo>
                    <a:pt x="0" y="2048"/>
                    <a:pt x="572" y="2620"/>
                    <a:pt x="1310" y="2620"/>
                  </a:cubicBezTo>
                  <a:cubicBezTo>
                    <a:pt x="2025" y="2620"/>
                    <a:pt x="2620" y="2048"/>
                    <a:pt x="2620" y="1310"/>
                  </a:cubicBezTo>
                  <a:cubicBezTo>
                    <a:pt x="2620" y="595"/>
                    <a:pt x="2025" y="0"/>
                    <a:pt x="131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6829666" y="1922842"/>
              <a:ext cx="78342" cy="78342"/>
            </a:xfrm>
            <a:custGeom>
              <a:avLst/>
              <a:gdLst/>
              <a:ahLst/>
              <a:cxnLst/>
              <a:rect l="l" t="t" r="r" b="b"/>
              <a:pathLst>
                <a:path w="2621" h="2621" extrusionOk="0">
                  <a:moveTo>
                    <a:pt x="1310" y="1"/>
                  </a:moveTo>
                  <a:cubicBezTo>
                    <a:pt x="596" y="1"/>
                    <a:pt x="1" y="572"/>
                    <a:pt x="1" y="1311"/>
                  </a:cubicBezTo>
                  <a:cubicBezTo>
                    <a:pt x="1" y="2025"/>
                    <a:pt x="596" y="2620"/>
                    <a:pt x="1310" y="2620"/>
                  </a:cubicBezTo>
                  <a:cubicBezTo>
                    <a:pt x="2049" y="2620"/>
                    <a:pt x="2620" y="2025"/>
                    <a:pt x="2620" y="1311"/>
                  </a:cubicBezTo>
                  <a:cubicBezTo>
                    <a:pt x="2620" y="572"/>
                    <a:pt x="2049" y="1"/>
                    <a:pt x="13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6918648" y="2033885"/>
              <a:ext cx="78312" cy="78342"/>
            </a:xfrm>
            <a:custGeom>
              <a:avLst/>
              <a:gdLst/>
              <a:ahLst/>
              <a:cxnLst/>
              <a:rect l="l" t="t" r="r" b="b"/>
              <a:pathLst>
                <a:path w="2620" h="2621" extrusionOk="0">
                  <a:moveTo>
                    <a:pt x="1310" y="1"/>
                  </a:moveTo>
                  <a:cubicBezTo>
                    <a:pt x="596" y="1"/>
                    <a:pt x="0" y="596"/>
                    <a:pt x="0" y="1311"/>
                  </a:cubicBezTo>
                  <a:cubicBezTo>
                    <a:pt x="0" y="2025"/>
                    <a:pt x="596" y="2620"/>
                    <a:pt x="1310" y="2620"/>
                  </a:cubicBezTo>
                  <a:cubicBezTo>
                    <a:pt x="2048" y="2620"/>
                    <a:pt x="2620" y="2025"/>
                    <a:pt x="2620" y="1311"/>
                  </a:cubicBezTo>
                  <a:cubicBezTo>
                    <a:pt x="2620" y="596"/>
                    <a:pt x="2048" y="1"/>
                    <a:pt x="131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8"/>
            <p:cNvSpPr/>
            <p:nvPr/>
          </p:nvSpPr>
          <p:spPr>
            <a:xfrm>
              <a:off x="7006914" y="1951328"/>
              <a:ext cx="78312" cy="78312"/>
            </a:xfrm>
            <a:custGeom>
              <a:avLst/>
              <a:gdLst/>
              <a:ahLst/>
              <a:cxnLst/>
              <a:rect l="l" t="t" r="r" b="b"/>
              <a:pathLst>
                <a:path w="2620" h="2620" extrusionOk="0">
                  <a:moveTo>
                    <a:pt x="1310" y="0"/>
                  </a:moveTo>
                  <a:cubicBezTo>
                    <a:pt x="596" y="0"/>
                    <a:pt x="0" y="572"/>
                    <a:pt x="0" y="1310"/>
                  </a:cubicBezTo>
                  <a:cubicBezTo>
                    <a:pt x="0" y="2025"/>
                    <a:pt x="596" y="2620"/>
                    <a:pt x="1310" y="2620"/>
                  </a:cubicBezTo>
                  <a:cubicBezTo>
                    <a:pt x="2048" y="2620"/>
                    <a:pt x="2620" y="2025"/>
                    <a:pt x="2620" y="1310"/>
                  </a:cubicBezTo>
                  <a:cubicBezTo>
                    <a:pt x="2620" y="572"/>
                    <a:pt x="2048" y="0"/>
                    <a:pt x="131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8"/>
            <p:cNvSpPr/>
            <p:nvPr/>
          </p:nvSpPr>
          <p:spPr>
            <a:xfrm>
              <a:off x="6742116"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6827543" y="2204020"/>
              <a:ext cx="99683" cy="63367"/>
            </a:xfrm>
            <a:custGeom>
              <a:avLst/>
              <a:gdLst/>
              <a:ahLst/>
              <a:cxnLst/>
              <a:rect l="l" t="t" r="r" b="b"/>
              <a:pathLst>
                <a:path w="3335" h="2120" extrusionOk="0">
                  <a:moveTo>
                    <a:pt x="0" y="0"/>
                  </a:moveTo>
                  <a:lnTo>
                    <a:pt x="0" y="2120"/>
                  </a:lnTo>
                  <a:lnTo>
                    <a:pt x="2882" y="2120"/>
                  </a:lnTo>
                  <a:lnTo>
                    <a:pt x="3334" y="1048"/>
                  </a:lnTo>
                  <a:lnTo>
                    <a:pt x="2882"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8"/>
            <p:cNvSpPr/>
            <p:nvPr/>
          </p:nvSpPr>
          <p:spPr>
            <a:xfrm>
              <a:off x="6913657" y="2204020"/>
              <a:ext cx="99683" cy="63367"/>
            </a:xfrm>
            <a:custGeom>
              <a:avLst/>
              <a:gdLst/>
              <a:ahLst/>
              <a:cxnLst/>
              <a:rect l="l" t="t" r="r" b="b"/>
              <a:pathLst>
                <a:path w="3335" h="2120" extrusionOk="0">
                  <a:moveTo>
                    <a:pt x="1" y="0"/>
                  </a:moveTo>
                  <a:lnTo>
                    <a:pt x="1" y="2120"/>
                  </a:lnTo>
                  <a:lnTo>
                    <a:pt x="2882" y="2120"/>
                  </a:lnTo>
                  <a:lnTo>
                    <a:pt x="3335" y="1048"/>
                  </a:lnTo>
                  <a:lnTo>
                    <a:pt x="2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8"/>
            <p:cNvSpPr/>
            <p:nvPr/>
          </p:nvSpPr>
          <p:spPr>
            <a:xfrm>
              <a:off x="6999083" y="2204020"/>
              <a:ext cx="86143" cy="63367"/>
            </a:xfrm>
            <a:custGeom>
              <a:avLst/>
              <a:gdLst/>
              <a:ahLst/>
              <a:cxnLst/>
              <a:rect l="l" t="t" r="r" b="b"/>
              <a:pathLst>
                <a:path w="2882" h="2120" extrusionOk="0">
                  <a:moveTo>
                    <a:pt x="0" y="0"/>
                  </a:moveTo>
                  <a:lnTo>
                    <a:pt x="0" y="2120"/>
                  </a:lnTo>
                  <a:lnTo>
                    <a:pt x="2882" y="2120"/>
                  </a:lnTo>
                  <a:lnTo>
                    <a:pt x="288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78"/>
          <p:cNvGrpSpPr/>
          <p:nvPr/>
        </p:nvGrpSpPr>
        <p:grpSpPr>
          <a:xfrm>
            <a:off x="7749875" y="1922842"/>
            <a:ext cx="344573" cy="344543"/>
            <a:chOff x="7406975" y="1922842"/>
            <a:chExt cx="344573" cy="344543"/>
          </a:xfrm>
        </p:grpSpPr>
        <p:sp>
          <p:nvSpPr>
            <p:cNvPr id="14360" name="Google Shape;14360;p78"/>
            <p:cNvSpPr/>
            <p:nvPr/>
          </p:nvSpPr>
          <p:spPr>
            <a:xfrm>
              <a:off x="7406975" y="1923739"/>
              <a:ext cx="344572" cy="177816"/>
            </a:xfrm>
            <a:custGeom>
              <a:avLst/>
              <a:gdLst/>
              <a:ahLst/>
              <a:cxnLst/>
              <a:rect l="l" t="t" r="r" b="b"/>
              <a:pathLst>
                <a:path w="11528" h="5949" extrusionOk="0">
                  <a:moveTo>
                    <a:pt x="5748" y="1"/>
                  </a:moveTo>
                  <a:cubicBezTo>
                    <a:pt x="4217" y="1"/>
                    <a:pt x="2783" y="599"/>
                    <a:pt x="1716" y="1685"/>
                  </a:cubicBezTo>
                  <a:cubicBezTo>
                    <a:pt x="644" y="2757"/>
                    <a:pt x="1" y="4234"/>
                    <a:pt x="1" y="5781"/>
                  </a:cubicBezTo>
                  <a:lnTo>
                    <a:pt x="1" y="5948"/>
                  </a:lnTo>
                  <a:lnTo>
                    <a:pt x="11527" y="5948"/>
                  </a:lnTo>
                  <a:lnTo>
                    <a:pt x="11527" y="5924"/>
                  </a:lnTo>
                  <a:lnTo>
                    <a:pt x="11527" y="5734"/>
                  </a:lnTo>
                  <a:cubicBezTo>
                    <a:pt x="11527" y="3829"/>
                    <a:pt x="10598" y="2043"/>
                    <a:pt x="8931" y="947"/>
                  </a:cubicBezTo>
                  <a:cubicBezTo>
                    <a:pt x="8336" y="542"/>
                    <a:pt x="7669" y="257"/>
                    <a:pt x="6907" y="114"/>
                  </a:cubicBezTo>
                  <a:cubicBezTo>
                    <a:pt x="6518" y="38"/>
                    <a:pt x="6130" y="1"/>
                    <a:pt x="5748"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7579263" y="1922842"/>
              <a:ext cx="172286" cy="177278"/>
            </a:xfrm>
            <a:custGeom>
              <a:avLst/>
              <a:gdLst/>
              <a:ahLst/>
              <a:cxnLst/>
              <a:rect l="l" t="t" r="r" b="b"/>
              <a:pathLst>
                <a:path w="5764" h="5931" extrusionOk="0">
                  <a:moveTo>
                    <a:pt x="0" y="1"/>
                  </a:moveTo>
                  <a:lnTo>
                    <a:pt x="0" y="5931"/>
                  </a:lnTo>
                  <a:lnTo>
                    <a:pt x="5763" y="5931"/>
                  </a:lnTo>
                  <a:lnTo>
                    <a:pt x="5763" y="5764"/>
                  </a:lnTo>
                  <a:cubicBezTo>
                    <a:pt x="5763" y="4216"/>
                    <a:pt x="5168" y="2787"/>
                    <a:pt x="4072" y="1692"/>
                  </a:cubicBezTo>
                  <a:cubicBezTo>
                    <a:pt x="2977" y="596"/>
                    <a:pt x="1548" y="1"/>
                    <a:pt x="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8"/>
            <p:cNvSpPr/>
            <p:nvPr/>
          </p:nvSpPr>
          <p:spPr>
            <a:xfrm>
              <a:off x="7406975" y="2093695"/>
              <a:ext cx="344572" cy="172435"/>
            </a:xfrm>
            <a:custGeom>
              <a:avLst/>
              <a:gdLst/>
              <a:ahLst/>
              <a:cxnLst/>
              <a:rect l="l" t="t" r="r" b="b"/>
              <a:pathLst>
                <a:path w="11528" h="5769" extrusionOk="0">
                  <a:moveTo>
                    <a:pt x="1" y="0"/>
                  </a:moveTo>
                  <a:cubicBezTo>
                    <a:pt x="1" y="1548"/>
                    <a:pt x="644" y="3001"/>
                    <a:pt x="1716" y="4072"/>
                  </a:cubicBezTo>
                  <a:cubicBezTo>
                    <a:pt x="2773" y="5168"/>
                    <a:pt x="4190" y="5769"/>
                    <a:pt x="5705" y="5769"/>
                  </a:cubicBezTo>
                  <a:cubicBezTo>
                    <a:pt x="6101" y="5769"/>
                    <a:pt x="6503" y="5728"/>
                    <a:pt x="6907" y="5644"/>
                  </a:cubicBezTo>
                  <a:cubicBezTo>
                    <a:pt x="7669" y="5501"/>
                    <a:pt x="8336" y="5239"/>
                    <a:pt x="8931" y="4811"/>
                  </a:cubicBezTo>
                  <a:cubicBezTo>
                    <a:pt x="10598" y="3715"/>
                    <a:pt x="11527" y="1929"/>
                    <a:pt x="11527" y="24"/>
                  </a:cubicBezTo>
                  <a:lnTo>
                    <a:pt x="1152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8"/>
            <p:cNvSpPr/>
            <p:nvPr/>
          </p:nvSpPr>
          <p:spPr>
            <a:xfrm>
              <a:off x="7579263" y="2094412"/>
              <a:ext cx="172286" cy="172973"/>
            </a:xfrm>
            <a:custGeom>
              <a:avLst/>
              <a:gdLst/>
              <a:ahLst/>
              <a:cxnLst/>
              <a:rect l="l" t="t" r="r" b="b"/>
              <a:pathLst>
                <a:path w="5764" h="5787" extrusionOk="0">
                  <a:moveTo>
                    <a:pt x="5763" y="0"/>
                  </a:moveTo>
                  <a:cubicBezTo>
                    <a:pt x="5763" y="8"/>
                    <a:pt x="5763" y="16"/>
                    <a:pt x="5763" y="24"/>
                  </a:cubicBezTo>
                  <a:lnTo>
                    <a:pt x="5763" y="24"/>
                  </a:lnTo>
                  <a:lnTo>
                    <a:pt x="5763" y="0"/>
                  </a:lnTo>
                  <a:close/>
                  <a:moveTo>
                    <a:pt x="0" y="24"/>
                  </a:moveTo>
                  <a:lnTo>
                    <a:pt x="0" y="5787"/>
                  </a:lnTo>
                  <a:cubicBezTo>
                    <a:pt x="1548" y="5787"/>
                    <a:pt x="2977" y="5192"/>
                    <a:pt x="4072" y="4072"/>
                  </a:cubicBezTo>
                  <a:cubicBezTo>
                    <a:pt x="5162" y="2982"/>
                    <a:pt x="5757" y="1563"/>
                    <a:pt x="5763" y="24"/>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7455398" y="1969830"/>
              <a:ext cx="131725" cy="249163"/>
            </a:xfrm>
            <a:custGeom>
              <a:avLst/>
              <a:gdLst/>
              <a:ahLst/>
              <a:cxnLst/>
              <a:rect l="l" t="t" r="r" b="b"/>
              <a:pathLst>
                <a:path w="4407" h="8336" extrusionOk="0">
                  <a:moveTo>
                    <a:pt x="4168" y="1"/>
                  </a:moveTo>
                  <a:cubicBezTo>
                    <a:pt x="1882" y="1"/>
                    <a:pt x="0" y="1882"/>
                    <a:pt x="0" y="4168"/>
                  </a:cubicBezTo>
                  <a:cubicBezTo>
                    <a:pt x="0" y="6454"/>
                    <a:pt x="1882" y="8336"/>
                    <a:pt x="4168" y="8336"/>
                  </a:cubicBezTo>
                  <a:cubicBezTo>
                    <a:pt x="4263" y="8336"/>
                    <a:pt x="4335" y="8097"/>
                    <a:pt x="4406" y="8097"/>
                  </a:cubicBezTo>
                  <a:lnTo>
                    <a:pt x="4406" y="239"/>
                  </a:lnTo>
                  <a:cubicBezTo>
                    <a:pt x="4311" y="239"/>
                    <a:pt x="4216" y="1"/>
                    <a:pt x="416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7579950" y="1969113"/>
              <a:ext cx="124611" cy="249880"/>
            </a:xfrm>
            <a:custGeom>
              <a:avLst/>
              <a:gdLst/>
              <a:ahLst/>
              <a:cxnLst/>
              <a:rect l="l" t="t" r="r" b="b"/>
              <a:pathLst>
                <a:path w="4169" h="8360" extrusionOk="0">
                  <a:moveTo>
                    <a:pt x="1" y="1"/>
                  </a:moveTo>
                  <a:lnTo>
                    <a:pt x="1" y="8360"/>
                  </a:lnTo>
                  <a:cubicBezTo>
                    <a:pt x="2287" y="8360"/>
                    <a:pt x="4168" y="6478"/>
                    <a:pt x="4168" y="4192"/>
                  </a:cubicBezTo>
                  <a:cubicBezTo>
                    <a:pt x="4168" y="1906"/>
                    <a:pt x="2287" y="25"/>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7500950" y="2015383"/>
              <a:ext cx="158058" cy="158058"/>
            </a:xfrm>
            <a:custGeom>
              <a:avLst/>
              <a:gdLst/>
              <a:ahLst/>
              <a:cxnLst/>
              <a:rect l="l" t="t" r="r" b="b"/>
              <a:pathLst>
                <a:path w="5288" h="5288" extrusionOk="0">
                  <a:moveTo>
                    <a:pt x="2644" y="1"/>
                  </a:moveTo>
                  <a:cubicBezTo>
                    <a:pt x="1167" y="1"/>
                    <a:pt x="0" y="1191"/>
                    <a:pt x="0" y="2644"/>
                  </a:cubicBezTo>
                  <a:cubicBezTo>
                    <a:pt x="0" y="4097"/>
                    <a:pt x="1167" y="5287"/>
                    <a:pt x="2644" y="5287"/>
                  </a:cubicBezTo>
                  <a:cubicBezTo>
                    <a:pt x="4097" y="5287"/>
                    <a:pt x="5287" y="4097"/>
                    <a:pt x="5287" y="2644"/>
                  </a:cubicBezTo>
                  <a:cubicBezTo>
                    <a:pt x="5287" y="1191"/>
                    <a:pt x="4097" y="1"/>
                    <a:pt x="26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8"/>
            <p:cNvSpPr/>
            <p:nvPr/>
          </p:nvSpPr>
          <p:spPr>
            <a:xfrm>
              <a:off x="7579850" y="2015475"/>
              <a:ext cx="79750" cy="158802"/>
            </a:xfrm>
            <a:custGeom>
              <a:avLst/>
              <a:gdLst/>
              <a:ahLst/>
              <a:cxnLst/>
              <a:rect l="l" t="t" r="r" b="b"/>
              <a:pathLst>
                <a:path w="2644" h="5264" extrusionOk="0">
                  <a:moveTo>
                    <a:pt x="0" y="0"/>
                  </a:moveTo>
                  <a:lnTo>
                    <a:pt x="0" y="5263"/>
                  </a:lnTo>
                  <a:cubicBezTo>
                    <a:pt x="1453" y="5263"/>
                    <a:pt x="2643" y="4073"/>
                    <a:pt x="2643" y="2620"/>
                  </a:cubicBezTo>
                  <a:cubicBezTo>
                    <a:pt x="2643" y="1167"/>
                    <a:pt x="1477" y="0"/>
                    <a:pt x="0" y="0"/>
                  </a:cubicBez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8"/>
            <p:cNvSpPr/>
            <p:nvPr/>
          </p:nvSpPr>
          <p:spPr>
            <a:xfrm>
              <a:off x="7554334" y="2062370"/>
              <a:ext cx="50574" cy="20684"/>
            </a:xfrm>
            <a:custGeom>
              <a:avLst/>
              <a:gdLst/>
              <a:ahLst/>
              <a:cxnLst/>
              <a:rect l="l" t="t" r="r" b="b"/>
              <a:pathLst>
                <a:path w="1692" h="692"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7554334" y="2105801"/>
              <a:ext cx="50574" cy="20654"/>
            </a:xfrm>
            <a:custGeom>
              <a:avLst/>
              <a:gdLst/>
              <a:ahLst/>
              <a:cxnLst/>
              <a:rect l="l" t="t" r="r" b="b"/>
              <a:pathLst>
                <a:path w="1692" h="691" extrusionOk="0">
                  <a:moveTo>
                    <a:pt x="1" y="0"/>
                  </a:moveTo>
                  <a:lnTo>
                    <a:pt x="1" y="691"/>
                  </a:lnTo>
                  <a:lnTo>
                    <a:pt x="1691" y="691"/>
                  </a:lnTo>
                  <a:lnTo>
                    <a:pt x="1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7579950" y="2062370"/>
              <a:ext cx="25676" cy="20684"/>
            </a:xfrm>
            <a:custGeom>
              <a:avLst/>
              <a:gdLst/>
              <a:ahLst/>
              <a:cxnLst/>
              <a:rect l="l" t="t" r="r" b="b"/>
              <a:pathLst>
                <a:path w="859" h="692"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7579950" y="2105801"/>
              <a:ext cx="25676" cy="20654"/>
            </a:xfrm>
            <a:custGeom>
              <a:avLst/>
              <a:gdLst/>
              <a:ahLst/>
              <a:cxnLst/>
              <a:rect l="l" t="t" r="r" b="b"/>
              <a:pathLst>
                <a:path w="859" h="691" extrusionOk="0">
                  <a:moveTo>
                    <a:pt x="1" y="0"/>
                  </a:moveTo>
                  <a:lnTo>
                    <a:pt x="1" y="691"/>
                  </a:lnTo>
                  <a:lnTo>
                    <a:pt x="858" y="691"/>
                  </a:lnTo>
                  <a:lnTo>
                    <a:pt x="85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7749875" y="2453872"/>
            <a:ext cx="344573" cy="344545"/>
            <a:chOff x="7406975" y="2453872"/>
            <a:chExt cx="344573" cy="344545"/>
          </a:xfrm>
        </p:grpSpPr>
        <p:sp>
          <p:nvSpPr>
            <p:cNvPr id="14373" name="Google Shape;14373;p78"/>
            <p:cNvSpPr/>
            <p:nvPr/>
          </p:nvSpPr>
          <p:spPr>
            <a:xfrm>
              <a:off x="7547938" y="2497273"/>
              <a:ext cx="64084" cy="133160"/>
            </a:xfrm>
            <a:custGeom>
              <a:avLst/>
              <a:gdLst/>
              <a:ahLst/>
              <a:cxnLst/>
              <a:rect l="l" t="t" r="r" b="b"/>
              <a:pathLst>
                <a:path w="2144" h="4455" extrusionOk="0">
                  <a:moveTo>
                    <a:pt x="0" y="1"/>
                  </a:moveTo>
                  <a:lnTo>
                    <a:pt x="0" y="4454"/>
                  </a:lnTo>
                  <a:lnTo>
                    <a:pt x="2144" y="4454"/>
                  </a:lnTo>
                  <a:lnTo>
                    <a:pt x="21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7579950" y="2497273"/>
              <a:ext cx="32072" cy="133160"/>
            </a:xfrm>
            <a:custGeom>
              <a:avLst/>
              <a:gdLst/>
              <a:ahLst/>
              <a:cxnLst/>
              <a:rect l="l" t="t" r="r" b="b"/>
              <a:pathLst>
                <a:path w="1073" h="4455" extrusionOk="0">
                  <a:moveTo>
                    <a:pt x="1" y="1"/>
                  </a:moveTo>
                  <a:lnTo>
                    <a:pt x="1" y="4454"/>
                  </a:lnTo>
                  <a:lnTo>
                    <a:pt x="1073" y="4454"/>
                  </a:lnTo>
                  <a:lnTo>
                    <a:pt x="1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7634769" y="2453872"/>
              <a:ext cx="64084" cy="134565"/>
            </a:xfrm>
            <a:custGeom>
              <a:avLst/>
              <a:gdLst/>
              <a:ahLst/>
              <a:cxnLst/>
              <a:rect l="l" t="t" r="r" b="b"/>
              <a:pathLst>
                <a:path w="2144" h="4502" extrusionOk="0">
                  <a:moveTo>
                    <a:pt x="1" y="0"/>
                  </a:moveTo>
                  <a:lnTo>
                    <a:pt x="1" y="4501"/>
                  </a:lnTo>
                  <a:lnTo>
                    <a:pt x="2144" y="4501"/>
                  </a:lnTo>
                  <a:lnTo>
                    <a:pt x="21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7665377" y="2453872"/>
              <a:ext cx="33477" cy="134565"/>
            </a:xfrm>
            <a:custGeom>
              <a:avLst/>
              <a:gdLst/>
              <a:ahLst/>
              <a:cxnLst/>
              <a:rect l="l" t="t" r="r" b="b"/>
              <a:pathLst>
                <a:path w="1120" h="4502" extrusionOk="0">
                  <a:moveTo>
                    <a:pt x="1" y="0"/>
                  </a:moveTo>
                  <a:lnTo>
                    <a:pt x="1" y="4501"/>
                  </a:lnTo>
                  <a:lnTo>
                    <a:pt x="1120" y="4501"/>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8"/>
            <p:cNvSpPr/>
            <p:nvPr/>
          </p:nvSpPr>
          <p:spPr>
            <a:xfrm>
              <a:off x="7459794" y="2541421"/>
              <a:ext cx="64084" cy="133847"/>
            </a:xfrm>
            <a:custGeom>
              <a:avLst/>
              <a:gdLst/>
              <a:ahLst/>
              <a:cxnLst/>
              <a:rect l="l" t="t" r="r" b="b"/>
              <a:pathLst>
                <a:path w="2144" h="4478" extrusionOk="0">
                  <a:moveTo>
                    <a:pt x="0" y="0"/>
                  </a:moveTo>
                  <a:lnTo>
                    <a:pt x="0" y="4478"/>
                  </a:lnTo>
                  <a:lnTo>
                    <a:pt x="2143" y="4478"/>
                  </a:lnTo>
                  <a:lnTo>
                    <a:pt x="21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8"/>
            <p:cNvSpPr/>
            <p:nvPr/>
          </p:nvSpPr>
          <p:spPr>
            <a:xfrm>
              <a:off x="7492280" y="2541421"/>
              <a:ext cx="32072" cy="133847"/>
            </a:xfrm>
            <a:custGeom>
              <a:avLst/>
              <a:gdLst/>
              <a:ahLst/>
              <a:cxnLst/>
              <a:rect l="l" t="t" r="r" b="b"/>
              <a:pathLst>
                <a:path w="1073" h="4478" extrusionOk="0">
                  <a:moveTo>
                    <a:pt x="1" y="0"/>
                  </a:moveTo>
                  <a:lnTo>
                    <a:pt x="1" y="4478"/>
                  </a:lnTo>
                  <a:lnTo>
                    <a:pt x="1073" y="4478"/>
                  </a:lnTo>
                  <a:lnTo>
                    <a:pt x="10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7547938" y="2628252"/>
              <a:ext cx="64084" cy="116780"/>
            </a:xfrm>
            <a:custGeom>
              <a:avLst/>
              <a:gdLst/>
              <a:ahLst/>
              <a:cxnLst/>
              <a:rect l="l" t="t" r="r" b="b"/>
              <a:pathLst>
                <a:path w="2144" h="3907" extrusionOk="0">
                  <a:moveTo>
                    <a:pt x="0" y="1"/>
                  </a:moveTo>
                  <a:lnTo>
                    <a:pt x="0" y="3906"/>
                  </a:lnTo>
                  <a:lnTo>
                    <a:pt x="2144" y="3906"/>
                  </a:lnTo>
                  <a:lnTo>
                    <a:pt x="2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7634769" y="2584852"/>
              <a:ext cx="64084" cy="160181"/>
            </a:xfrm>
            <a:custGeom>
              <a:avLst/>
              <a:gdLst/>
              <a:ahLst/>
              <a:cxnLst/>
              <a:rect l="l" t="t" r="r" b="b"/>
              <a:pathLst>
                <a:path w="2144" h="5359" extrusionOk="0">
                  <a:moveTo>
                    <a:pt x="1" y="0"/>
                  </a:moveTo>
                  <a:lnTo>
                    <a:pt x="1" y="5358"/>
                  </a:lnTo>
                  <a:lnTo>
                    <a:pt x="2144" y="5358"/>
                  </a:lnTo>
                  <a:lnTo>
                    <a:pt x="214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7579950" y="2628252"/>
              <a:ext cx="32072" cy="116780"/>
            </a:xfrm>
            <a:custGeom>
              <a:avLst/>
              <a:gdLst/>
              <a:ahLst/>
              <a:cxnLst/>
              <a:rect l="l" t="t" r="r" b="b"/>
              <a:pathLst>
                <a:path w="1073" h="3907" extrusionOk="0">
                  <a:moveTo>
                    <a:pt x="1" y="1"/>
                  </a:moveTo>
                  <a:lnTo>
                    <a:pt x="1" y="3906"/>
                  </a:lnTo>
                  <a:lnTo>
                    <a:pt x="1073" y="3906"/>
                  </a:lnTo>
                  <a:lnTo>
                    <a:pt x="107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7665377" y="2584852"/>
              <a:ext cx="33477" cy="160181"/>
            </a:xfrm>
            <a:custGeom>
              <a:avLst/>
              <a:gdLst/>
              <a:ahLst/>
              <a:cxnLst/>
              <a:rect l="l" t="t" r="r" b="b"/>
              <a:pathLst>
                <a:path w="1120" h="5359" extrusionOk="0">
                  <a:moveTo>
                    <a:pt x="1" y="0"/>
                  </a:moveTo>
                  <a:lnTo>
                    <a:pt x="1" y="5358"/>
                  </a:lnTo>
                  <a:lnTo>
                    <a:pt x="1120" y="5358"/>
                  </a:lnTo>
                  <a:lnTo>
                    <a:pt x="112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8"/>
            <p:cNvSpPr/>
            <p:nvPr/>
          </p:nvSpPr>
          <p:spPr>
            <a:xfrm>
              <a:off x="7459794" y="2671683"/>
              <a:ext cx="64084" cy="73350"/>
            </a:xfrm>
            <a:custGeom>
              <a:avLst/>
              <a:gdLst/>
              <a:ahLst/>
              <a:cxnLst/>
              <a:rect l="l" t="t" r="r" b="b"/>
              <a:pathLst>
                <a:path w="2144" h="2454" extrusionOk="0">
                  <a:moveTo>
                    <a:pt x="0" y="0"/>
                  </a:moveTo>
                  <a:lnTo>
                    <a:pt x="0" y="2453"/>
                  </a:lnTo>
                  <a:lnTo>
                    <a:pt x="2143" y="2453"/>
                  </a:lnTo>
                  <a:lnTo>
                    <a:pt x="2143"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8"/>
            <p:cNvSpPr/>
            <p:nvPr/>
          </p:nvSpPr>
          <p:spPr>
            <a:xfrm>
              <a:off x="7492280" y="2671683"/>
              <a:ext cx="32072" cy="73350"/>
            </a:xfrm>
            <a:custGeom>
              <a:avLst/>
              <a:gdLst/>
              <a:ahLst/>
              <a:cxnLst/>
              <a:rect l="l" t="t" r="r" b="b"/>
              <a:pathLst>
                <a:path w="1073" h="2454" extrusionOk="0">
                  <a:moveTo>
                    <a:pt x="1" y="0"/>
                  </a:moveTo>
                  <a:lnTo>
                    <a:pt x="1" y="2453"/>
                  </a:lnTo>
                  <a:lnTo>
                    <a:pt x="1073" y="2453"/>
                  </a:lnTo>
                  <a:lnTo>
                    <a:pt x="107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7470342" y="2777733"/>
              <a:ext cx="43460" cy="20684"/>
            </a:xfrm>
            <a:custGeom>
              <a:avLst/>
              <a:gdLst/>
              <a:ahLst/>
              <a:cxnLst/>
              <a:rect l="l" t="t" r="r" b="b"/>
              <a:pathLst>
                <a:path w="1454" h="692" extrusionOk="0">
                  <a:moveTo>
                    <a:pt x="0" y="1"/>
                  </a:moveTo>
                  <a:lnTo>
                    <a:pt x="0" y="691"/>
                  </a:lnTo>
                  <a:lnTo>
                    <a:pt x="1453" y="691"/>
                  </a:lnTo>
                  <a:lnTo>
                    <a:pt x="1453"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8"/>
            <p:cNvSpPr/>
            <p:nvPr/>
          </p:nvSpPr>
          <p:spPr>
            <a:xfrm>
              <a:off x="7557891" y="2777733"/>
              <a:ext cx="43460" cy="20684"/>
            </a:xfrm>
            <a:custGeom>
              <a:avLst/>
              <a:gdLst/>
              <a:ahLst/>
              <a:cxnLst/>
              <a:rect l="l" t="t" r="r" b="b"/>
              <a:pathLst>
                <a:path w="1454" h="692" extrusionOk="0">
                  <a:moveTo>
                    <a:pt x="1" y="1"/>
                  </a:moveTo>
                  <a:lnTo>
                    <a:pt x="1" y="691"/>
                  </a:lnTo>
                  <a:lnTo>
                    <a:pt x="1453" y="691"/>
                  </a:lnTo>
                  <a:lnTo>
                    <a:pt x="145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8"/>
            <p:cNvSpPr/>
            <p:nvPr/>
          </p:nvSpPr>
          <p:spPr>
            <a:xfrm>
              <a:off x="7645440" y="2777733"/>
              <a:ext cx="44177" cy="20684"/>
            </a:xfrm>
            <a:custGeom>
              <a:avLst/>
              <a:gdLst/>
              <a:ahLst/>
              <a:cxnLst/>
              <a:rect l="l" t="t" r="r" b="b"/>
              <a:pathLst>
                <a:path w="1478" h="692" extrusionOk="0">
                  <a:moveTo>
                    <a:pt x="1" y="1"/>
                  </a:moveTo>
                  <a:lnTo>
                    <a:pt x="1" y="691"/>
                  </a:lnTo>
                  <a:lnTo>
                    <a:pt x="1477" y="691"/>
                  </a:lnTo>
                  <a:lnTo>
                    <a:pt x="147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7491684"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7579950" y="2777733"/>
              <a:ext cx="22119" cy="20684"/>
            </a:xfrm>
            <a:custGeom>
              <a:avLst/>
              <a:gdLst/>
              <a:ahLst/>
              <a:cxnLst/>
              <a:rect l="l" t="t" r="r" b="b"/>
              <a:pathLst>
                <a:path w="740" h="692" extrusionOk="0">
                  <a:moveTo>
                    <a:pt x="1" y="1"/>
                  </a:moveTo>
                  <a:lnTo>
                    <a:pt x="1" y="691"/>
                  </a:lnTo>
                  <a:lnTo>
                    <a:pt x="739" y="691"/>
                  </a:lnTo>
                  <a:lnTo>
                    <a:pt x="739"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7406975" y="2731463"/>
              <a:ext cx="343855" cy="20684"/>
            </a:xfrm>
            <a:custGeom>
              <a:avLst/>
              <a:gdLst/>
              <a:ahLst/>
              <a:cxnLst/>
              <a:rect l="l" t="t" r="r" b="b"/>
              <a:pathLst>
                <a:path w="11504" h="692" extrusionOk="0">
                  <a:moveTo>
                    <a:pt x="1" y="1"/>
                  </a:moveTo>
                  <a:lnTo>
                    <a:pt x="1" y="692"/>
                  </a:lnTo>
                  <a:lnTo>
                    <a:pt x="11503" y="692"/>
                  </a:lnTo>
                  <a:lnTo>
                    <a:pt x="11503"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7579950" y="2731463"/>
              <a:ext cx="171598" cy="20684"/>
            </a:xfrm>
            <a:custGeom>
              <a:avLst/>
              <a:gdLst/>
              <a:ahLst/>
              <a:cxnLst/>
              <a:rect l="l" t="t" r="r" b="b"/>
              <a:pathLst>
                <a:path w="5741" h="692" extrusionOk="0">
                  <a:moveTo>
                    <a:pt x="1" y="1"/>
                  </a:moveTo>
                  <a:lnTo>
                    <a:pt x="1" y="692"/>
                  </a:lnTo>
                  <a:lnTo>
                    <a:pt x="5740" y="692"/>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7665377" y="2777733"/>
              <a:ext cx="22806" cy="20684"/>
            </a:xfrm>
            <a:custGeom>
              <a:avLst/>
              <a:gdLst/>
              <a:ahLst/>
              <a:cxnLst/>
              <a:rect l="l" t="t" r="r" b="b"/>
              <a:pathLst>
                <a:path w="763" h="692" extrusionOk="0">
                  <a:moveTo>
                    <a:pt x="1" y="1"/>
                  </a:moveTo>
                  <a:lnTo>
                    <a:pt x="1" y="691"/>
                  </a:lnTo>
                  <a:lnTo>
                    <a:pt x="763" y="691"/>
                  </a:lnTo>
                  <a:lnTo>
                    <a:pt x="76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008816" y="2443889"/>
            <a:ext cx="343109" cy="343856"/>
            <a:chOff x="6742116" y="2443889"/>
            <a:chExt cx="343109" cy="343856"/>
          </a:xfrm>
        </p:grpSpPr>
        <p:sp>
          <p:nvSpPr>
            <p:cNvPr id="14394" name="Google Shape;14394;p78"/>
            <p:cNvSpPr/>
            <p:nvPr/>
          </p:nvSpPr>
          <p:spPr>
            <a:xfrm>
              <a:off x="6764893" y="2467383"/>
              <a:ext cx="297555" cy="296867"/>
            </a:xfrm>
            <a:custGeom>
              <a:avLst/>
              <a:gdLst/>
              <a:ahLst/>
              <a:cxnLst/>
              <a:rect l="l" t="t" r="r" b="b"/>
              <a:pathLst>
                <a:path w="9955" h="9932" extrusionOk="0">
                  <a:moveTo>
                    <a:pt x="4978" y="1"/>
                  </a:moveTo>
                  <a:cubicBezTo>
                    <a:pt x="2239" y="1"/>
                    <a:pt x="0" y="2216"/>
                    <a:pt x="0" y="4954"/>
                  </a:cubicBezTo>
                  <a:cubicBezTo>
                    <a:pt x="0" y="7717"/>
                    <a:pt x="2239" y="9931"/>
                    <a:pt x="4978" y="9931"/>
                  </a:cubicBezTo>
                  <a:cubicBezTo>
                    <a:pt x="7716" y="9931"/>
                    <a:pt x="9955" y="7717"/>
                    <a:pt x="9955" y="4954"/>
                  </a:cubicBezTo>
                  <a:cubicBezTo>
                    <a:pt x="9955" y="2216"/>
                    <a:pt x="7716" y="1"/>
                    <a:pt x="497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6742116" y="2615459"/>
              <a:ext cx="171569" cy="172286"/>
            </a:xfrm>
            <a:custGeom>
              <a:avLst/>
              <a:gdLst/>
              <a:ahLst/>
              <a:cxnLst/>
              <a:rect l="l" t="t" r="r" b="b"/>
              <a:pathLst>
                <a:path w="5740" h="5764" extrusionOk="0">
                  <a:moveTo>
                    <a:pt x="0" y="0"/>
                  </a:moveTo>
                  <a:cubicBezTo>
                    <a:pt x="0" y="3191"/>
                    <a:pt x="2596" y="5763"/>
                    <a:pt x="5740" y="5763"/>
                  </a:cubicBezTo>
                  <a:lnTo>
                    <a:pt x="574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6" name="Google Shape;14396;p78"/>
            <p:cNvGrpSpPr/>
            <p:nvPr/>
          </p:nvGrpSpPr>
          <p:grpSpPr>
            <a:xfrm>
              <a:off x="6823986" y="2443889"/>
              <a:ext cx="261240" cy="320362"/>
              <a:chOff x="6823986" y="2443889"/>
              <a:chExt cx="261240" cy="320362"/>
            </a:xfrm>
          </p:grpSpPr>
          <p:sp>
            <p:nvSpPr>
              <p:cNvPr id="14397" name="Google Shape;14397;p78"/>
              <p:cNvSpPr/>
              <p:nvPr/>
            </p:nvSpPr>
            <p:spPr>
              <a:xfrm>
                <a:off x="6913657" y="2579352"/>
                <a:ext cx="148792" cy="184900"/>
              </a:xfrm>
              <a:custGeom>
                <a:avLst/>
                <a:gdLst/>
                <a:ahLst/>
                <a:cxnLst/>
                <a:rect l="l" t="t" r="r" b="b"/>
                <a:pathLst>
                  <a:path w="4978" h="6186" extrusionOk="0">
                    <a:moveTo>
                      <a:pt x="4294" y="1"/>
                    </a:moveTo>
                    <a:cubicBezTo>
                      <a:pt x="3433" y="1"/>
                      <a:pt x="1846" y="1184"/>
                      <a:pt x="37" y="1184"/>
                    </a:cubicBezTo>
                    <a:cubicBezTo>
                      <a:pt x="25" y="1184"/>
                      <a:pt x="13" y="1184"/>
                      <a:pt x="1" y="1184"/>
                    </a:cubicBezTo>
                    <a:lnTo>
                      <a:pt x="1" y="6185"/>
                    </a:lnTo>
                    <a:cubicBezTo>
                      <a:pt x="2739" y="6185"/>
                      <a:pt x="4978" y="3947"/>
                      <a:pt x="4978" y="1208"/>
                    </a:cubicBezTo>
                    <a:cubicBezTo>
                      <a:pt x="4978" y="302"/>
                      <a:pt x="4728" y="1"/>
                      <a:pt x="4294"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8"/>
              <p:cNvSpPr/>
              <p:nvPr/>
            </p:nvSpPr>
            <p:spPr>
              <a:xfrm>
                <a:off x="6913657" y="2443889"/>
                <a:ext cx="171569" cy="171598"/>
              </a:xfrm>
              <a:custGeom>
                <a:avLst/>
                <a:gdLst/>
                <a:ahLst/>
                <a:cxnLst/>
                <a:rect l="l" t="t" r="r" b="b"/>
                <a:pathLst>
                  <a:path w="5740" h="5741" extrusionOk="0">
                    <a:moveTo>
                      <a:pt x="1" y="1"/>
                    </a:moveTo>
                    <a:lnTo>
                      <a:pt x="1" y="5740"/>
                    </a:lnTo>
                    <a:lnTo>
                      <a:pt x="5740" y="5740"/>
                    </a:lnTo>
                    <a:cubicBezTo>
                      <a:pt x="5740" y="2597"/>
                      <a:pt x="3192"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8"/>
              <p:cNvSpPr/>
              <p:nvPr/>
            </p:nvSpPr>
            <p:spPr>
              <a:xfrm>
                <a:off x="6823986" y="2653181"/>
                <a:ext cx="51261" cy="20654"/>
              </a:xfrm>
              <a:custGeom>
                <a:avLst/>
                <a:gdLst/>
                <a:ahLst/>
                <a:cxnLst/>
                <a:rect l="l" t="t" r="r" b="b"/>
                <a:pathLst>
                  <a:path w="1715" h="691" extrusionOk="0">
                    <a:moveTo>
                      <a:pt x="0" y="0"/>
                    </a:moveTo>
                    <a:lnTo>
                      <a:pt x="0" y="691"/>
                    </a:lnTo>
                    <a:lnTo>
                      <a:pt x="1715" y="691"/>
                    </a:lnTo>
                    <a:lnTo>
                      <a:pt x="17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6823986" y="2698016"/>
                <a:ext cx="51261" cy="19967"/>
              </a:xfrm>
              <a:custGeom>
                <a:avLst/>
                <a:gdLst/>
                <a:ahLst/>
                <a:cxnLst/>
                <a:rect l="l" t="t" r="r" b="b"/>
                <a:pathLst>
                  <a:path w="1715" h="668" extrusionOk="0">
                    <a:moveTo>
                      <a:pt x="0" y="1"/>
                    </a:moveTo>
                    <a:lnTo>
                      <a:pt x="0" y="667"/>
                    </a:lnTo>
                    <a:lnTo>
                      <a:pt x="1715" y="667"/>
                    </a:lnTo>
                    <a:lnTo>
                      <a:pt x="171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6951378" y="2514370"/>
                <a:ext cx="51291" cy="20684"/>
              </a:xfrm>
              <a:custGeom>
                <a:avLst/>
                <a:gdLst/>
                <a:ahLst/>
                <a:cxnLst/>
                <a:rect l="l" t="t" r="r" b="b"/>
                <a:pathLst>
                  <a:path w="1716" h="692" extrusionOk="0">
                    <a:moveTo>
                      <a:pt x="1" y="1"/>
                    </a:moveTo>
                    <a:lnTo>
                      <a:pt x="1" y="691"/>
                    </a:lnTo>
                    <a:lnTo>
                      <a:pt x="1715" y="691"/>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6951378" y="2559206"/>
                <a:ext cx="51291" cy="19967"/>
              </a:xfrm>
              <a:custGeom>
                <a:avLst/>
                <a:gdLst/>
                <a:ahLst/>
                <a:cxnLst/>
                <a:rect l="l" t="t" r="r" b="b"/>
                <a:pathLst>
                  <a:path w="1716" h="668" extrusionOk="0">
                    <a:moveTo>
                      <a:pt x="1" y="1"/>
                    </a:moveTo>
                    <a:lnTo>
                      <a:pt x="1" y="668"/>
                    </a:lnTo>
                    <a:lnTo>
                      <a:pt x="1715" y="668"/>
                    </a:lnTo>
                    <a:lnTo>
                      <a:pt x="1715"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03" name="Google Shape;14403;p78"/>
          <p:cNvGrpSpPr/>
          <p:nvPr/>
        </p:nvGrpSpPr>
        <p:grpSpPr>
          <a:xfrm>
            <a:off x="6273438" y="2473809"/>
            <a:ext cx="343827" cy="288290"/>
            <a:chOff x="6082938" y="2473809"/>
            <a:chExt cx="343827" cy="288290"/>
          </a:xfrm>
        </p:grpSpPr>
        <p:sp>
          <p:nvSpPr>
            <p:cNvPr id="14404" name="Google Shape;14404;p78"/>
            <p:cNvSpPr/>
            <p:nvPr/>
          </p:nvSpPr>
          <p:spPr>
            <a:xfrm>
              <a:off x="6271575" y="2550687"/>
              <a:ext cx="155189" cy="211412"/>
            </a:xfrm>
            <a:custGeom>
              <a:avLst/>
              <a:gdLst/>
              <a:ahLst/>
              <a:cxnLst/>
              <a:rect l="l" t="t" r="r" b="b"/>
              <a:pathLst>
                <a:path w="5192" h="7073" extrusionOk="0">
                  <a:moveTo>
                    <a:pt x="2596" y="0"/>
                  </a:moveTo>
                  <a:lnTo>
                    <a:pt x="0" y="7073"/>
                  </a:lnTo>
                  <a:lnTo>
                    <a:pt x="5192" y="7073"/>
                  </a:lnTo>
                  <a:lnTo>
                    <a:pt x="259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6349140" y="2550687"/>
              <a:ext cx="77624" cy="211412"/>
            </a:xfrm>
            <a:custGeom>
              <a:avLst/>
              <a:gdLst/>
              <a:ahLst/>
              <a:cxnLst/>
              <a:rect l="l" t="t" r="r" b="b"/>
              <a:pathLst>
                <a:path w="2597" h="7073" extrusionOk="0">
                  <a:moveTo>
                    <a:pt x="1" y="0"/>
                  </a:moveTo>
                  <a:lnTo>
                    <a:pt x="1" y="7073"/>
                  </a:lnTo>
                  <a:lnTo>
                    <a:pt x="2597" y="7073"/>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6082938" y="2588409"/>
              <a:ext cx="157341" cy="173691"/>
            </a:xfrm>
            <a:custGeom>
              <a:avLst/>
              <a:gdLst/>
              <a:ahLst/>
              <a:cxnLst/>
              <a:rect l="l" t="t" r="r" b="b"/>
              <a:pathLst>
                <a:path w="5264" h="5811" extrusionOk="0">
                  <a:moveTo>
                    <a:pt x="2620" y="0"/>
                  </a:moveTo>
                  <a:lnTo>
                    <a:pt x="0" y="5811"/>
                  </a:lnTo>
                  <a:lnTo>
                    <a:pt x="5263" y="5811"/>
                  </a:lnTo>
                  <a:lnTo>
                    <a:pt x="2620"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6161220" y="2588409"/>
              <a:ext cx="78342" cy="173691"/>
            </a:xfrm>
            <a:custGeom>
              <a:avLst/>
              <a:gdLst/>
              <a:ahLst/>
              <a:cxnLst/>
              <a:rect l="l" t="t" r="r" b="b"/>
              <a:pathLst>
                <a:path w="2621" h="5811" extrusionOk="0">
                  <a:moveTo>
                    <a:pt x="1" y="0"/>
                  </a:moveTo>
                  <a:lnTo>
                    <a:pt x="1" y="5811"/>
                  </a:lnTo>
                  <a:lnTo>
                    <a:pt x="2621" y="5811"/>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8"/>
            <p:cNvSpPr/>
            <p:nvPr/>
          </p:nvSpPr>
          <p:spPr>
            <a:xfrm>
              <a:off x="6178317" y="2486602"/>
              <a:ext cx="153067" cy="275496"/>
            </a:xfrm>
            <a:custGeom>
              <a:avLst/>
              <a:gdLst/>
              <a:ahLst/>
              <a:cxnLst/>
              <a:rect l="l" t="t" r="r" b="b"/>
              <a:pathLst>
                <a:path w="5121" h="9217" extrusionOk="0">
                  <a:moveTo>
                    <a:pt x="2549" y="1"/>
                  </a:moveTo>
                  <a:lnTo>
                    <a:pt x="0" y="9217"/>
                  </a:lnTo>
                  <a:lnTo>
                    <a:pt x="5121" y="9217"/>
                  </a:lnTo>
                  <a:lnTo>
                    <a:pt x="2549"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8"/>
            <p:cNvSpPr/>
            <p:nvPr/>
          </p:nvSpPr>
          <p:spPr>
            <a:xfrm>
              <a:off x="6170486" y="2507256"/>
              <a:ext cx="69793" cy="74755"/>
            </a:xfrm>
            <a:custGeom>
              <a:avLst/>
              <a:gdLst/>
              <a:ahLst/>
              <a:cxnLst/>
              <a:rect l="l" t="t" r="r" b="b"/>
              <a:pathLst>
                <a:path w="2335" h="2501" extrusionOk="0">
                  <a:moveTo>
                    <a:pt x="1834" y="0"/>
                  </a:moveTo>
                  <a:lnTo>
                    <a:pt x="1" y="2048"/>
                  </a:lnTo>
                  <a:lnTo>
                    <a:pt x="501" y="2501"/>
                  </a:lnTo>
                  <a:lnTo>
                    <a:pt x="2334" y="453"/>
                  </a:lnTo>
                  <a:lnTo>
                    <a:pt x="1834"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6272262" y="2504417"/>
              <a:ext cx="58405" cy="49139"/>
            </a:xfrm>
            <a:custGeom>
              <a:avLst/>
              <a:gdLst/>
              <a:ahLst/>
              <a:cxnLst/>
              <a:rect l="l" t="t" r="r" b="b"/>
              <a:pathLst>
                <a:path w="1954" h="1644" extrusionOk="0">
                  <a:moveTo>
                    <a:pt x="406" y="0"/>
                  </a:moveTo>
                  <a:lnTo>
                    <a:pt x="1" y="572"/>
                  </a:lnTo>
                  <a:lnTo>
                    <a:pt x="1549" y="1643"/>
                  </a:lnTo>
                  <a:lnTo>
                    <a:pt x="1954" y="1072"/>
                  </a:lnTo>
                  <a:lnTo>
                    <a:pt x="4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6127055" y="2557084"/>
              <a:ext cx="67671" cy="67641"/>
            </a:xfrm>
            <a:custGeom>
              <a:avLst/>
              <a:gdLst/>
              <a:ahLst/>
              <a:cxnLst/>
              <a:rect l="l" t="t" r="r" b="b"/>
              <a:pathLst>
                <a:path w="2264" h="2263" extrusionOk="0">
                  <a:moveTo>
                    <a:pt x="1144" y="0"/>
                  </a:moveTo>
                  <a:cubicBezTo>
                    <a:pt x="525" y="0"/>
                    <a:pt x="1" y="500"/>
                    <a:pt x="1" y="1143"/>
                  </a:cubicBezTo>
                  <a:cubicBezTo>
                    <a:pt x="1" y="1763"/>
                    <a:pt x="525" y="2263"/>
                    <a:pt x="1144" y="2263"/>
                  </a:cubicBezTo>
                  <a:cubicBezTo>
                    <a:pt x="1763" y="2263"/>
                    <a:pt x="2263" y="1763"/>
                    <a:pt x="2263" y="1143"/>
                  </a:cubicBezTo>
                  <a:cubicBezTo>
                    <a:pt x="2263" y="500"/>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6314975" y="2522202"/>
              <a:ext cx="67671" cy="67641"/>
            </a:xfrm>
            <a:custGeom>
              <a:avLst/>
              <a:gdLst/>
              <a:ahLst/>
              <a:cxnLst/>
              <a:rect l="l" t="t" r="r" b="b"/>
              <a:pathLst>
                <a:path w="2264" h="2263" extrusionOk="0">
                  <a:moveTo>
                    <a:pt x="1144" y="0"/>
                  </a:moveTo>
                  <a:cubicBezTo>
                    <a:pt x="525" y="0"/>
                    <a:pt x="1" y="524"/>
                    <a:pt x="1" y="1144"/>
                  </a:cubicBezTo>
                  <a:cubicBezTo>
                    <a:pt x="1" y="1763"/>
                    <a:pt x="525" y="2263"/>
                    <a:pt x="1144" y="2263"/>
                  </a:cubicBezTo>
                  <a:cubicBezTo>
                    <a:pt x="1763" y="2263"/>
                    <a:pt x="2263" y="1763"/>
                    <a:pt x="2263" y="1144"/>
                  </a:cubicBezTo>
                  <a:cubicBezTo>
                    <a:pt x="2263" y="524"/>
                    <a:pt x="1763" y="0"/>
                    <a:pt x="114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8"/>
            <p:cNvSpPr/>
            <p:nvPr/>
          </p:nvSpPr>
          <p:spPr>
            <a:xfrm>
              <a:off x="6254477" y="2486602"/>
              <a:ext cx="76907" cy="275496"/>
            </a:xfrm>
            <a:custGeom>
              <a:avLst/>
              <a:gdLst/>
              <a:ahLst/>
              <a:cxnLst/>
              <a:rect l="l" t="t" r="r" b="b"/>
              <a:pathLst>
                <a:path w="2573" h="9217" extrusionOk="0">
                  <a:moveTo>
                    <a:pt x="1" y="1"/>
                  </a:moveTo>
                  <a:lnTo>
                    <a:pt x="1" y="9217"/>
                  </a:lnTo>
                  <a:lnTo>
                    <a:pt x="2573" y="9217"/>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8"/>
            <p:cNvSpPr/>
            <p:nvPr/>
          </p:nvSpPr>
          <p:spPr>
            <a:xfrm>
              <a:off x="6349857" y="2521484"/>
              <a:ext cx="34194" cy="68358"/>
            </a:xfrm>
            <a:custGeom>
              <a:avLst/>
              <a:gdLst/>
              <a:ahLst/>
              <a:cxnLst/>
              <a:rect l="l" t="t" r="r" b="b"/>
              <a:pathLst>
                <a:path w="1144" h="2287" extrusionOk="0">
                  <a:moveTo>
                    <a:pt x="1" y="1"/>
                  </a:moveTo>
                  <a:lnTo>
                    <a:pt x="1" y="2287"/>
                  </a:lnTo>
                  <a:cubicBezTo>
                    <a:pt x="620" y="2287"/>
                    <a:pt x="1144" y="1787"/>
                    <a:pt x="1144" y="1168"/>
                  </a:cubicBezTo>
                  <a:cubicBezTo>
                    <a:pt x="1144" y="548"/>
                    <a:pt x="596" y="2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6161220" y="2556366"/>
              <a:ext cx="34194" cy="68358"/>
            </a:xfrm>
            <a:custGeom>
              <a:avLst/>
              <a:gdLst/>
              <a:ahLst/>
              <a:cxnLst/>
              <a:rect l="l" t="t" r="r" b="b"/>
              <a:pathLst>
                <a:path w="1144" h="2287" extrusionOk="0">
                  <a:moveTo>
                    <a:pt x="1" y="1"/>
                  </a:moveTo>
                  <a:lnTo>
                    <a:pt x="1" y="2287"/>
                  </a:lnTo>
                  <a:cubicBezTo>
                    <a:pt x="620" y="2287"/>
                    <a:pt x="1144" y="1787"/>
                    <a:pt x="1144" y="1167"/>
                  </a:cubicBezTo>
                  <a:cubicBezTo>
                    <a:pt x="1144" y="524"/>
                    <a:pt x="620"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6221030" y="2474497"/>
              <a:ext cx="67641" cy="67671"/>
            </a:xfrm>
            <a:custGeom>
              <a:avLst/>
              <a:gdLst/>
              <a:ahLst/>
              <a:cxnLst/>
              <a:rect l="l" t="t" r="r" b="b"/>
              <a:pathLst>
                <a:path w="2263" h="2264" extrusionOk="0">
                  <a:moveTo>
                    <a:pt x="1120" y="1"/>
                  </a:moveTo>
                  <a:cubicBezTo>
                    <a:pt x="500" y="1"/>
                    <a:pt x="0" y="501"/>
                    <a:pt x="0" y="1120"/>
                  </a:cubicBezTo>
                  <a:cubicBezTo>
                    <a:pt x="0" y="1739"/>
                    <a:pt x="500" y="2263"/>
                    <a:pt x="1120" y="2263"/>
                  </a:cubicBezTo>
                  <a:cubicBezTo>
                    <a:pt x="1739" y="2263"/>
                    <a:pt x="2263" y="1739"/>
                    <a:pt x="2263" y="1120"/>
                  </a:cubicBezTo>
                  <a:cubicBezTo>
                    <a:pt x="2263" y="501"/>
                    <a:pt x="1739" y="1"/>
                    <a:pt x="112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6254477" y="2473809"/>
              <a:ext cx="34194" cy="68358"/>
            </a:xfrm>
            <a:custGeom>
              <a:avLst/>
              <a:gdLst/>
              <a:ahLst/>
              <a:cxnLst/>
              <a:rect l="l" t="t" r="r" b="b"/>
              <a:pathLst>
                <a:path w="1144" h="2287" extrusionOk="0">
                  <a:moveTo>
                    <a:pt x="1" y="0"/>
                  </a:moveTo>
                  <a:lnTo>
                    <a:pt x="1" y="2286"/>
                  </a:lnTo>
                  <a:cubicBezTo>
                    <a:pt x="644" y="2286"/>
                    <a:pt x="1144" y="1786"/>
                    <a:pt x="1144" y="1143"/>
                  </a:cubicBezTo>
                  <a:cubicBezTo>
                    <a:pt x="1144" y="524"/>
                    <a:pt x="644"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78"/>
          <p:cNvGrpSpPr/>
          <p:nvPr/>
        </p:nvGrpSpPr>
        <p:grpSpPr>
          <a:xfrm>
            <a:off x="5523800" y="2453872"/>
            <a:ext cx="343856" cy="343827"/>
            <a:chOff x="5409500" y="2453872"/>
            <a:chExt cx="343856" cy="343827"/>
          </a:xfrm>
        </p:grpSpPr>
        <p:sp>
          <p:nvSpPr>
            <p:cNvPr id="14419" name="Google Shape;14419;p78"/>
            <p:cNvSpPr/>
            <p:nvPr/>
          </p:nvSpPr>
          <p:spPr>
            <a:xfrm>
              <a:off x="5571804" y="2516493"/>
              <a:ext cx="20684" cy="41338"/>
            </a:xfrm>
            <a:custGeom>
              <a:avLst/>
              <a:gdLst/>
              <a:ahLst/>
              <a:cxnLst/>
              <a:rect l="l" t="t" r="r" b="b"/>
              <a:pathLst>
                <a:path w="692" h="1383" extrusionOk="0">
                  <a:moveTo>
                    <a:pt x="1" y="1"/>
                  </a:moveTo>
                  <a:lnTo>
                    <a:pt x="1" y="1382"/>
                  </a:lnTo>
                  <a:lnTo>
                    <a:pt x="691" y="138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8"/>
            <p:cNvSpPr/>
            <p:nvPr/>
          </p:nvSpPr>
          <p:spPr>
            <a:xfrm>
              <a:off x="5489965" y="2566320"/>
              <a:ext cx="56253" cy="19967"/>
            </a:xfrm>
            <a:custGeom>
              <a:avLst/>
              <a:gdLst/>
              <a:ahLst/>
              <a:cxnLst/>
              <a:rect l="l" t="t" r="r" b="b"/>
              <a:pathLst>
                <a:path w="1882" h="668" extrusionOk="0">
                  <a:moveTo>
                    <a:pt x="0" y="1"/>
                  </a:moveTo>
                  <a:lnTo>
                    <a:pt x="0" y="668"/>
                  </a:lnTo>
                  <a:lnTo>
                    <a:pt x="1881" y="668"/>
                  </a:lnTo>
                  <a:lnTo>
                    <a:pt x="18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21631" y="2566320"/>
              <a:ext cx="56283" cy="19967"/>
            </a:xfrm>
            <a:custGeom>
              <a:avLst/>
              <a:gdLst/>
              <a:ahLst/>
              <a:cxnLst/>
              <a:rect l="l" t="t" r="r" b="b"/>
              <a:pathLst>
                <a:path w="1883" h="668" extrusionOk="0">
                  <a:moveTo>
                    <a:pt x="1" y="1"/>
                  </a:moveTo>
                  <a:lnTo>
                    <a:pt x="1" y="668"/>
                  </a:lnTo>
                  <a:lnTo>
                    <a:pt x="1882" y="668"/>
                  </a:lnTo>
                  <a:lnTo>
                    <a:pt x="1882"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571804"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697792"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697792"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8"/>
            <p:cNvSpPr/>
            <p:nvPr/>
          </p:nvSpPr>
          <p:spPr>
            <a:xfrm>
              <a:off x="5571804" y="2690902"/>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8"/>
            <p:cNvSpPr/>
            <p:nvPr/>
          </p:nvSpPr>
          <p:spPr>
            <a:xfrm>
              <a:off x="5445100" y="2604071"/>
              <a:ext cx="20684" cy="42713"/>
            </a:xfrm>
            <a:custGeom>
              <a:avLst/>
              <a:gdLst/>
              <a:ahLst/>
              <a:cxnLst/>
              <a:rect l="l" t="t" r="r" b="b"/>
              <a:pathLst>
                <a:path w="692" h="1429"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445100" y="2691620"/>
              <a:ext cx="20684" cy="42743"/>
            </a:xfrm>
            <a:custGeom>
              <a:avLst/>
              <a:gdLst/>
              <a:ahLst/>
              <a:cxnLst/>
              <a:rect l="l" t="t" r="r" b="b"/>
              <a:pathLst>
                <a:path w="692" h="1430" extrusionOk="0">
                  <a:moveTo>
                    <a:pt x="1" y="0"/>
                  </a:moveTo>
                  <a:lnTo>
                    <a:pt x="1" y="1429"/>
                  </a:lnTo>
                  <a:lnTo>
                    <a:pt x="691" y="1429"/>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662222" y="2549970"/>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662222" y="2637518"/>
              <a:ext cx="91135" cy="64084"/>
            </a:xfrm>
            <a:custGeom>
              <a:avLst/>
              <a:gdLst/>
              <a:ahLst/>
              <a:cxnLst/>
              <a:rect l="l" t="t" r="r" b="b"/>
              <a:pathLst>
                <a:path w="3049" h="2144" extrusionOk="0">
                  <a:moveTo>
                    <a:pt x="0" y="0"/>
                  </a:moveTo>
                  <a:lnTo>
                    <a:pt x="0" y="2144"/>
                  </a:lnTo>
                  <a:lnTo>
                    <a:pt x="3048" y="2144"/>
                  </a:lnTo>
                  <a:lnTo>
                    <a:pt x="3048"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8"/>
            <p:cNvSpPr/>
            <p:nvPr/>
          </p:nvSpPr>
          <p:spPr>
            <a:xfrm>
              <a:off x="5409500" y="2549970"/>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8"/>
            <p:cNvSpPr/>
            <p:nvPr/>
          </p:nvSpPr>
          <p:spPr>
            <a:xfrm>
              <a:off x="5409500" y="2637518"/>
              <a:ext cx="91165" cy="64084"/>
            </a:xfrm>
            <a:custGeom>
              <a:avLst/>
              <a:gdLst/>
              <a:ahLst/>
              <a:cxnLst/>
              <a:rect l="l" t="t" r="r" b="b"/>
              <a:pathLst>
                <a:path w="3050" h="2144" extrusionOk="0">
                  <a:moveTo>
                    <a:pt x="1" y="0"/>
                  </a:moveTo>
                  <a:lnTo>
                    <a:pt x="1" y="2144"/>
                  </a:lnTo>
                  <a:lnTo>
                    <a:pt x="3049" y="2144"/>
                  </a:lnTo>
                  <a:lnTo>
                    <a:pt x="3049"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671459"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8"/>
            <p:cNvSpPr/>
            <p:nvPr/>
          </p:nvSpPr>
          <p:spPr>
            <a:xfrm>
              <a:off x="5418766" y="2724349"/>
              <a:ext cx="72633" cy="73350"/>
            </a:xfrm>
            <a:custGeom>
              <a:avLst/>
              <a:gdLst/>
              <a:ahLst/>
              <a:cxnLst/>
              <a:rect l="l" t="t" r="r" b="b"/>
              <a:pathLst>
                <a:path w="2430" h="2454" extrusionOk="0">
                  <a:moveTo>
                    <a:pt x="1215" y="1"/>
                  </a:moveTo>
                  <a:cubicBezTo>
                    <a:pt x="548" y="1"/>
                    <a:pt x="1" y="548"/>
                    <a:pt x="1" y="1215"/>
                  </a:cubicBezTo>
                  <a:cubicBezTo>
                    <a:pt x="1" y="1906"/>
                    <a:pt x="548" y="2454"/>
                    <a:pt x="1215" y="2454"/>
                  </a:cubicBezTo>
                  <a:cubicBezTo>
                    <a:pt x="1882" y="2454"/>
                    <a:pt x="2430" y="1906"/>
                    <a:pt x="2430" y="1215"/>
                  </a:cubicBezTo>
                  <a:cubicBezTo>
                    <a:pt x="2430" y="548"/>
                    <a:pt x="1882" y="1"/>
                    <a:pt x="121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8"/>
            <p:cNvSpPr/>
            <p:nvPr/>
          </p:nvSpPr>
          <p:spPr>
            <a:xfrm>
              <a:off x="5581788" y="2516493"/>
              <a:ext cx="9266" cy="41338"/>
            </a:xfrm>
            <a:custGeom>
              <a:avLst/>
              <a:gdLst/>
              <a:ahLst/>
              <a:cxnLst/>
              <a:rect l="l" t="t" r="r" b="b"/>
              <a:pathLst>
                <a:path w="310" h="1383" extrusionOk="0">
                  <a:moveTo>
                    <a:pt x="0" y="1"/>
                  </a:moveTo>
                  <a:lnTo>
                    <a:pt x="0" y="1382"/>
                  </a:lnTo>
                  <a:lnTo>
                    <a:pt x="310" y="138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81788" y="2604071"/>
              <a:ext cx="9266" cy="42713"/>
            </a:xfrm>
            <a:custGeom>
              <a:avLst/>
              <a:gdLst/>
              <a:ahLst/>
              <a:cxnLst/>
              <a:rect l="l" t="t" r="r" b="b"/>
              <a:pathLst>
                <a:path w="310" h="1429"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81788" y="2690902"/>
              <a:ext cx="9266" cy="42743"/>
            </a:xfrm>
            <a:custGeom>
              <a:avLst/>
              <a:gdLst/>
              <a:ahLst/>
              <a:cxnLst/>
              <a:rect l="l" t="t" r="r" b="b"/>
              <a:pathLst>
                <a:path w="310" h="1430" extrusionOk="0">
                  <a:moveTo>
                    <a:pt x="0" y="0"/>
                  </a:moveTo>
                  <a:lnTo>
                    <a:pt x="0" y="1429"/>
                  </a:lnTo>
                  <a:lnTo>
                    <a:pt x="310" y="1429"/>
                  </a:lnTo>
                  <a:lnTo>
                    <a:pt x="31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36205" y="2549970"/>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36205" y="2637518"/>
              <a:ext cx="90447" cy="64084"/>
            </a:xfrm>
            <a:custGeom>
              <a:avLst/>
              <a:gdLst/>
              <a:ahLst/>
              <a:cxnLst/>
              <a:rect l="l" t="t" r="r" b="b"/>
              <a:pathLst>
                <a:path w="3026" h="2144" extrusionOk="0">
                  <a:moveTo>
                    <a:pt x="1" y="0"/>
                  </a:moveTo>
                  <a:lnTo>
                    <a:pt x="1" y="2144"/>
                  </a:lnTo>
                  <a:lnTo>
                    <a:pt x="3025" y="2144"/>
                  </a:lnTo>
                  <a:lnTo>
                    <a:pt x="302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8"/>
            <p:cNvSpPr/>
            <p:nvPr/>
          </p:nvSpPr>
          <p:spPr>
            <a:xfrm>
              <a:off x="5544754" y="2724349"/>
              <a:ext cx="73350" cy="73350"/>
            </a:xfrm>
            <a:custGeom>
              <a:avLst/>
              <a:gdLst/>
              <a:ahLst/>
              <a:cxnLst/>
              <a:rect l="l" t="t" r="r" b="b"/>
              <a:pathLst>
                <a:path w="2454" h="2454" extrusionOk="0">
                  <a:moveTo>
                    <a:pt x="1239" y="1"/>
                  </a:moveTo>
                  <a:cubicBezTo>
                    <a:pt x="548" y="1"/>
                    <a:pt x="1" y="548"/>
                    <a:pt x="1" y="1215"/>
                  </a:cubicBezTo>
                  <a:cubicBezTo>
                    <a:pt x="1" y="1906"/>
                    <a:pt x="548" y="2454"/>
                    <a:pt x="1239" y="2454"/>
                  </a:cubicBezTo>
                  <a:cubicBezTo>
                    <a:pt x="1906" y="2454"/>
                    <a:pt x="2454" y="1906"/>
                    <a:pt x="2454" y="1215"/>
                  </a:cubicBezTo>
                  <a:cubicBezTo>
                    <a:pt x="2454" y="548"/>
                    <a:pt x="1906" y="1"/>
                    <a:pt x="1239"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8"/>
            <p:cNvSpPr/>
            <p:nvPr/>
          </p:nvSpPr>
          <p:spPr>
            <a:xfrm>
              <a:off x="5528374" y="2453872"/>
              <a:ext cx="107514" cy="72633"/>
            </a:xfrm>
            <a:custGeom>
              <a:avLst/>
              <a:gdLst/>
              <a:ahLst/>
              <a:cxnLst/>
              <a:rect l="l" t="t" r="r" b="b"/>
              <a:pathLst>
                <a:path w="3597" h="2430" extrusionOk="0">
                  <a:moveTo>
                    <a:pt x="1" y="0"/>
                  </a:moveTo>
                  <a:lnTo>
                    <a:pt x="1" y="2429"/>
                  </a:lnTo>
                  <a:lnTo>
                    <a:pt x="3597" y="2429"/>
                  </a:lnTo>
                  <a:lnTo>
                    <a:pt x="3597"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81788" y="2724349"/>
              <a:ext cx="36316" cy="73350"/>
            </a:xfrm>
            <a:custGeom>
              <a:avLst/>
              <a:gdLst/>
              <a:ahLst/>
              <a:cxnLst/>
              <a:rect l="l" t="t" r="r" b="b"/>
              <a:pathLst>
                <a:path w="1215" h="2454" extrusionOk="0">
                  <a:moveTo>
                    <a:pt x="0" y="1"/>
                  </a:moveTo>
                  <a:lnTo>
                    <a:pt x="0" y="2454"/>
                  </a:lnTo>
                  <a:cubicBezTo>
                    <a:pt x="667" y="2454"/>
                    <a:pt x="1215" y="1906"/>
                    <a:pt x="1215" y="1215"/>
                  </a:cubicBezTo>
                  <a:cubicBezTo>
                    <a:pt x="1215" y="572"/>
                    <a:pt x="667"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81788" y="2549970"/>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9EAA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81788" y="2637518"/>
              <a:ext cx="44865" cy="64084"/>
            </a:xfrm>
            <a:custGeom>
              <a:avLst/>
              <a:gdLst/>
              <a:ahLst/>
              <a:cxnLst/>
              <a:rect l="l" t="t" r="r" b="b"/>
              <a:pathLst>
                <a:path w="1501" h="2144" extrusionOk="0">
                  <a:moveTo>
                    <a:pt x="0" y="0"/>
                  </a:moveTo>
                  <a:lnTo>
                    <a:pt x="0" y="2144"/>
                  </a:lnTo>
                  <a:lnTo>
                    <a:pt x="1500" y="2144"/>
                  </a:lnTo>
                  <a:lnTo>
                    <a:pt x="150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8"/>
            <p:cNvSpPr/>
            <p:nvPr/>
          </p:nvSpPr>
          <p:spPr>
            <a:xfrm>
              <a:off x="5581788" y="2453872"/>
              <a:ext cx="53413" cy="72633"/>
            </a:xfrm>
            <a:custGeom>
              <a:avLst/>
              <a:gdLst/>
              <a:ahLst/>
              <a:cxnLst/>
              <a:rect l="l" t="t" r="r" b="b"/>
              <a:pathLst>
                <a:path w="1787" h="2430" extrusionOk="0">
                  <a:moveTo>
                    <a:pt x="0" y="0"/>
                  </a:moveTo>
                  <a:lnTo>
                    <a:pt x="0" y="2429"/>
                  </a:lnTo>
                  <a:lnTo>
                    <a:pt x="1786" y="2429"/>
                  </a:lnTo>
                  <a:lnTo>
                    <a:pt x="178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5" name="Google Shape;14445;p78"/>
          <p:cNvGrpSpPr/>
          <p:nvPr/>
        </p:nvGrpSpPr>
        <p:grpSpPr>
          <a:xfrm>
            <a:off x="4782742" y="2458147"/>
            <a:ext cx="344544" cy="340270"/>
            <a:chOff x="4744642" y="2458147"/>
            <a:chExt cx="344544" cy="340270"/>
          </a:xfrm>
        </p:grpSpPr>
        <p:sp>
          <p:nvSpPr>
            <p:cNvPr id="14446" name="Google Shape;14446;p78"/>
            <p:cNvSpPr/>
            <p:nvPr/>
          </p:nvSpPr>
          <p:spPr>
            <a:xfrm>
              <a:off x="4877743" y="2458147"/>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4966009" y="2490159"/>
              <a:ext cx="76190" cy="76907"/>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012279" y="2570594"/>
              <a:ext cx="76907" cy="76190"/>
            </a:xfrm>
            <a:custGeom>
              <a:avLst/>
              <a:gdLst/>
              <a:ahLst/>
              <a:cxnLst/>
              <a:rect l="l" t="t" r="r" b="b"/>
              <a:pathLst>
                <a:path w="2573" h="2549" extrusionOk="0">
                  <a:moveTo>
                    <a:pt x="1287" y="1"/>
                  </a:moveTo>
                  <a:cubicBezTo>
                    <a:pt x="572" y="1"/>
                    <a:pt x="1" y="572"/>
                    <a:pt x="1" y="1287"/>
                  </a:cubicBezTo>
                  <a:cubicBezTo>
                    <a:pt x="1" y="1977"/>
                    <a:pt x="572" y="2549"/>
                    <a:pt x="1287" y="2549"/>
                  </a:cubicBezTo>
                  <a:cubicBezTo>
                    <a:pt x="1977" y="2549"/>
                    <a:pt x="2573" y="1977"/>
                    <a:pt x="2573" y="1287"/>
                  </a:cubicBezTo>
                  <a:cubicBezTo>
                    <a:pt x="2573"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8"/>
            <p:cNvSpPr/>
            <p:nvPr/>
          </p:nvSpPr>
          <p:spPr>
            <a:xfrm>
              <a:off x="4995899" y="2661729"/>
              <a:ext cx="76907" cy="76907"/>
            </a:xfrm>
            <a:custGeom>
              <a:avLst/>
              <a:gdLst/>
              <a:ahLst/>
              <a:cxnLst/>
              <a:rect l="l" t="t" r="r" b="b"/>
              <a:pathLst>
                <a:path w="2573" h="2573" extrusionOk="0">
                  <a:moveTo>
                    <a:pt x="1287" y="0"/>
                  </a:moveTo>
                  <a:cubicBezTo>
                    <a:pt x="596" y="0"/>
                    <a:pt x="1" y="595"/>
                    <a:pt x="1" y="1286"/>
                  </a:cubicBezTo>
                  <a:cubicBezTo>
                    <a:pt x="1" y="2000"/>
                    <a:pt x="596" y="2572"/>
                    <a:pt x="1287" y="2572"/>
                  </a:cubicBezTo>
                  <a:cubicBezTo>
                    <a:pt x="2001" y="2572"/>
                    <a:pt x="2573" y="2000"/>
                    <a:pt x="2573" y="1286"/>
                  </a:cubicBezTo>
                  <a:cubicBezTo>
                    <a:pt x="2573" y="595"/>
                    <a:pt x="2001" y="0"/>
                    <a:pt x="1287"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8"/>
            <p:cNvSpPr/>
            <p:nvPr/>
          </p:nvSpPr>
          <p:spPr>
            <a:xfrm>
              <a:off x="4924730" y="2721510"/>
              <a:ext cx="76907" cy="76907"/>
            </a:xfrm>
            <a:custGeom>
              <a:avLst/>
              <a:gdLst/>
              <a:ahLst/>
              <a:cxnLst/>
              <a:rect l="l" t="t" r="r" b="b"/>
              <a:pathLst>
                <a:path w="2573" h="2573" extrusionOk="0">
                  <a:moveTo>
                    <a:pt x="1286" y="0"/>
                  </a:moveTo>
                  <a:cubicBezTo>
                    <a:pt x="596" y="0"/>
                    <a:pt x="0" y="572"/>
                    <a:pt x="0" y="1286"/>
                  </a:cubicBezTo>
                  <a:cubicBezTo>
                    <a:pt x="0" y="2001"/>
                    <a:pt x="596" y="2572"/>
                    <a:pt x="1286" y="2572"/>
                  </a:cubicBezTo>
                  <a:cubicBezTo>
                    <a:pt x="2001" y="2572"/>
                    <a:pt x="2572" y="2001"/>
                    <a:pt x="2572" y="1286"/>
                  </a:cubicBezTo>
                  <a:cubicBezTo>
                    <a:pt x="2572" y="572"/>
                    <a:pt x="2001" y="0"/>
                    <a:pt x="1286"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4831473" y="2721510"/>
              <a:ext cx="76907" cy="76907"/>
            </a:xfrm>
            <a:custGeom>
              <a:avLst/>
              <a:gdLst/>
              <a:ahLst/>
              <a:cxnLst/>
              <a:rect l="l" t="t" r="r" b="b"/>
              <a:pathLst>
                <a:path w="2573" h="2573" extrusionOk="0">
                  <a:moveTo>
                    <a:pt x="1287" y="0"/>
                  </a:moveTo>
                  <a:cubicBezTo>
                    <a:pt x="572" y="0"/>
                    <a:pt x="1" y="572"/>
                    <a:pt x="1" y="1286"/>
                  </a:cubicBezTo>
                  <a:cubicBezTo>
                    <a:pt x="1" y="2001"/>
                    <a:pt x="572" y="2572"/>
                    <a:pt x="1287" y="2572"/>
                  </a:cubicBezTo>
                  <a:cubicBezTo>
                    <a:pt x="2001" y="2572"/>
                    <a:pt x="2573" y="2001"/>
                    <a:pt x="2573" y="1286"/>
                  </a:cubicBezTo>
                  <a:cubicBezTo>
                    <a:pt x="2573" y="572"/>
                    <a:pt x="2001" y="0"/>
                    <a:pt x="1287"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4760304" y="2661729"/>
              <a:ext cx="76907" cy="76907"/>
            </a:xfrm>
            <a:custGeom>
              <a:avLst/>
              <a:gdLst/>
              <a:ahLst/>
              <a:cxnLst/>
              <a:rect l="l" t="t" r="r" b="b"/>
              <a:pathLst>
                <a:path w="2573" h="2573" extrusionOk="0">
                  <a:moveTo>
                    <a:pt x="1286" y="0"/>
                  </a:moveTo>
                  <a:cubicBezTo>
                    <a:pt x="572" y="0"/>
                    <a:pt x="0" y="595"/>
                    <a:pt x="0" y="1286"/>
                  </a:cubicBezTo>
                  <a:cubicBezTo>
                    <a:pt x="0" y="2000"/>
                    <a:pt x="572" y="2572"/>
                    <a:pt x="1286" y="2572"/>
                  </a:cubicBezTo>
                  <a:cubicBezTo>
                    <a:pt x="2001" y="2572"/>
                    <a:pt x="2572" y="2000"/>
                    <a:pt x="2572" y="1286"/>
                  </a:cubicBezTo>
                  <a:cubicBezTo>
                    <a:pt x="2572" y="595"/>
                    <a:pt x="2001" y="0"/>
                    <a:pt x="128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8"/>
            <p:cNvSpPr/>
            <p:nvPr/>
          </p:nvSpPr>
          <p:spPr>
            <a:xfrm>
              <a:off x="4744642" y="2570594"/>
              <a:ext cx="76190" cy="76190"/>
            </a:xfrm>
            <a:custGeom>
              <a:avLst/>
              <a:gdLst/>
              <a:ahLst/>
              <a:cxnLst/>
              <a:rect l="l" t="t" r="r" b="b"/>
              <a:pathLst>
                <a:path w="2549" h="2549" extrusionOk="0">
                  <a:moveTo>
                    <a:pt x="1286" y="1"/>
                  </a:moveTo>
                  <a:cubicBezTo>
                    <a:pt x="572" y="1"/>
                    <a:pt x="0" y="572"/>
                    <a:pt x="0" y="1287"/>
                  </a:cubicBezTo>
                  <a:cubicBezTo>
                    <a:pt x="0" y="1977"/>
                    <a:pt x="572" y="2549"/>
                    <a:pt x="1286" y="2549"/>
                  </a:cubicBezTo>
                  <a:cubicBezTo>
                    <a:pt x="1977" y="2549"/>
                    <a:pt x="2549" y="1977"/>
                    <a:pt x="2549" y="1287"/>
                  </a:cubicBezTo>
                  <a:cubicBezTo>
                    <a:pt x="2549" y="572"/>
                    <a:pt x="1977" y="1"/>
                    <a:pt x="128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8"/>
            <p:cNvSpPr/>
            <p:nvPr/>
          </p:nvSpPr>
          <p:spPr>
            <a:xfrm>
              <a:off x="4790912" y="2490159"/>
              <a:ext cx="76190" cy="76907"/>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4893405" y="2638236"/>
              <a:ext cx="89730" cy="20654"/>
            </a:xfrm>
            <a:custGeom>
              <a:avLst/>
              <a:gdLst/>
              <a:ahLst/>
              <a:cxnLst/>
              <a:rect l="l" t="t" r="r" b="b"/>
              <a:pathLst>
                <a:path w="3002" h="691" extrusionOk="0">
                  <a:moveTo>
                    <a:pt x="1" y="0"/>
                  </a:moveTo>
                  <a:lnTo>
                    <a:pt x="1" y="691"/>
                  </a:lnTo>
                  <a:lnTo>
                    <a:pt x="3001" y="691"/>
                  </a:lnTo>
                  <a:lnTo>
                    <a:pt x="300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8"/>
            <p:cNvSpPr/>
            <p:nvPr/>
          </p:nvSpPr>
          <p:spPr>
            <a:xfrm>
              <a:off x="4893405" y="2596927"/>
              <a:ext cx="89730" cy="20684"/>
            </a:xfrm>
            <a:custGeom>
              <a:avLst/>
              <a:gdLst/>
              <a:ahLst/>
              <a:cxnLst/>
              <a:rect l="l" t="t" r="r" b="b"/>
              <a:pathLst>
                <a:path w="3002" h="692" extrusionOk="0">
                  <a:moveTo>
                    <a:pt x="1" y="1"/>
                  </a:moveTo>
                  <a:lnTo>
                    <a:pt x="1" y="692"/>
                  </a:lnTo>
                  <a:lnTo>
                    <a:pt x="3001" y="692"/>
                  </a:lnTo>
                  <a:lnTo>
                    <a:pt x="300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8"/>
            <p:cNvSpPr/>
            <p:nvPr/>
          </p:nvSpPr>
          <p:spPr>
            <a:xfrm>
              <a:off x="4851410" y="2638236"/>
              <a:ext cx="20684" cy="20654"/>
            </a:xfrm>
            <a:custGeom>
              <a:avLst/>
              <a:gdLst/>
              <a:ahLst/>
              <a:cxnLst/>
              <a:rect l="l" t="t" r="r" b="b"/>
              <a:pathLst>
                <a:path w="692" h="691" extrusionOk="0">
                  <a:moveTo>
                    <a:pt x="1" y="0"/>
                  </a:moveTo>
                  <a:lnTo>
                    <a:pt x="1"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4851410" y="2596927"/>
              <a:ext cx="20684" cy="20684"/>
            </a:xfrm>
            <a:custGeom>
              <a:avLst/>
              <a:gdLst/>
              <a:ahLst/>
              <a:cxnLst/>
              <a:rect l="l" t="t" r="r" b="b"/>
              <a:pathLst>
                <a:path w="692" h="692" extrusionOk="0">
                  <a:moveTo>
                    <a:pt x="1" y="1"/>
                  </a:moveTo>
                  <a:lnTo>
                    <a:pt x="1" y="692"/>
                  </a:lnTo>
                  <a:lnTo>
                    <a:pt x="691" y="692"/>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4916899" y="2458147"/>
              <a:ext cx="38468" cy="76907"/>
            </a:xfrm>
            <a:custGeom>
              <a:avLst/>
              <a:gdLst/>
              <a:ahLst/>
              <a:cxnLst/>
              <a:rect l="l" t="t" r="r" b="b"/>
              <a:pathLst>
                <a:path w="1287" h="2573" extrusionOk="0">
                  <a:moveTo>
                    <a:pt x="1" y="0"/>
                  </a:moveTo>
                  <a:lnTo>
                    <a:pt x="1" y="2572"/>
                  </a:lnTo>
                  <a:cubicBezTo>
                    <a:pt x="691" y="2572"/>
                    <a:pt x="1286" y="2001"/>
                    <a:pt x="1286" y="1286"/>
                  </a:cubicBezTo>
                  <a:cubicBezTo>
                    <a:pt x="1286" y="572"/>
                    <a:pt x="715"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4916899" y="2596927"/>
              <a:ext cx="66236" cy="20684"/>
            </a:xfrm>
            <a:custGeom>
              <a:avLst/>
              <a:gdLst/>
              <a:ahLst/>
              <a:cxnLst/>
              <a:rect l="l" t="t" r="r" b="b"/>
              <a:pathLst>
                <a:path w="2216" h="692" extrusionOk="0">
                  <a:moveTo>
                    <a:pt x="1" y="1"/>
                  </a:moveTo>
                  <a:lnTo>
                    <a:pt x="1" y="692"/>
                  </a:lnTo>
                  <a:lnTo>
                    <a:pt x="2215" y="692"/>
                  </a:lnTo>
                  <a:lnTo>
                    <a:pt x="2215"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8"/>
            <p:cNvSpPr/>
            <p:nvPr/>
          </p:nvSpPr>
          <p:spPr>
            <a:xfrm>
              <a:off x="4916899" y="2638236"/>
              <a:ext cx="66236" cy="20654"/>
            </a:xfrm>
            <a:custGeom>
              <a:avLst/>
              <a:gdLst/>
              <a:ahLst/>
              <a:cxnLst/>
              <a:rect l="l" t="t" r="r" b="b"/>
              <a:pathLst>
                <a:path w="2216" h="691" extrusionOk="0">
                  <a:moveTo>
                    <a:pt x="1" y="0"/>
                  </a:moveTo>
                  <a:lnTo>
                    <a:pt x="1" y="691"/>
                  </a:lnTo>
                  <a:lnTo>
                    <a:pt x="2215" y="691"/>
                  </a:lnTo>
                  <a:lnTo>
                    <a:pt x="221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2" name="Google Shape;14462;p78"/>
          <p:cNvGrpSpPr/>
          <p:nvPr/>
        </p:nvGrpSpPr>
        <p:grpSpPr>
          <a:xfrm>
            <a:off x="4037379" y="2467383"/>
            <a:ext cx="346697" cy="323203"/>
            <a:chOff x="4075479" y="2467383"/>
            <a:chExt cx="346697" cy="323203"/>
          </a:xfrm>
        </p:grpSpPr>
        <p:sp>
          <p:nvSpPr>
            <p:cNvPr id="14463" name="Google Shape;14463;p78"/>
            <p:cNvSpPr/>
            <p:nvPr/>
          </p:nvSpPr>
          <p:spPr>
            <a:xfrm>
              <a:off x="4163057" y="2489472"/>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4163057" y="2516493"/>
              <a:ext cx="192910" cy="25676"/>
            </a:xfrm>
            <a:custGeom>
              <a:avLst/>
              <a:gdLst/>
              <a:ahLst/>
              <a:cxnLst/>
              <a:rect l="l" t="t" r="r" b="b"/>
              <a:pathLst>
                <a:path w="6454"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4076914" y="2467383"/>
              <a:ext cx="97561" cy="97561"/>
            </a:xfrm>
            <a:custGeom>
              <a:avLst/>
              <a:gdLst/>
              <a:ahLst/>
              <a:cxnLst/>
              <a:rect l="l" t="t" r="r" b="b"/>
              <a:pathLst>
                <a:path w="3264" h="3264" extrusionOk="0">
                  <a:moveTo>
                    <a:pt x="1620" y="1"/>
                  </a:moveTo>
                  <a:cubicBezTo>
                    <a:pt x="715" y="1"/>
                    <a:pt x="1" y="739"/>
                    <a:pt x="1" y="1620"/>
                  </a:cubicBezTo>
                  <a:cubicBezTo>
                    <a:pt x="1" y="2525"/>
                    <a:pt x="715" y="3263"/>
                    <a:pt x="1620" y="3263"/>
                  </a:cubicBezTo>
                  <a:cubicBezTo>
                    <a:pt x="2525" y="3263"/>
                    <a:pt x="3263" y="2525"/>
                    <a:pt x="3263" y="1620"/>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8"/>
            <p:cNvSpPr/>
            <p:nvPr/>
          </p:nvSpPr>
          <p:spPr>
            <a:xfrm>
              <a:off x="4076914" y="2516493"/>
              <a:ext cx="97561" cy="48452"/>
            </a:xfrm>
            <a:custGeom>
              <a:avLst/>
              <a:gdLst/>
              <a:ahLst/>
              <a:cxnLst/>
              <a:rect l="l" t="t" r="r" b="b"/>
              <a:pathLst>
                <a:path w="3264" h="1621" extrusionOk="0">
                  <a:moveTo>
                    <a:pt x="1" y="1"/>
                  </a:moveTo>
                  <a:cubicBezTo>
                    <a:pt x="1" y="882"/>
                    <a:pt x="739" y="1620"/>
                    <a:pt x="1620" y="1620"/>
                  </a:cubicBezTo>
                  <a:cubicBezTo>
                    <a:pt x="2525" y="1620"/>
                    <a:pt x="3263" y="882"/>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8"/>
            <p:cNvSpPr/>
            <p:nvPr/>
          </p:nvSpPr>
          <p:spPr>
            <a:xfrm>
              <a:off x="4354534" y="2489472"/>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34"/>
                    <a:pt x="2263" y="1072"/>
                    <a:pt x="2215" y="786"/>
                  </a:cubicBezTo>
                  <a:cubicBezTo>
                    <a:pt x="2167" y="333"/>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4354886" y="2516493"/>
              <a:ext cx="66954" cy="26393"/>
            </a:xfrm>
            <a:custGeom>
              <a:avLst/>
              <a:gdLst/>
              <a:ahLst/>
              <a:cxnLst/>
              <a:rect l="l" t="t" r="r" b="b"/>
              <a:pathLst>
                <a:path w="2240" h="883" extrusionOk="0">
                  <a:moveTo>
                    <a:pt x="2239" y="1"/>
                  </a:moveTo>
                  <a:cubicBezTo>
                    <a:pt x="2239" y="9"/>
                    <a:pt x="2239" y="17"/>
                    <a:pt x="2239" y="25"/>
                  </a:cubicBezTo>
                  <a:lnTo>
                    <a:pt x="2239" y="25"/>
                  </a:lnTo>
                  <a:lnTo>
                    <a:pt x="2239" y="1"/>
                  </a:lnTo>
                  <a:close/>
                  <a:moveTo>
                    <a:pt x="1" y="25"/>
                  </a:moveTo>
                  <a:lnTo>
                    <a:pt x="1" y="882"/>
                  </a:lnTo>
                  <a:lnTo>
                    <a:pt x="1358" y="882"/>
                  </a:lnTo>
                  <a:cubicBezTo>
                    <a:pt x="1596" y="882"/>
                    <a:pt x="1810" y="763"/>
                    <a:pt x="1977" y="620"/>
                  </a:cubicBezTo>
                  <a:cubicBezTo>
                    <a:pt x="2138" y="436"/>
                    <a:pt x="2233" y="252"/>
                    <a:pt x="2239" y="2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8"/>
            <p:cNvSpPr/>
            <p:nvPr/>
          </p:nvSpPr>
          <p:spPr>
            <a:xfrm>
              <a:off x="4163057" y="2714396"/>
              <a:ext cx="192910" cy="53413"/>
            </a:xfrm>
            <a:custGeom>
              <a:avLst/>
              <a:gdLst/>
              <a:ahLst/>
              <a:cxnLst/>
              <a:rect l="l" t="t" r="r" b="b"/>
              <a:pathLst>
                <a:path w="6454" h="1787" extrusionOk="0">
                  <a:moveTo>
                    <a:pt x="0" y="0"/>
                  </a:moveTo>
                  <a:lnTo>
                    <a:pt x="0" y="1786"/>
                  </a:lnTo>
                  <a:lnTo>
                    <a:pt x="6454" y="1786"/>
                  </a:lnTo>
                  <a:lnTo>
                    <a:pt x="6454"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8"/>
            <p:cNvSpPr/>
            <p:nvPr/>
          </p:nvSpPr>
          <p:spPr>
            <a:xfrm>
              <a:off x="4163057" y="2741446"/>
              <a:ext cx="192910" cy="25646"/>
            </a:xfrm>
            <a:custGeom>
              <a:avLst/>
              <a:gdLst/>
              <a:ahLst/>
              <a:cxnLst/>
              <a:rect l="l" t="t" r="r" b="b"/>
              <a:pathLst>
                <a:path w="6454" h="858" extrusionOk="0">
                  <a:moveTo>
                    <a:pt x="0" y="0"/>
                  </a:moveTo>
                  <a:lnTo>
                    <a:pt x="0" y="858"/>
                  </a:lnTo>
                  <a:lnTo>
                    <a:pt x="6454" y="858"/>
                  </a:lnTo>
                  <a:lnTo>
                    <a:pt x="6454"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4076914" y="2692337"/>
              <a:ext cx="97561" cy="98248"/>
            </a:xfrm>
            <a:custGeom>
              <a:avLst/>
              <a:gdLst/>
              <a:ahLst/>
              <a:cxnLst/>
              <a:rect l="l" t="t" r="r" b="b"/>
              <a:pathLst>
                <a:path w="3264" h="3287" extrusionOk="0">
                  <a:moveTo>
                    <a:pt x="1620" y="0"/>
                  </a:moveTo>
                  <a:cubicBezTo>
                    <a:pt x="715" y="0"/>
                    <a:pt x="1" y="738"/>
                    <a:pt x="1" y="1643"/>
                  </a:cubicBezTo>
                  <a:cubicBezTo>
                    <a:pt x="1" y="2548"/>
                    <a:pt x="715" y="3286"/>
                    <a:pt x="1620" y="3286"/>
                  </a:cubicBezTo>
                  <a:cubicBezTo>
                    <a:pt x="2525" y="3286"/>
                    <a:pt x="3263" y="2548"/>
                    <a:pt x="3263" y="1643"/>
                  </a:cubicBezTo>
                  <a:cubicBezTo>
                    <a:pt x="3263" y="738"/>
                    <a:pt x="2525" y="0"/>
                    <a:pt x="162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4076914" y="2741446"/>
              <a:ext cx="97561" cy="49139"/>
            </a:xfrm>
            <a:custGeom>
              <a:avLst/>
              <a:gdLst/>
              <a:ahLst/>
              <a:cxnLst/>
              <a:rect l="l" t="t" r="r" b="b"/>
              <a:pathLst>
                <a:path w="3264" h="1644" extrusionOk="0">
                  <a:moveTo>
                    <a:pt x="1" y="0"/>
                  </a:moveTo>
                  <a:cubicBezTo>
                    <a:pt x="1" y="929"/>
                    <a:pt x="739" y="1643"/>
                    <a:pt x="1620" y="1643"/>
                  </a:cubicBezTo>
                  <a:cubicBezTo>
                    <a:pt x="2525" y="1643"/>
                    <a:pt x="3263" y="881"/>
                    <a:pt x="3263"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8"/>
            <p:cNvSpPr/>
            <p:nvPr/>
          </p:nvSpPr>
          <p:spPr>
            <a:xfrm>
              <a:off x="4354534" y="2714396"/>
              <a:ext cx="67641" cy="53413"/>
            </a:xfrm>
            <a:custGeom>
              <a:avLst/>
              <a:gdLst/>
              <a:ahLst/>
              <a:cxnLst/>
              <a:rect l="l" t="t" r="r" b="b"/>
              <a:pathLst>
                <a:path w="2263" h="1787" extrusionOk="0">
                  <a:moveTo>
                    <a:pt x="0" y="0"/>
                  </a:moveTo>
                  <a:lnTo>
                    <a:pt x="0" y="1786"/>
                  </a:lnTo>
                  <a:lnTo>
                    <a:pt x="1358" y="1786"/>
                  </a:lnTo>
                  <a:cubicBezTo>
                    <a:pt x="1596" y="1786"/>
                    <a:pt x="1834" y="1667"/>
                    <a:pt x="1977" y="1524"/>
                  </a:cubicBezTo>
                  <a:cubicBezTo>
                    <a:pt x="2167" y="1358"/>
                    <a:pt x="2263" y="1072"/>
                    <a:pt x="2215" y="786"/>
                  </a:cubicBezTo>
                  <a:cubicBezTo>
                    <a:pt x="2167" y="334"/>
                    <a:pt x="1739" y="0"/>
                    <a:pt x="1334"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8"/>
            <p:cNvSpPr/>
            <p:nvPr/>
          </p:nvSpPr>
          <p:spPr>
            <a:xfrm>
              <a:off x="4354886" y="2741446"/>
              <a:ext cx="66954" cy="26363"/>
            </a:xfrm>
            <a:custGeom>
              <a:avLst/>
              <a:gdLst/>
              <a:ahLst/>
              <a:cxnLst/>
              <a:rect l="l" t="t" r="r" b="b"/>
              <a:pathLst>
                <a:path w="2240" h="882" extrusionOk="0">
                  <a:moveTo>
                    <a:pt x="2239" y="0"/>
                  </a:moveTo>
                  <a:cubicBezTo>
                    <a:pt x="2239" y="8"/>
                    <a:pt x="2239" y="16"/>
                    <a:pt x="2239" y="24"/>
                  </a:cubicBezTo>
                  <a:lnTo>
                    <a:pt x="2239" y="24"/>
                  </a:lnTo>
                  <a:lnTo>
                    <a:pt x="2239" y="0"/>
                  </a:lnTo>
                  <a:close/>
                  <a:moveTo>
                    <a:pt x="1" y="24"/>
                  </a:moveTo>
                  <a:lnTo>
                    <a:pt x="1" y="881"/>
                  </a:lnTo>
                  <a:lnTo>
                    <a:pt x="1358" y="881"/>
                  </a:lnTo>
                  <a:cubicBezTo>
                    <a:pt x="1596" y="881"/>
                    <a:pt x="1810" y="762"/>
                    <a:pt x="1977" y="619"/>
                  </a:cubicBezTo>
                  <a:cubicBezTo>
                    <a:pt x="2138" y="458"/>
                    <a:pt x="2233" y="253"/>
                    <a:pt x="2239" y="2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4142403" y="2601919"/>
              <a:ext cx="192940" cy="53413"/>
            </a:xfrm>
            <a:custGeom>
              <a:avLst/>
              <a:gdLst/>
              <a:ahLst/>
              <a:cxnLst/>
              <a:rect l="l" t="t" r="r" b="b"/>
              <a:pathLst>
                <a:path w="6455" h="1787" extrusionOk="0">
                  <a:moveTo>
                    <a:pt x="0" y="1"/>
                  </a:moveTo>
                  <a:lnTo>
                    <a:pt x="0" y="1787"/>
                  </a:lnTo>
                  <a:lnTo>
                    <a:pt x="6454" y="1787"/>
                  </a:lnTo>
                  <a:lnTo>
                    <a:pt x="645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4142403" y="2628252"/>
              <a:ext cx="192940" cy="25676"/>
            </a:xfrm>
            <a:custGeom>
              <a:avLst/>
              <a:gdLst/>
              <a:ahLst/>
              <a:cxnLst/>
              <a:rect l="l" t="t" r="r" b="b"/>
              <a:pathLst>
                <a:path w="6455" h="859" extrusionOk="0">
                  <a:moveTo>
                    <a:pt x="0" y="1"/>
                  </a:moveTo>
                  <a:lnTo>
                    <a:pt x="0" y="858"/>
                  </a:lnTo>
                  <a:lnTo>
                    <a:pt x="6454" y="858"/>
                  </a:lnTo>
                  <a:lnTo>
                    <a:pt x="645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8"/>
            <p:cNvSpPr/>
            <p:nvPr/>
          </p:nvSpPr>
          <p:spPr>
            <a:xfrm>
              <a:off x="4323209" y="2579143"/>
              <a:ext cx="97531" cy="98248"/>
            </a:xfrm>
            <a:custGeom>
              <a:avLst/>
              <a:gdLst/>
              <a:ahLst/>
              <a:cxnLst/>
              <a:rect l="l" t="t" r="r" b="b"/>
              <a:pathLst>
                <a:path w="3263" h="3287" extrusionOk="0">
                  <a:moveTo>
                    <a:pt x="1620" y="1"/>
                  </a:moveTo>
                  <a:cubicBezTo>
                    <a:pt x="739" y="1"/>
                    <a:pt x="0" y="739"/>
                    <a:pt x="0" y="1644"/>
                  </a:cubicBezTo>
                  <a:cubicBezTo>
                    <a:pt x="0" y="2549"/>
                    <a:pt x="739" y="3287"/>
                    <a:pt x="1620" y="3287"/>
                  </a:cubicBezTo>
                  <a:cubicBezTo>
                    <a:pt x="2525" y="3287"/>
                    <a:pt x="3263" y="2549"/>
                    <a:pt x="3263" y="1644"/>
                  </a:cubicBezTo>
                  <a:cubicBezTo>
                    <a:pt x="3263" y="739"/>
                    <a:pt x="2525" y="1"/>
                    <a:pt x="1620"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8"/>
            <p:cNvSpPr/>
            <p:nvPr/>
          </p:nvSpPr>
          <p:spPr>
            <a:xfrm>
              <a:off x="4323209" y="2628252"/>
              <a:ext cx="97531" cy="49139"/>
            </a:xfrm>
            <a:custGeom>
              <a:avLst/>
              <a:gdLst/>
              <a:ahLst/>
              <a:cxnLst/>
              <a:rect l="l" t="t" r="r" b="b"/>
              <a:pathLst>
                <a:path w="3263" h="1644" extrusionOk="0">
                  <a:moveTo>
                    <a:pt x="0" y="1"/>
                  </a:moveTo>
                  <a:cubicBezTo>
                    <a:pt x="0" y="906"/>
                    <a:pt x="739" y="1644"/>
                    <a:pt x="1644" y="1644"/>
                  </a:cubicBezTo>
                  <a:cubicBezTo>
                    <a:pt x="2525" y="1644"/>
                    <a:pt x="3263" y="930"/>
                    <a:pt x="326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4075479" y="2601919"/>
              <a:ext cx="67671" cy="53413"/>
            </a:xfrm>
            <a:custGeom>
              <a:avLst/>
              <a:gdLst/>
              <a:ahLst/>
              <a:cxnLst/>
              <a:rect l="l" t="t" r="r" b="b"/>
              <a:pathLst>
                <a:path w="2264" h="1787" extrusionOk="0">
                  <a:moveTo>
                    <a:pt x="930" y="1"/>
                  </a:moveTo>
                  <a:cubicBezTo>
                    <a:pt x="525" y="1"/>
                    <a:pt x="96" y="310"/>
                    <a:pt x="49" y="763"/>
                  </a:cubicBezTo>
                  <a:cubicBezTo>
                    <a:pt x="1" y="1072"/>
                    <a:pt x="96" y="1334"/>
                    <a:pt x="287" y="1501"/>
                  </a:cubicBezTo>
                  <a:cubicBezTo>
                    <a:pt x="430" y="1668"/>
                    <a:pt x="668" y="1787"/>
                    <a:pt x="906" y="1787"/>
                  </a:cubicBezTo>
                  <a:lnTo>
                    <a:pt x="2263" y="1787"/>
                  </a:lnTo>
                  <a:lnTo>
                    <a:pt x="2263"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4075845" y="2628252"/>
              <a:ext cx="66924" cy="27080"/>
            </a:xfrm>
            <a:custGeom>
              <a:avLst/>
              <a:gdLst/>
              <a:ahLst/>
              <a:cxnLst/>
              <a:rect l="l" t="t" r="r" b="b"/>
              <a:pathLst>
                <a:path w="2239" h="906" extrusionOk="0">
                  <a:moveTo>
                    <a:pt x="0" y="1"/>
                  </a:moveTo>
                  <a:lnTo>
                    <a:pt x="0" y="25"/>
                  </a:lnTo>
                  <a:lnTo>
                    <a:pt x="1" y="25"/>
                  </a:lnTo>
                  <a:cubicBezTo>
                    <a:pt x="0" y="17"/>
                    <a:pt x="0" y="9"/>
                    <a:pt x="0" y="1"/>
                  </a:cubicBezTo>
                  <a:close/>
                  <a:moveTo>
                    <a:pt x="1" y="25"/>
                  </a:moveTo>
                  <a:cubicBezTo>
                    <a:pt x="7" y="253"/>
                    <a:pt x="101" y="459"/>
                    <a:pt x="262" y="620"/>
                  </a:cubicBezTo>
                  <a:cubicBezTo>
                    <a:pt x="405" y="787"/>
                    <a:pt x="643" y="906"/>
                    <a:pt x="882" y="906"/>
                  </a:cubicBezTo>
                  <a:lnTo>
                    <a:pt x="2239" y="906"/>
                  </a:lnTo>
                  <a:lnTo>
                    <a:pt x="2239"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3264278" y="2464543"/>
            <a:ext cx="344544" cy="298274"/>
            <a:chOff x="3378578" y="2464543"/>
            <a:chExt cx="344544" cy="298274"/>
          </a:xfrm>
        </p:grpSpPr>
        <p:sp>
          <p:nvSpPr>
            <p:cNvPr id="14482" name="Google Shape;14482;p78"/>
            <p:cNvSpPr/>
            <p:nvPr/>
          </p:nvSpPr>
          <p:spPr>
            <a:xfrm>
              <a:off x="3436954" y="2515088"/>
              <a:ext cx="227104" cy="195780"/>
            </a:xfrm>
            <a:custGeom>
              <a:avLst/>
              <a:gdLst/>
              <a:ahLst/>
              <a:cxnLst/>
              <a:rect l="l" t="t" r="r" b="b"/>
              <a:pathLst>
                <a:path w="7598" h="6550" extrusionOk="0">
                  <a:moveTo>
                    <a:pt x="1906" y="0"/>
                  </a:moveTo>
                  <a:lnTo>
                    <a:pt x="0" y="3287"/>
                  </a:lnTo>
                  <a:lnTo>
                    <a:pt x="1906" y="6549"/>
                  </a:lnTo>
                  <a:lnTo>
                    <a:pt x="5692" y="6549"/>
                  </a:lnTo>
                  <a:lnTo>
                    <a:pt x="7597" y="3287"/>
                  </a:lnTo>
                  <a:lnTo>
                    <a:pt x="569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3550118" y="2515088"/>
              <a:ext cx="113941" cy="195780"/>
            </a:xfrm>
            <a:custGeom>
              <a:avLst/>
              <a:gdLst/>
              <a:ahLst/>
              <a:cxnLst/>
              <a:rect l="l" t="t" r="r" b="b"/>
              <a:pathLst>
                <a:path w="3812" h="6550" extrusionOk="0">
                  <a:moveTo>
                    <a:pt x="1" y="0"/>
                  </a:moveTo>
                  <a:lnTo>
                    <a:pt x="1" y="6549"/>
                  </a:lnTo>
                  <a:lnTo>
                    <a:pt x="1906" y="6549"/>
                  </a:lnTo>
                  <a:lnTo>
                    <a:pt x="3811" y="3287"/>
                  </a:lnTo>
                  <a:lnTo>
                    <a:pt x="190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3464722" y="2706565"/>
              <a:ext cx="173003" cy="56253"/>
            </a:xfrm>
            <a:custGeom>
              <a:avLst/>
              <a:gdLst/>
              <a:ahLst/>
              <a:cxnLst/>
              <a:rect l="l" t="t" r="r" b="b"/>
              <a:pathLst>
                <a:path w="5788" h="1882" extrusionOk="0">
                  <a:moveTo>
                    <a:pt x="1096" y="0"/>
                  </a:moveTo>
                  <a:lnTo>
                    <a:pt x="334" y="715"/>
                  </a:lnTo>
                  <a:lnTo>
                    <a:pt x="0" y="1882"/>
                  </a:lnTo>
                  <a:lnTo>
                    <a:pt x="5787" y="1882"/>
                  </a:lnTo>
                  <a:lnTo>
                    <a:pt x="5501" y="715"/>
                  </a:lnTo>
                  <a:lnTo>
                    <a:pt x="473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3463287" y="2464543"/>
              <a:ext cx="174438" cy="56253"/>
            </a:xfrm>
            <a:custGeom>
              <a:avLst/>
              <a:gdLst/>
              <a:ahLst/>
              <a:cxnLst/>
              <a:rect l="l" t="t" r="r" b="b"/>
              <a:pathLst>
                <a:path w="5836" h="1882" extrusionOk="0">
                  <a:moveTo>
                    <a:pt x="1" y="1"/>
                  </a:moveTo>
                  <a:lnTo>
                    <a:pt x="310" y="1167"/>
                  </a:lnTo>
                  <a:lnTo>
                    <a:pt x="1096" y="1882"/>
                  </a:lnTo>
                  <a:lnTo>
                    <a:pt x="4716" y="1882"/>
                  </a:lnTo>
                  <a:lnTo>
                    <a:pt x="5502" y="1167"/>
                  </a:lnTo>
                  <a:lnTo>
                    <a:pt x="583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8"/>
            <p:cNvSpPr/>
            <p:nvPr/>
          </p:nvSpPr>
          <p:spPr>
            <a:xfrm>
              <a:off x="3379296" y="2606193"/>
              <a:ext cx="118185" cy="155906"/>
            </a:xfrm>
            <a:custGeom>
              <a:avLst/>
              <a:gdLst/>
              <a:ahLst/>
              <a:cxnLst/>
              <a:rect l="l" t="t" r="r" b="b"/>
              <a:pathLst>
                <a:path w="3954" h="5216" extrusionOk="0">
                  <a:moveTo>
                    <a:pt x="1144" y="1"/>
                  </a:moveTo>
                  <a:lnTo>
                    <a:pt x="1" y="239"/>
                  </a:lnTo>
                  <a:lnTo>
                    <a:pt x="2882" y="5216"/>
                  </a:lnTo>
                  <a:lnTo>
                    <a:pt x="3954" y="3358"/>
                  </a:lnTo>
                  <a:lnTo>
                    <a:pt x="2144" y="239"/>
                  </a:lnTo>
                  <a:lnTo>
                    <a:pt x="114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8"/>
            <p:cNvSpPr/>
            <p:nvPr/>
          </p:nvSpPr>
          <p:spPr>
            <a:xfrm>
              <a:off x="3535173" y="2626847"/>
              <a:ext cx="74785" cy="19937"/>
            </a:xfrm>
            <a:custGeom>
              <a:avLst/>
              <a:gdLst/>
              <a:ahLst/>
              <a:cxnLst/>
              <a:rect l="l" t="t" r="r" b="b"/>
              <a:pathLst>
                <a:path w="2502" h="667"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3535173" y="2580577"/>
              <a:ext cx="74785" cy="19967"/>
            </a:xfrm>
            <a:custGeom>
              <a:avLst/>
              <a:gdLst/>
              <a:ahLst/>
              <a:cxnLst/>
              <a:rect l="l" t="t" r="r" b="b"/>
              <a:pathLst>
                <a:path w="2502" h="668" extrusionOk="0">
                  <a:moveTo>
                    <a:pt x="1" y="0"/>
                  </a:moveTo>
                  <a:lnTo>
                    <a:pt x="1" y="667"/>
                  </a:lnTo>
                  <a:lnTo>
                    <a:pt x="2501" y="667"/>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3492490" y="2626847"/>
              <a:ext cx="21371" cy="19937"/>
            </a:xfrm>
            <a:custGeom>
              <a:avLst/>
              <a:gdLst/>
              <a:ahLst/>
              <a:cxnLst/>
              <a:rect l="l" t="t" r="r" b="b"/>
              <a:pathLst>
                <a:path w="715" h="667"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3492490" y="2580577"/>
              <a:ext cx="21371" cy="19967"/>
            </a:xfrm>
            <a:custGeom>
              <a:avLst/>
              <a:gdLst/>
              <a:ahLst/>
              <a:cxnLst/>
              <a:rect l="l" t="t" r="r" b="b"/>
              <a:pathLst>
                <a:path w="715" h="668" extrusionOk="0">
                  <a:moveTo>
                    <a:pt x="0" y="0"/>
                  </a:moveTo>
                  <a:lnTo>
                    <a:pt x="0" y="667"/>
                  </a:lnTo>
                  <a:lnTo>
                    <a:pt x="714" y="667"/>
                  </a:lnTo>
                  <a:lnTo>
                    <a:pt x="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8"/>
            <p:cNvSpPr/>
            <p:nvPr/>
          </p:nvSpPr>
          <p:spPr>
            <a:xfrm>
              <a:off x="3378578" y="2465261"/>
              <a:ext cx="118185" cy="148792"/>
            </a:xfrm>
            <a:custGeom>
              <a:avLst/>
              <a:gdLst/>
              <a:ahLst/>
              <a:cxnLst/>
              <a:rect l="l" t="t" r="r" b="b"/>
              <a:pathLst>
                <a:path w="3954" h="4978" extrusionOk="0">
                  <a:moveTo>
                    <a:pt x="2882" y="0"/>
                  </a:moveTo>
                  <a:lnTo>
                    <a:pt x="1" y="4978"/>
                  </a:lnTo>
                  <a:lnTo>
                    <a:pt x="2144" y="4978"/>
                  </a:lnTo>
                  <a:lnTo>
                    <a:pt x="3954" y="1858"/>
                  </a:lnTo>
                  <a:lnTo>
                    <a:pt x="288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8"/>
            <p:cNvSpPr/>
            <p:nvPr/>
          </p:nvSpPr>
          <p:spPr>
            <a:xfrm>
              <a:off x="3550836" y="2580577"/>
              <a:ext cx="59122" cy="19967"/>
            </a:xfrm>
            <a:custGeom>
              <a:avLst/>
              <a:gdLst/>
              <a:ahLst/>
              <a:cxnLst/>
              <a:rect l="l" t="t" r="r" b="b"/>
              <a:pathLst>
                <a:path w="1978" h="668"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3550836" y="2626847"/>
              <a:ext cx="59122" cy="19937"/>
            </a:xfrm>
            <a:custGeom>
              <a:avLst/>
              <a:gdLst/>
              <a:ahLst/>
              <a:cxnLst/>
              <a:rect l="l" t="t" r="r" b="b"/>
              <a:pathLst>
                <a:path w="1978" h="667" extrusionOk="0">
                  <a:moveTo>
                    <a:pt x="1" y="0"/>
                  </a:moveTo>
                  <a:lnTo>
                    <a:pt x="1" y="667"/>
                  </a:lnTo>
                  <a:lnTo>
                    <a:pt x="1977" y="667"/>
                  </a:lnTo>
                  <a:lnTo>
                    <a:pt x="197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8"/>
            <p:cNvSpPr/>
            <p:nvPr/>
          </p:nvSpPr>
          <p:spPr>
            <a:xfrm>
              <a:off x="3550836" y="2706565"/>
              <a:ext cx="86173" cy="56253"/>
            </a:xfrm>
            <a:custGeom>
              <a:avLst/>
              <a:gdLst/>
              <a:ahLst/>
              <a:cxnLst/>
              <a:rect l="l" t="t" r="r" b="b"/>
              <a:pathLst>
                <a:path w="2883" h="1882" extrusionOk="0">
                  <a:moveTo>
                    <a:pt x="1" y="0"/>
                  </a:moveTo>
                  <a:lnTo>
                    <a:pt x="1" y="1882"/>
                  </a:lnTo>
                  <a:lnTo>
                    <a:pt x="2882" y="1882"/>
                  </a:lnTo>
                  <a:lnTo>
                    <a:pt x="2573" y="715"/>
                  </a:lnTo>
                  <a:lnTo>
                    <a:pt x="18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8"/>
            <p:cNvSpPr/>
            <p:nvPr/>
          </p:nvSpPr>
          <p:spPr>
            <a:xfrm>
              <a:off x="3550118" y="2464543"/>
              <a:ext cx="86173" cy="56253"/>
            </a:xfrm>
            <a:custGeom>
              <a:avLst/>
              <a:gdLst/>
              <a:ahLst/>
              <a:cxnLst/>
              <a:rect l="l" t="t" r="r" b="b"/>
              <a:pathLst>
                <a:path w="2883" h="1882" extrusionOk="0">
                  <a:moveTo>
                    <a:pt x="1" y="1"/>
                  </a:moveTo>
                  <a:lnTo>
                    <a:pt x="1" y="1882"/>
                  </a:lnTo>
                  <a:lnTo>
                    <a:pt x="1811" y="1882"/>
                  </a:lnTo>
                  <a:lnTo>
                    <a:pt x="2573" y="1167"/>
                  </a:lnTo>
                  <a:lnTo>
                    <a:pt x="2883"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3604220" y="2606193"/>
              <a:ext cx="118902" cy="155906"/>
            </a:xfrm>
            <a:custGeom>
              <a:avLst/>
              <a:gdLst/>
              <a:ahLst/>
              <a:cxnLst/>
              <a:rect l="l" t="t" r="r" b="b"/>
              <a:pathLst>
                <a:path w="3978" h="5216" extrusionOk="0">
                  <a:moveTo>
                    <a:pt x="2906" y="1"/>
                  </a:moveTo>
                  <a:lnTo>
                    <a:pt x="1835" y="239"/>
                  </a:lnTo>
                  <a:lnTo>
                    <a:pt x="1" y="3358"/>
                  </a:lnTo>
                  <a:lnTo>
                    <a:pt x="1073" y="5216"/>
                  </a:lnTo>
                  <a:lnTo>
                    <a:pt x="3978" y="239"/>
                  </a:lnTo>
                  <a:lnTo>
                    <a:pt x="290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3604220" y="2464543"/>
              <a:ext cx="118902" cy="148792"/>
            </a:xfrm>
            <a:custGeom>
              <a:avLst/>
              <a:gdLst/>
              <a:ahLst/>
              <a:cxnLst/>
              <a:rect l="l" t="t" r="r" b="b"/>
              <a:pathLst>
                <a:path w="3978" h="4978" extrusionOk="0">
                  <a:moveTo>
                    <a:pt x="1073" y="1"/>
                  </a:moveTo>
                  <a:lnTo>
                    <a:pt x="1" y="1858"/>
                  </a:lnTo>
                  <a:lnTo>
                    <a:pt x="1835" y="4978"/>
                  </a:lnTo>
                  <a:lnTo>
                    <a:pt x="3978" y="4978"/>
                  </a:lnTo>
                  <a:lnTo>
                    <a:pt x="1073"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2556667" y="2520767"/>
            <a:ext cx="343109" cy="197305"/>
            <a:chOff x="2747167" y="2520767"/>
            <a:chExt cx="343109" cy="197305"/>
          </a:xfrm>
        </p:grpSpPr>
        <p:sp>
          <p:nvSpPr>
            <p:cNvPr id="14499" name="Google Shape;14499;p78"/>
            <p:cNvSpPr/>
            <p:nvPr/>
          </p:nvSpPr>
          <p:spPr>
            <a:xfrm>
              <a:off x="2908036" y="2619733"/>
              <a:ext cx="174408" cy="98338"/>
            </a:xfrm>
            <a:custGeom>
              <a:avLst/>
              <a:gdLst/>
              <a:ahLst/>
              <a:cxnLst/>
              <a:rect l="l" t="t" r="r" b="b"/>
              <a:pathLst>
                <a:path w="5835" h="3290" extrusionOk="0">
                  <a:moveTo>
                    <a:pt x="0" y="0"/>
                  </a:moveTo>
                  <a:lnTo>
                    <a:pt x="929" y="2024"/>
                  </a:lnTo>
                  <a:cubicBezTo>
                    <a:pt x="1239" y="2691"/>
                    <a:pt x="1882" y="3167"/>
                    <a:pt x="2596" y="3286"/>
                  </a:cubicBezTo>
                  <a:cubicBezTo>
                    <a:pt x="2602" y="3289"/>
                    <a:pt x="2608" y="3290"/>
                    <a:pt x="2614" y="3290"/>
                  </a:cubicBezTo>
                  <a:cubicBezTo>
                    <a:pt x="2723" y="3290"/>
                    <a:pt x="2793" y="2882"/>
                    <a:pt x="2906" y="2882"/>
                  </a:cubicBezTo>
                  <a:cubicBezTo>
                    <a:pt x="3019" y="2882"/>
                    <a:pt x="3132" y="3290"/>
                    <a:pt x="3225" y="3290"/>
                  </a:cubicBezTo>
                  <a:cubicBezTo>
                    <a:pt x="3230" y="3290"/>
                    <a:pt x="3234" y="3289"/>
                    <a:pt x="3239" y="3286"/>
                  </a:cubicBezTo>
                  <a:cubicBezTo>
                    <a:pt x="3978" y="3167"/>
                    <a:pt x="4620" y="2739"/>
                    <a:pt x="4906" y="2024"/>
                  </a:cubicBezTo>
                  <a:lnTo>
                    <a:pt x="583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2994867" y="2618299"/>
              <a:ext cx="87578" cy="98996"/>
            </a:xfrm>
            <a:custGeom>
              <a:avLst/>
              <a:gdLst/>
              <a:ahLst/>
              <a:cxnLst/>
              <a:rect l="l" t="t" r="r" b="b"/>
              <a:pathLst>
                <a:path w="2930" h="3312" extrusionOk="0">
                  <a:moveTo>
                    <a:pt x="1" y="0"/>
                  </a:moveTo>
                  <a:lnTo>
                    <a:pt x="1" y="48"/>
                  </a:lnTo>
                  <a:lnTo>
                    <a:pt x="1" y="2906"/>
                  </a:lnTo>
                  <a:cubicBezTo>
                    <a:pt x="140" y="2906"/>
                    <a:pt x="234" y="3312"/>
                    <a:pt x="327" y="3312"/>
                  </a:cubicBezTo>
                  <a:cubicBezTo>
                    <a:pt x="329" y="3312"/>
                    <a:pt x="332" y="3311"/>
                    <a:pt x="334" y="3311"/>
                  </a:cubicBezTo>
                  <a:cubicBezTo>
                    <a:pt x="1073" y="3192"/>
                    <a:pt x="1715" y="2739"/>
                    <a:pt x="2001" y="2025"/>
                  </a:cubicBezTo>
                  <a:lnTo>
                    <a:pt x="293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2757120" y="2521454"/>
              <a:ext cx="172286" cy="96873"/>
            </a:xfrm>
            <a:custGeom>
              <a:avLst/>
              <a:gdLst/>
              <a:ahLst/>
              <a:cxnLst/>
              <a:rect l="l" t="t" r="r" b="b"/>
              <a:pathLst>
                <a:path w="5764" h="3241" extrusionOk="0">
                  <a:moveTo>
                    <a:pt x="3206" y="1"/>
                  </a:moveTo>
                  <a:cubicBezTo>
                    <a:pt x="3091" y="1"/>
                    <a:pt x="2998" y="384"/>
                    <a:pt x="2882" y="430"/>
                  </a:cubicBezTo>
                  <a:cubicBezTo>
                    <a:pt x="2766" y="430"/>
                    <a:pt x="2650" y="1"/>
                    <a:pt x="2556" y="1"/>
                  </a:cubicBezTo>
                  <a:cubicBezTo>
                    <a:pt x="2554" y="1"/>
                    <a:pt x="2551" y="1"/>
                    <a:pt x="2549" y="2"/>
                  </a:cubicBezTo>
                  <a:cubicBezTo>
                    <a:pt x="1811" y="121"/>
                    <a:pt x="1192" y="573"/>
                    <a:pt x="882" y="1288"/>
                  </a:cubicBezTo>
                  <a:lnTo>
                    <a:pt x="1" y="3240"/>
                  </a:lnTo>
                  <a:lnTo>
                    <a:pt x="5764" y="3240"/>
                  </a:lnTo>
                  <a:lnTo>
                    <a:pt x="4883" y="1288"/>
                  </a:lnTo>
                  <a:cubicBezTo>
                    <a:pt x="4549" y="597"/>
                    <a:pt x="3954" y="121"/>
                    <a:pt x="3216" y="2"/>
                  </a:cubicBezTo>
                  <a:cubicBezTo>
                    <a:pt x="3212" y="1"/>
                    <a:pt x="3209" y="1"/>
                    <a:pt x="3206"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2843981" y="2521454"/>
              <a:ext cx="86143" cy="96873"/>
            </a:xfrm>
            <a:custGeom>
              <a:avLst/>
              <a:gdLst/>
              <a:ahLst/>
              <a:cxnLst/>
              <a:rect l="l" t="t" r="r" b="b"/>
              <a:pathLst>
                <a:path w="2882" h="3241" extrusionOk="0">
                  <a:moveTo>
                    <a:pt x="323" y="1"/>
                  </a:moveTo>
                  <a:cubicBezTo>
                    <a:pt x="209" y="1"/>
                    <a:pt x="116" y="384"/>
                    <a:pt x="0" y="430"/>
                  </a:cubicBezTo>
                  <a:lnTo>
                    <a:pt x="0" y="3240"/>
                  </a:lnTo>
                  <a:lnTo>
                    <a:pt x="2882" y="3240"/>
                  </a:lnTo>
                  <a:lnTo>
                    <a:pt x="2001" y="1288"/>
                  </a:lnTo>
                  <a:cubicBezTo>
                    <a:pt x="1667" y="597"/>
                    <a:pt x="1072" y="121"/>
                    <a:pt x="334" y="2"/>
                  </a:cubicBezTo>
                  <a:cubicBezTo>
                    <a:pt x="330" y="1"/>
                    <a:pt x="327" y="1"/>
                    <a:pt x="323"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8"/>
            <p:cNvSpPr/>
            <p:nvPr/>
          </p:nvSpPr>
          <p:spPr>
            <a:xfrm>
              <a:off x="2833281" y="2520767"/>
              <a:ext cx="19249" cy="97561"/>
            </a:xfrm>
            <a:custGeom>
              <a:avLst/>
              <a:gdLst/>
              <a:ahLst/>
              <a:cxnLst/>
              <a:rect l="l" t="t" r="r" b="b"/>
              <a:pathLst>
                <a:path w="644" h="3264" extrusionOk="0">
                  <a:moveTo>
                    <a:pt x="334" y="1"/>
                  </a:moveTo>
                  <a:cubicBezTo>
                    <a:pt x="215" y="1"/>
                    <a:pt x="96" y="1"/>
                    <a:pt x="1" y="25"/>
                  </a:cubicBezTo>
                  <a:lnTo>
                    <a:pt x="1" y="3263"/>
                  </a:lnTo>
                  <a:lnTo>
                    <a:pt x="644" y="3263"/>
                  </a:lnTo>
                  <a:lnTo>
                    <a:pt x="644" y="25"/>
                  </a:lnTo>
                  <a:cubicBezTo>
                    <a:pt x="525" y="1"/>
                    <a:pt x="453" y="1"/>
                    <a:pt x="334"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8"/>
            <p:cNvSpPr/>
            <p:nvPr/>
          </p:nvSpPr>
          <p:spPr>
            <a:xfrm>
              <a:off x="2985631" y="2619733"/>
              <a:ext cx="19249" cy="98248"/>
            </a:xfrm>
            <a:custGeom>
              <a:avLst/>
              <a:gdLst/>
              <a:ahLst/>
              <a:cxnLst/>
              <a:rect l="l" t="t" r="r" b="b"/>
              <a:pathLst>
                <a:path w="644" h="3287" extrusionOk="0">
                  <a:moveTo>
                    <a:pt x="0" y="0"/>
                  </a:moveTo>
                  <a:lnTo>
                    <a:pt x="0" y="3263"/>
                  </a:lnTo>
                  <a:cubicBezTo>
                    <a:pt x="96" y="3286"/>
                    <a:pt x="215" y="3286"/>
                    <a:pt x="334" y="3286"/>
                  </a:cubicBezTo>
                  <a:cubicBezTo>
                    <a:pt x="453" y="3286"/>
                    <a:pt x="524" y="3286"/>
                    <a:pt x="643" y="3263"/>
                  </a:cubicBezTo>
                  <a:lnTo>
                    <a:pt x="643"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2833281" y="2643197"/>
              <a:ext cx="20684" cy="20684"/>
            </a:xfrm>
            <a:custGeom>
              <a:avLst/>
              <a:gdLst/>
              <a:ahLst/>
              <a:cxnLst/>
              <a:rect l="l" t="t" r="r" b="b"/>
              <a:pathLst>
                <a:path w="692" h="692" extrusionOk="0">
                  <a:moveTo>
                    <a:pt x="1" y="1"/>
                  </a:moveTo>
                  <a:lnTo>
                    <a:pt x="1" y="692"/>
                  </a:lnTo>
                  <a:lnTo>
                    <a:pt x="692" y="692"/>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2833281" y="2678079"/>
              <a:ext cx="20684" cy="20684"/>
            </a:xfrm>
            <a:custGeom>
              <a:avLst/>
              <a:gdLst/>
              <a:ahLst/>
              <a:cxnLst/>
              <a:rect l="l" t="t" r="r" b="b"/>
              <a:pathLst>
                <a:path w="692" h="692" extrusionOk="0">
                  <a:moveTo>
                    <a:pt x="1" y="1"/>
                  </a:moveTo>
                  <a:lnTo>
                    <a:pt x="1" y="691"/>
                  </a:lnTo>
                  <a:lnTo>
                    <a:pt x="692" y="691"/>
                  </a:lnTo>
                  <a:lnTo>
                    <a:pt x="692"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2985631" y="2542138"/>
              <a:ext cx="20654" cy="20654"/>
            </a:xfrm>
            <a:custGeom>
              <a:avLst/>
              <a:gdLst/>
              <a:ahLst/>
              <a:cxnLst/>
              <a:rect l="l" t="t" r="r" b="b"/>
              <a:pathLst>
                <a:path w="691" h="691" extrusionOk="0">
                  <a:moveTo>
                    <a:pt x="0" y="0"/>
                  </a:moveTo>
                  <a:lnTo>
                    <a:pt x="0" y="691"/>
                  </a:lnTo>
                  <a:lnTo>
                    <a:pt x="691" y="691"/>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8"/>
            <p:cNvSpPr/>
            <p:nvPr/>
          </p:nvSpPr>
          <p:spPr>
            <a:xfrm>
              <a:off x="2985631" y="2575586"/>
              <a:ext cx="20654" cy="20684"/>
            </a:xfrm>
            <a:custGeom>
              <a:avLst/>
              <a:gdLst/>
              <a:ahLst/>
              <a:cxnLst/>
              <a:rect l="l" t="t" r="r" b="b"/>
              <a:pathLst>
                <a:path w="691" h="692" extrusionOk="0">
                  <a:moveTo>
                    <a:pt x="0" y="1"/>
                  </a:moveTo>
                  <a:lnTo>
                    <a:pt x="0" y="691"/>
                  </a:lnTo>
                  <a:lnTo>
                    <a:pt x="691" y="691"/>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8"/>
            <p:cNvSpPr/>
            <p:nvPr/>
          </p:nvSpPr>
          <p:spPr>
            <a:xfrm>
              <a:off x="2843981" y="2520767"/>
              <a:ext cx="9983" cy="97561"/>
            </a:xfrm>
            <a:custGeom>
              <a:avLst/>
              <a:gdLst/>
              <a:ahLst/>
              <a:cxnLst/>
              <a:rect l="l" t="t" r="r" b="b"/>
              <a:pathLst>
                <a:path w="334" h="3264" extrusionOk="0">
                  <a:moveTo>
                    <a:pt x="0" y="1"/>
                  </a:moveTo>
                  <a:lnTo>
                    <a:pt x="0" y="3263"/>
                  </a:lnTo>
                  <a:lnTo>
                    <a:pt x="334" y="3263"/>
                  </a:lnTo>
                  <a:lnTo>
                    <a:pt x="334" y="25"/>
                  </a:lnTo>
                  <a:cubicBezTo>
                    <a:pt x="215" y="1"/>
                    <a:pt x="119"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2843264" y="2643197"/>
              <a:ext cx="9266" cy="20684"/>
            </a:xfrm>
            <a:custGeom>
              <a:avLst/>
              <a:gdLst/>
              <a:ahLst/>
              <a:cxnLst/>
              <a:rect l="l" t="t" r="r" b="b"/>
              <a:pathLst>
                <a:path w="310" h="692" extrusionOk="0">
                  <a:moveTo>
                    <a:pt x="0" y="1"/>
                  </a:moveTo>
                  <a:lnTo>
                    <a:pt x="0" y="692"/>
                  </a:lnTo>
                  <a:lnTo>
                    <a:pt x="310" y="692"/>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2843264" y="2678079"/>
              <a:ext cx="9266" cy="20684"/>
            </a:xfrm>
            <a:custGeom>
              <a:avLst/>
              <a:gdLst/>
              <a:ahLst/>
              <a:cxnLst/>
              <a:rect l="l" t="t" r="r" b="b"/>
              <a:pathLst>
                <a:path w="310" h="692" extrusionOk="0">
                  <a:moveTo>
                    <a:pt x="0" y="1"/>
                  </a:moveTo>
                  <a:lnTo>
                    <a:pt x="0" y="691"/>
                  </a:lnTo>
                  <a:lnTo>
                    <a:pt x="310" y="691"/>
                  </a:lnTo>
                  <a:lnTo>
                    <a:pt x="31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8"/>
            <p:cNvSpPr/>
            <p:nvPr/>
          </p:nvSpPr>
          <p:spPr>
            <a:xfrm>
              <a:off x="2994867" y="2542138"/>
              <a:ext cx="10013" cy="20654"/>
            </a:xfrm>
            <a:custGeom>
              <a:avLst/>
              <a:gdLst/>
              <a:ahLst/>
              <a:cxnLst/>
              <a:rect l="l" t="t" r="r" b="b"/>
              <a:pathLst>
                <a:path w="335" h="691" extrusionOk="0">
                  <a:moveTo>
                    <a:pt x="1" y="0"/>
                  </a:moveTo>
                  <a:lnTo>
                    <a:pt x="1" y="691"/>
                  </a:lnTo>
                  <a:lnTo>
                    <a:pt x="334" y="691"/>
                  </a:ln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8"/>
            <p:cNvSpPr/>
            <p:nvPr/>
          </p:nvSpPr>
          <p:spPr>
            <a:xfrm>
              <a:off x="2994867" y="2575586"/>
              <a:ext cx="10013" cy="20684"/>
            </a:xfrm>
            <a:custGeom>
              <a:avLst/>
              <a:gdLst/>
              <a:ahLst/>
              <a:cxnLst/>
              <a:rect l="l" t="t" r="r" b="b"/>
              <a:pathLst>
                <a:path w="335" h="692" extrusionOk="0">
                  <a:moveTo>
                    <a:pt x="1" y="1"/>
                  </a:moveTo>
                  <a:lnTo>
                    <a:pt x="1" y="691"/>
                  </a:lnTo>
                  <a:lnTo>
                    <a:pt x="334" y="691"/>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2994867" y="2619733"/>
              <a:ext cx="10013" cy="98248"/>
            </a:xfrm>
            <a:custGeom>
              <a:avLst/>
              <a:gdLst/>
              <a:ahLst/>
              <a:cxnLst/>
              <a:rect l="l" t="t" r="r" b="b"/>
              <a:pathLst>
                <a:path w="335" h="3287" extrusionOk="0">
                  <a:moveTo>
                    <a:pt x="1" y="0"/>
                  </a:moveTo>
                  <a:lnTo>
                    <a:pt x="1" y="3286"/>
                  </a:lnTo>
                  <a:cubicBezTo>
                    <a:pt x="120" y="3286"/>
                    <a:pt x="215" y="3286"/>
                    <a:pt x="334" y="3263"/>
                  </a:cubicBezTo>
                  <a:lnTo>
                    <a:pt x="3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2747167" y="2609750"/>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9A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2918707" y="2609750"/>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1799229" y="2440332"/>
            <a:ext cx="343110" cy="344542"/>
            <a:chOff x="2065929" y="2440332"/>
            <a:chExt cx="343110" cy="344542"/>
          </a:xfrm>
        </p:grpSpPr>
        <p:sp>
          <p:nvSpPr>
            <p:cNvPr id="14518" name="Google Shape;14518;p78"/>
            <p:cNvSpPr/>
            <p:nvPr/>
          </p:nvSpPr>
          <p:spPr>
            <a:xfrm>
              <a:off x="2166987" y="2480923"/>
              <a:ext cx="141679" cy="303951"/>
            </a:xfrm>
            <a:custGeom>
              <a:avLst/>
              <a:gdLst/>
              <a:ahLst/>
              <a:cxnLst/>
              <a:rect l="l" t="t" r="r" b="b"/>
              <a:pathLst>
                <a:path w="4740" h="10169" extrusionOk="0">
                  <a:moveTo>
                    <a:pt x="453" y="0"/>
                  </a:moveTo>
                  <a:lnTo>
                    <a:pt x="1" y="5073"/>
                  </a:lnTo>
                  <a:lnTo>
                    <a:pt x="453" y="10169"/>
                  </a:lnTo>
                  <a:lnTo>
                    <a:pt x="4287" y="10169"/>
                  </a:lnTo>
                  <a:lnTo>
                    <a:pt x="4740" y="5073"/>
                  </a:lnTo>
                  <a:lnTo>
                    <a:pt x="4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2065929" y="2481641"/>
              <a:ext cx="114628" cy="303234"/>
            </a:xfrm>
            <a:custGeom>
              <a:avLst/>
              <a:gdLst/>
              <a:ahLst/>
              <a:cxnLst/>
              <a:rect l="l" t="t" r="r" b="b"/>
              <a:pathLst>
                <a:path w="3835" h="10145" extrusionOk="0">
                  <a:moveTo>
                    <a:pt x="0" y="0"/>
                  </a:moveTo>
                  <a:lnTo>
                    <a:pt x="0" y="10145"/>
                  </a:lnTo>
                  <a:lnTo>
                    <a:pt x="3834" y="10145"/>
                  </a:lnTo>
                  <a:lnTo>
                    <a:pt x="3834"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2123587" y="2481641"/>
              <a:ext cx="56970" cy="303234"/>
            </a:xfrm>
            <a:custGeom>
              <a:avLst/>
              <a:gdLst/>
              <a:ahLst/>
              <a:cxnLst/>
              <a:rect l="l" t="t" r="r" b="b"/>
              <a:pathLst>
                <a:path w="1906" h="10145" extrusionOk="0">
                  <a:moveTo>
                    <a:pt x="0" y="0"/>
                  </a:moveTo>
                  <a:lnTo>
                    <a:pt x="0" y="10145"/>
                  </a:lnTo>
                  <a:lnTo>
                    <a:pt x="1905" y="10145"/>
                  </a:lnTo>
                  <a:lnTo>
                    <a:pt x="19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2238186" y="2481641"/>
              <a:ext cx="70481" cy="303234"/>
            </a:xfrm>
            <a:custGeom>
              <a:avLst/>
              <a:gdLst/>
              <a:ahLst/>
              <a:cxnLst/>
              <a:rect l="l" t="t" r="r" b="b"/>
              <a:pathLst>
                <a:path w="2358" h="10145" extrusionOk="0">
                  <a:moveTo>
                    <a:pt x="0" y="0"/>
                  </a:moveTo>
                  <a:lnTo>
                    <a:pt x="0" y="10145"/>
                  </a:lnTo>
                  <a:lnTo>
                    <a:pt x="1905" y="10145"/>
                  </a:lnTo>
                  <a:lnTo>
                    <a:pt x="2358" y="5049"/>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8"/>
            <p:cNvSpPr/>
            <p:nvPr/>
          </p:nvSpPr>
          <p:spPr>
            <a:xfrm>
              <a:off x="2294410" y="2481641"/>
              <a:ext cx="114628" cy="303234"/>
            </a:xfrm>
            <a:custGeom>
              <a:avLst/>
              <a:gdLst/>
              <a:ahLst/>
              <a:cxnLst/>
              <a:rect l="l" t="t" r="r" b="b"/>
              <a:pathLst>
                <a:path w="3835" h="10145" extrusionOk="0">
                  <a:moveTo>
                    <a:pt x="1" y="0"/>
                  </a:moveTo>
                  <a:lnTo>
                    <a:pt x="1" y="10145"/>
                  </a:lnTo>
                  <a:lnTo>
                    <a:pt x="3835" y="10145"/>
                  </a:lnTo>
                  <a:lnTo>
                    <a:pt x="383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8"/>
            <p:cNvSpPr/>
            <p:nvPr/>
          </p:nvSpPr>
          <p:spPr>
            <a:xfrm>
              <a:off x="2352068" y="2481641"/>
              <a:ext cx="56970" cy="303234"/>
            </a:xfrm>
            <a:custGeom>
              <a:avLst/>
              <a:gdLst/>
              <a:ahLst/>
              <a:cxnLst/>
              <a:rect l="l" t="t" r="r" b="b"/>
              <a:pathLst>
                <a:path w="1906" h="10145" extrusionOk="0">
                  <a:moveTo>
                    <a:pt x="1" y="0"/>
                  </a:moveTo>
                  <a:lnTo>
                    <a:pt x="1" y="10145"/>
                  </a:lnTo>
                  <a:lnTo>
                    <a:pt x="1906" y="10145"/>
                  </a:lnTo>
                  <a:lnTo>
                    <a:pt x="19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2087270" y="2441767"/>
              <a:ext cx="71198" cy="71198"/>
            </a:xfrm>
            <a:custGeom>
              <a:avLst/>
              <a:gdLst/>
              <a:ahLst/>
              <a:cxnLst/>
              <a:rect l="l" t="t" r="r" b="b"/>
              <a:pathLst>
                <a:path w="2382" h="2382" extrusionOk="0">
                  <a:moveTo>
                    <a:pt x="1191" y="0"/>
                  </a:moveTo>
                  <a:cubicBezTo>
                    <a:pt x="524" y="0"/>
                    <a:pt x="1" y="524"/>
                    <a:pt x="1" y="1191"/>
                  </a:cubicBezTo>
                  <a:cubicBezTo>
                    <a:pt x="1" y="1834"/>
                    <a:pt x="524" y="2382"/>
                    <a:pt x="1191" y="2382"/>
                  </a:cubicBezTo>
                  <a:cubicBezTo>
                    <a:pt x="1834" y="2382"/>
                    <a:pt x="2382" y="1834"/>
                    <a:pt x="2382" y="1191"/>
                  </a:cubicBezTo>
                  <a:cubicBezTo>
                    <a:pt x="2382" y="524"/>
                    <a:pt x="1834" y="0"/>
                    <a:pt x="119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2201869" y="2441677"/>
              <a:ext cx="71228" cy="71288"/>
            </a:xfrm>
            <a:custGeom>
              <a:avLst/>
              <a:gdLst/>
              <a:ahLst/>
              <a:cxnLst/>
              <a:rect l="l" t="t" r="r" b="b"/>
              <a:pathLst>
                <a:path w="2383" h="2385" extrusionOk="0">
                  <a:moveTo>
                    <a:pt x="1269" y="1"/>
                  </a:moveTo>
                  <a:cubicBezTo>
                    <a:pt x="1243" y="1"/>
                    <a:pt x="1217" y="2"/>
                    <a:pt x="1191" y="3"/>
                  </a:cubicBezTo>
                  <a:cubicBezTo>
                    <a:pt x="548" y="3"/>
                    <a:pt x="1" y="527"/>
                    <a:pt x="1" y="1194"/>
                  </a:cubicBezTo>
                  <a:cubicBezTo>
                    <a:pt x="1" y="1837"/>
                    <a:pt x="548" y="2385"/>
                    <a:pt x="1191" y="2385"/>
                  </a:cubicBezTo>
                  <a:cubicBezTo>
                    <a:pt x="1858" y="2385"/>
                    <a:pt x="2382" y="1837"/>
                    <a:pt x="2382" y="1194"/>
                  </a:cubicBezTo>
                  <a:cubicBezTo>
                    <a:pt x="2382" y="553"/>
                    <a:pt x="1898" y="1"/>
                    <a:pt x="1269"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2216097"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2216097"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8"/>
            <p:cNvSpPr/>
            <p:nvPr/>
          </p:nvSpPr>
          <p:spPr>
            <a:xfrm>
              <a:off x="2216097"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8"/>
            <p:cNvSpPr/>
            <p:nvPr/>
          </p:nvSpPr>
          <p:spPr>
            <a:xfrm>
              <a:off x="2216097"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2101498" y="2544978"/>
              <a:ext cx="43460" cy="19967"/>
            </a:xfrm>
            <a:custGeom>
              <a:avLst/>
              <a:gdLst/>
              <a:ahLst/>
              <a:cxnLst/>
              <a:rect l="l" t="t" r="r" b="b"/>
              <a:pathLst>
                <a:path w="1454" h="668" extrusionOk="0">
                  <a:moveTo>
                    <a:pt x="1" y="1"/>
                  </a:moveTo>
                  <a:lnTo>
                    <a:pt x="1" y="667"/>
                  </a:lnTo>
                  <a:lnTo>
                    <a:pt x="1454" y="667"/>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2101498" y="2588409"/>
              <a:ext cx="43460" cy="20654"/>
            </a:xfrm>
            <a:custGeom>
              <a:avLst/>
              <a:gdLst/>
              <a:ahLst/>
              <a:cxnLst/>
              <a:rect l="l" t="t" r="r" b="b"/>
              <a:pathLst>
                <a:path w="1454" h="691" extrusionOk="0">
                  <a:moveTo>
                    <a:pt x="1" y="0"/>
                  </a:moveTo>
                  <a:lnTo>
                    <a:pt x="1" y="691"/>
                  </a:lnTo>
                  <a:lnTo>
                    <a:pt x="1454" y="691"/>
                  </a:lnTo>
                  <a:lnTo>
                    <a:pt x="145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2101498" y="2631809"/>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2101498" y="2675240"/>
              <a:ext cx="43460" cy="20684"/>
            </a:xfrm>
            <a:custGeom>
              <a:avLst/>
              <a:gdLst/>
              <a:ahLst/>
              <a:cxnLst/>
              <a:rect l="l" t="t" r="r" b="b"/>
              <a:pathLst>
                <a:path w="1454" h="692" extrusionOk="0">
                  <a:moveTo>
                    <a:pt x="1" y="1"/>
                  </a:moveTo>
                  <a:lnTo>
                    <a:pt x="1" y="691"/>
                  </a:lnTo>
                  <a:lnTo>
                    <a:pt x="1454" y="691"/>
                  </a:lnTo>
                  <a:lnTo>
                    <a:pt x="14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8"/>
            <p:cNvSpPr/>
            <p:nvPr/>
          </p:nvSpPr>
          <p:spPr>
            <a:xfrm>
              <a:off x="2330009" y="2544978"/>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8"/>
            <p:cNvSpPr/>
            <p:nvPr/>
          </p:nvSpPr>
          <p:spPr>
            <a:xfrm>
              <a:off x="2330009" y="2588409"/>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2330009" y="2631809"/>
              <a:ext cx="43430" cy="20684"/>
            </a:xfrm>
            <a:custGeom>
              <a:avLst/>
              <a:gdLst/>
              <a:ahLst/>
              <a:cxnLst/>
              <a:rect l="l" t="t" r="r" b="b"/>
              <a:pathLst>
                <a:path w="1453" h="692" extrusionOk="0">
                  <a:moveTo>
                    <a:pt x="0" y="1"/>
                  </a:moveTo>
                  <a:lnTo>
                    <a:pt x="0" y="692"/>
                  </a:lnTo>
                  <a:lnTo>
                    <a:pt x="1453" y="692"/>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8"/>
            <p:cNvSpPr/>
            <p:nvPr/>
          </p:nvSpPr>
          <p:spPr>
            <a:xfrm>
              <a:off x="2330009" y="2675240"/>
              <a:ext cx="43430" cy="20684"/>
            </a:xfrm>
            <a:custGeom>
              <a:avLst/>
              <a:gdLst/>
              <a:ahLst/>
              <a:cxnLst/>
              <a:rect l="l" t="t" r="r" b="b"/>
              <a:pathLst>
                <a:path w="1453" h="692" extrusionOk="0">
                  <a:moveTo>
                    <a:pt x="0" y="1"/>
                  </a:moveTo>
                  <a:lnTo>
                    <a:pt x="0" y="691"/>
                  </a:lnTo>
                  <a:lnTo>
                    <a:pt x="1453" y="691"/>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8"/>
            <p:cNvSpPr/>
            <p:nvPr/>
          </p:nvSpPr>
          <p:spPr>
            <a:xfrm>
              <a:off x="2316469" y="2441767"/>
              <a:ext cx="71228" cy="71198"/>
            </a:xfrm>
            <a:custGeom>
              <a:avLst/>
              <a:gdLst/>
              <a:ahLst/>
              <a:cxnLst/>
              <a:rect l="l" t="t" r="r" b="b"/>
              <a:pathLst>
                <a:path w="2383" h="2382" extrusionOk="0">
                  <a:moveTo>
                    <a:pt x="1192" y="0"/>
                  </a:moveTo>
                  <a:cubicBezTo>
                    <a:pt x="549" y="0"/>
                    <a:pt x="1" y="524"/>
                    <a:pt x="1" y="1191"/>
                  </a:cubicBezTo>
                  <a:cubicBezTo>
                    <a:pt x="1" y="1834"/>
                    <a:pt x="549" y="2382"/>
                    <a:pt x="1192" y="2382"/>
                  </a:cubicBezTo>
                  <a:cubicBezTo>
                    <a:pt x="1858" y="2382"/>
                    <a:pt x="2382" y="1834"/>
                    <a:pt x="2382" y="1191"/>
                  </a:cubicBezTo>
                  <a:cubicBezTo>
                    <a:pt x="2382" y="524"/>
                    <a:pt x="1858" y="0"/>
                    <a:pt x="1192"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22374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22374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22374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8"/>
            <p:cNvSpPr/>
            <p:nvPr/>
          </p:nvSpPr>
          <p:spPr>
            <a:xfrm>
              <a:off x="22374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8"/>
            <p:cNvSpPr/>
            <p:nvPr/>
          </p:nvSpPr>
          <p:spPr>
            <a:xfrm>
              <a:off x="2237469" y="2440332"/>
              <a:ext cx="35629" cy="72633"/>
            </a:xfrm>
            <a:custGeom>
              <a:avLst/>
              <a:gdLst/>
              <a:ahLst/>
              <a:cxnLst/>
              <a:rect l="l" t="t" r="r" b="b"/>
              <a:pathLst>
                <a:path w="1192" h="2430" extrusionOk="0">
                  <a:moveTo>
                    <a:pt x="0" y="1"/>
                  </a:moveTo>
                  <a:lnTo>
                    <a:pt x="0" y="2430"/>
                  </a:lnTo>
                  <a:cubicBezTo>
                    <a:pt x="667" y="2430"/>
                    <a:pt x="1191" y="1882"/>
                    <a:pt x="1191" y="1239"/>
                  </a:cubicBezTo>
                  <a:cubicBezTo>
                    <a:pt x="1191" y="572"/>
                    <a:pt x="667" y="1"/>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2351350" y="2544978"/>
              <a:ext cx="22089" cy="19967"/>
            </a:xfrm>
            <a:custGeom>
              <a:avLst/>
              <a:gdLst/>
              <a:ahLst/>
              <a:cxnLst/>
              <a:rect l="l" t="t" r="r" b="b"/>
              <a:pathLst>
                <a:path w="739" h="668" extrusionOk="0">
                  <a:moveTo>
                    <a:pt x="1" y="1"/>
                  </a:moveTo>
                  <a:lnTo>
                    <a:pt x="1"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2351350" y="2588409"/>
              <a:ext cx="22089" cy="20654"/>
            </a:xfrm>
            <a:custGeom>
              <a:avLst/>
              <a:gdLst/>
              <a:ahLst/>
              <a:cxnLst/>
              <a:rect l="l" t="t" r="r" b="b"/>
              <a:pathLst>
                <a:path w="739" h="691" extrusionOk="0">
                  <a:moveTo>
                    <a:pt x="1" y="0"/>
                  </a:moveTo>
                  <a:lnTo>
                    <a:pt x="1"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2351350" y="2631809"/>
              <a:ext cx="22089" cy="20684"/>
            </a:xfrm>
            <a:custGeom>
              <a:avLst/>
              <a:gdLst/>
              <a:ahLst/>
              <a:cxnLst/>
              <a:rect l="l" t="t" r="r" b="b"/>
              <a:pathLst>
                <a:path w="739" h="692" extrusionOk="0">
                  <a:moveTo>
                    <a:pt x="1" y="1"/>
                  </a:moveTo>
                  <a:lnTo>
                    <a:pt x="1"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8"/>
            <p:cNvSpPr/>
            <p:nvPr/>
          </p:nvSpPr>
          <p:spPr>
            <a:xfrm>
              <a:off x="2351350" y="2675240"/>
              <a:ext cx="22089" cy="20684"/>
            </a:xfrm>
            <a:custGeom>
              <a:avLst/>
              <a:gdLst/>
              <a:ahLst/>
              <a:cxnLst/>
              <a:rect l="l" t="t" r="r" b="b"/>
              <a:pathLst>
                <a:path w="739" h="692" extrusionOk="0">
                  <a:moveTo>
                    <a:pt x="1" y="1"/>
                  </a:moveTo>
                  <a:lnTo>
                    <a:pt x="1"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8"/>
            <p:cNvSpPr/>
            <p:nvPr/>
          </p:nvSpPr>
          <p:spPr>
            <a:xfrm>
              <a:off x="2353503"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19"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2122869" y="2544978"/>
              <a:ext cx="22089" cy="19967"/>
            </a:xfrm>
            <a:custGeom>
              <a:avLst/>
              <a:gdLst/>
              <a:ahLst/>
              <a:cxnLst/>
              <a:rect l="l" t="t" r="r" b="b"/>
              <a:pathLst>
                <a:path w="739" h="668" extrusionOk="0">
                  <a:moveTo>
                    <a:pt x="0" y="1"/>
                  </a:moveTo>
                  <a:lnTo>
                    <a:pt x="0" y="667"/>
                  </a:lnTo>
                  <a:lnTo>
                    <a:pt x="739" y="667"/>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2122869" y="2588409"/>
              <a:ext cx="22089" cy="20654"/>
            </a:xfrm>
            <a:custGeom>
              <a:avLst/>
              <a:gdLst/>
              <a:ahLst/>
              <a:cxnLst/>
              <a:rect l="l" t="t" r="r" b="b"/>
              <a:pathLst>
                <a:path w="739" h="691" extrusionOk="0">
                  <a:moveTo>
                    <a:pt x="0" y="0"/>
                  </a:moveTo>
                  <a:lnTo>
                    <a:pt x="0" y="691"/>
                  </a:lnTo>
                  <a:lnTo>
                    <a:pt x="739" y="691"/>
                  </a:lnTo>
                  <a:lnTo>
                    <a:pt x="739"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8"/>
            <p:cNvSpPr/>
            <p:nvPr/>
          </p:nvSpPr>
          <p:spPr>
            <a:xfrm>
              <a:off x="2122869" y="2631809"/>
              <a:ext cx="22089" cy="20684"/>
            </a:xfrm>
            <a:custGeom>
              <a:avLst/>
              <a:gdLst/>
              <a:ahLst/>
              <a:cxnLst/>
              <a:rect l="l" t="t" r="r" b="b"/>
              <a:pathLst>
                <a:path w="739" h="692" extrusionOk="0">
                  <a:moveTo>
                    <a:pt x="0" y="1"/>
                  </a:moveTo>
                  <a:lnTo>
                    <a:pt x="0" y="692"/>
                  </a:lnTo>
                  <a:lnTo>
                    <a:pt x="739" y="692"/>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8"/>
            <p:cNvSpPr/>
            <p:nvPr/>
          </p:nvSpPr>
          <p:spPr>
            <a:xfrm>
              <a:off x="2122869" y="2675240"/>
              <a:ext cx="22089" cy="20684"/>
            </a:xfrm>
            <a:custGeom>
              <a:avLst/>
              <a:gdLst/>
              <a:ahLst/>
              <a:cxnLst/>
              <a:rect l="l" t="t" r="r" b="b"/>
              <a:pathLst>
                <a:path w="739" h="692" extrusionOk="0">
                  <a:moveTo>
                    <a:pt x="0" y="1"/>
                  </a:moveTo>
                  <a:lnTo>
                    <a:pt x="0" y="691"/>
                  </a:lnTo>
                  <a:lnTo>
                    <a:pt x="739" y="691"/>
                  </a:lnTo>
                  <a:lnTo>
                    <a:pt x="739"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2122869" y="2440332"/>
              <a:ext cx="35599" cy="72633"/>
            </a:xfrm>
            <a:custGeom>
              <a:avLst/>
              <a:gdLst/>
              <a:ahLst/>
              <a:cxnLst/>
              <a:rect l="l" t="t" r="r" b="b"/>
              <a:pathLst>
                <a:path w="1191" h="2430" extrusionOk="0">
                  <a:moveTo>
                    <a:pt x="0" y="1"/>
                  </a:moveTo>
                  <a:lnTo>
                    <a:pt x="0" y="2430"/>
                  </a:lnTo>
                  <a:cubicBezTo>
                    <a:pt x="643" y="2430"/>
                    <a:pt x="1191" y="1882"/>
                    <a:pt x="1191" y="1239"/>
                  </a:cubicBezTo>
                  <a:cubicBezTo>
                    <a:pt x="1191" y="572"/>
                    <a:pt x="643" y="48"/>
                    <a:pt x="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8"/>
          <p:cNvGrpSpPr/>
          <p:nvPr/>
        </p:nvGrpSpPr>
        <p:grpSpPr>
          <a:xfrm>
            <a:off x="1049591" y="2490877"/>
            <a:ext cx="345262" cy="239928"/>
            <a:chOff x="1392491" y="2490877"/>
            <a:chExt cx="345262" cy="239928"/>
          </a:xfrm>
        </p:grpSpPr>
        <p:sp>
          <p:nvSpPr>
            <p:cNvPr id="14555" name="Google Shape;14555;p78"/>
            <p:cNvSpPr/>
            <p:nvPr/>
          </p:nvSpPr>
          <p:spPr>
            <a:xfrm>
              <a:off x="1517074" y="2492311"/>
              <a:ext cx="95409" cy="168012"/>
            </a:xfrm>
            <a:custGeom>
              <a:avLst/>
              <a:gdLst/>
              <a:ahLst/>
              <a:cxnLst/>
              <a:rect l="l" t="t" r="r" b="b"/>
              <a:pathLst>
                <a:path w="3192" h="5621" extrusionOk="0">
                  <a:moveTo>
                    <a:pt x="0" y="0"/>
                  </a:moveTo>
                  <a:lnTo>
                    <a:pt x="0" y="5620"/>
                  </a:lnTo>
                  <a:lnTo>
                    <a:pt x="3191" y="5620"/>
                  </a:lnTo>
                  <a:lnTo>
                    <a:pt x="319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641627"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8"/>
            <p:cNvSpPr/>
            <p:nvPr/>
          </p:nvSpPr>
          <p:spPr>
            <a:xfrm>
              <a:off x="1690049"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8"/>
            <p:cNvSpPr/>
            <p:nvPr/>
          </p:nvSpPr>
          <p:spPr>
            <a:xfrm>
              <a:off x="1640909" y="2490877"/>
              <a:ext cx="96126" cy="98278"/>
            </a:xfrm>
            <a:custGeom>
              <a:avLst/>
              <a:gdLst/>
              <a:ahLst/>
              <a:cxnLst/>
              <a:rect l="l" t="t" r="r" b="b"/>
              <a:pathLst>
                <a:path w="3216" h="3288" extrusionOk="0">
                  <a:moveTo>
                    <a:pt x="1" y="1"/>
                  </a:moveTo>
                  <a:lnTo>
                    <a:pt x="1" y="2358"/>
                  </a:lnTo>
                  <a:lnTo>
                    <a:pt x="1597"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8"/>
            <p:cNvSpPr/>
            <p:nvPr/>
          </p:nvSpPr>
          <p:spPr>
            <a:xfrm>
              <a:off x="1688614" y="2492311"/>
              <a:ext cx="48422" cy="96844"/>
            </a:xfrm>
            <a:custGeom>
              <a:avLst/>
              <a:gdLst/>
              <a:ahLst/>
              <a:cxnLst/>
              <a:rect l="l" t="t" r="r" b="b"/>
              <a:pathLst>
                <a:path w="1620" h="3240" extrusionOk="0">
                  <a:moveTo>
                    <a:pt x="1" y="0"/>
                  </a:moveTo>
                  <a:lnTo>
                    <a:pt x="1" y="3239"/>
                  </a:lnTo>
                  <a:lnTo>
                    <a:pt x="1620" y="2358"/>
                  </a:lnTo>
                  <a:lnTo>
                    <a:pt x="1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393209" y="2562763"/>
              <a:ext cx="95409" cy="168042"/>
            </a:xfrm>
            <a:custGeom>
              <a:avLst/>
              <a:gdLst/>
              <a:ahLst/>
              <a:cxnLst/>
              <a:rect l="l" t="t" r="r" b="b"/>
              <a:pathLst>
                <a:path w="3192" h="5622" extrusionOk="0">
                  <a:moveTo>
                    <a:pt x="1" y="1"/>
                  </a:moveTo>
                  <a:lnTo>
                    <a:pt x="1" y="5621"/>
                  </a:lnTo>
                  <a:lnTo>
                    <a:pt x="3192" y="5621"/>
                  </a:lnTo>
                  <a:lnTo>
                    <a:pt x="319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8"/>
            <p:cNvSpPr/>
            <p:nvPr/>
          </p:nvSpPr>
          <p:spPr>
            <a:xfrm>
              <a:off x="1440914" y="2562763"/>
              <a:ext cx="47704" cy="168042"/>
            </a:xfrm>
            <a:custGeom>
              <a:avLst/>
              <a:gdLst/>
              <a:ahLst/>
              <a:cxnLst/>
              <a:rect l="l" t="t" r="r" b="b"/>
              <a:pathLst>
                <a:path w="1596" h="5622" extrusionOk="0">
                  <a:moveTo>
                    <a:pt x="0" y="1"/>
                  </a:moveTo>
                  <a:lnTo>
                    <a:pt x="0" y="5621"/>
                  </a:lnTo>
                  <a:lnTo>
                    <a:pt x="1596" y="5621"/>
                  </a:lnTo>
                  <a:lnTo>
                    <a:pt x="1596"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8"/>
            <p:cNvSpPr/>
            <p:nvPr/>
          </p:nvSpPr>
          <p:spPr>
            <a:xfrm>
              <a:off x="1392491" y="2490877"/>
              <a:ext cx="96126" cy="98278"/>
            </a:xfrm>
            <a:custGeom>
              <a:avLst/>
              <a:gdLst/>
              <a:ahLst/>
              <a:cxnLst/>
              <a:rect l="l" t="t" r="r" b="b"/>
              <a:pathLst>
                <a:path w="3216" h="3288" extrusionOk="0">
                  <a:moveTo>
                    <a:pt x="1" y="1"/>
                  </a:moveTo>
                  <a:lnTo>
                    <a:pt x="1" y="2358"/>
                  </a:lnTo>
                  <a:lnTo>
                    <a:pt x="1620" y="3287"/>
                  </a:lnTo>
                  <a:lnTo>
                    <a:pt x="3216" y="2406"/>
                  </a:lnTo>
                  <a:lnTo>
                    <a:pt x="3216" y="48"/>
                  </a:lnTo>
                  <a:lnTo>
                    <a:pt x="321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8"/>
            <p:cNvSpPr/>
            <p:nvPr/>
          </p:nvSpPr>
          <p:spPr>
            <a:xfrm>
              <a:off x="1440914" y="2492311"/>
              <a:ext cx="47704" cy="96844"/>
            </a:xfrm>
            <a:custGeom>
              <a:avLst/>
              <a:gdLst/>
              <a:ahLst/>
              <a:cxnLst/>
              <a:rect l="l" t="t" r="r" b="b"/>
              <a:pathLst>
                <a:path w="1596" h="3240" extrusionOk="0">
                  <a:moveTo>
                    <a:pt x="0" y="0"/>
                  </a:moveTo>
                  <a:lnTo>
                    <a:pt x="0" y="3239"/>
                  </a:lnTo>
                  <a:lnTo>
                    <a:pt x="1596" y="2358"/>
                  </a:lnTo>
                  <a:lnTo>
                    <a:pt x="1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8"/>
            <p:cNvSpPr/>
            <p:nvPr/>
          </p:nvSpPr>
          <p:spPr>
            <a:xfrm>
              <a:off x="1565466" y="2492311"/>
              <a:ext cx="47734" cy="168012"/>
            </a:xfrm>
            <a:custGeom>
              <a:avLst/>
              <a:gdLst/>
              <a:ahLst/>
              <a:cxnLst/>
              <a:rect l="l" t="t" r="r" b="b"/>
              <a:pathLst>
                <a:path w="1597" h="5621" extrusionOk="0">
                  <a:moveTo>
                    <a:pt x="1" y="0"/>
                  </a:moveTo>
                  <a:lnTo>
                    <a:pt x="1" y="5620"/>
                  </a:lnTo>
                  <a:lnTo>
                    <a:pt x="1596" y="5620"/>
                  </a:lnTo>
                  <a:lnTo>
                    <a:pt x="1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8"/>
            <p:cNvSpPr/>
            <p:nvPr/>
          </p:nvSpPr>
          <p:spPr>
            <a:xfrm>
              <a:off x="1517791" y="2632527"/>
              <a:ext cx="95409" cy="98278"/>
            </a:xfrm>
            <a:custGeom>
              <a:avLst/>
              <a:gdLst/>
              <a:ahLst/>
              <a:cxnLst/>
              <a:rect l="l" t="t" r="r" b="b"/>
              <a:pathLst>
                <a:path w="3192" h="3288" extrusionOk="0">
                  <a:moveTo>
                    <a:pt x="1619" y="1"/>
                  </a:moveTo>
                  <a:lnTo>
                    <a:pt x="0" y="929"/>
                  </a:lnTo>
                  <a:lnTo>
                    <a:pt x="0" y="3287"/>
                  </a:lnTo>
                  <a:lnTo>
                    <a:pt x="3191" y="3287"/>
                  </a:lnTo>
                  <a:lnTo>
                    <a:pt x="3191" y="929"/>
                  </a:lnTo>
                  <a:lnTo>
                    <a:pt x="161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8"/>
            <p:cNvSpPr/>
            <p:nvPr/>
          </p:nvSpPr>
          <p:spPr>
            <a:xfrm>
              <a:off x="1565466" y="2632527"/>
              <a:ext cx="47734" cy="98278"/>
            </a:xfrm>
            <a:custGeom>
              <a:avLst/>
              <a:gdLst/>
              <a:ahLst/>
              <a:cxnLst/>
              <a:rect l="l" t="t" r="r" b="b"/>
              <a:pathLst>
                <a:path w="1597" h="3288" extrusionOk="0">
                  <a:moveTo>
                    <a:pt x="1" y="1"/>
                  </a:moveTo>
                  <a:lnTo>
                    <a:pt x="1" y="3287"/>
                  </a:lnTo>
                  <a:lnTo>
                    <a:pt x="1596" y="3287"/>
                  </a:lnTo>
                  <a:lnTo>
                    <a:pt x="1596" y="929"/>
                  </a:lnTo>
                  <a:lnTo>
                    <a:pt x="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78"/>
          <p:cNvGrpSpPr/>
          <p:nvPr/>
        </p:nvGrpSpPr>
        <p:grpSpPr>
          <a:xfrm>
            <a:off x="1049591" y="2982751"/>
            <a:ext cx="344543" cy="345977"/>
            <a:chOff x="1392491" y="2982751"/>
            <a:chExt cx="344543" cy="345977"/>
          </a:xfrm>
        </p:grpSpPr>
        <p:sp>
          <p:nvSpPr>
            <p:cNvPr id="14568" name="Google Shape;14568;p78"/>
            <p:cNvSpPr/>
            <p:nvPr/>
          </p:nvSpPr>
          <p:spPr>
            <a:xfrm>
              <a:off x="1438044" y="3029021"/>
              <a:ext cx="253437" cy="252720"/>
            </a:xfrm>
            <a:custGeom>
              <a:avLst/>
              <a:gdLst/>
              <a:ahLst/>
              <a:cxnLst/>
              <a:rect l="l" t="t" r="r" b="b"/>
              <a:pathLst>
                <a:path w="8479" h="8455" extrusionOk="0">
                  <a:moveTo>
                    <a:pt x="4216" y="0"/>
                  </a:moveTo>
                  <a:cubicBezTo>
                    <a:pt x="1906" y="0"/>
                    <a:pt x="1" y="1858"/>
                    <a:pt x="1" y="4215"/>
                  </a:cubicBezTo>
                  <a:cubicBezTo>
                    <a:pt x="1" y="6549"/>
                    <a:pt x="1882" y="8454"/>
                    <a:pt x="4216" y="8454"/>
                  </a:cubicBezTo>
                  <a:cubicBezTo>
                    <a:pt x="5478" y="8454"/>
                    <a:pt x="6597" y="7907"/>
                    <a:pt x="7383" y="7049"/>
                  </a:cubicBezTo>
                  <a:cubicBezTo>
                    <a:pt x="8074" y="6311"/>
                    <a:pt x="8479" y="5311"/>
                    <a:pt x="8479" y="4215"/>
                  </a:cubicBezTo>
                  <a:cubicBezTo>
                    <a:pt x="8479" y="1905"/>
                    <a:pt x="6574" y="0"/>
                    <a:pt x="4216"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8"/>
            <p:cNvSpPr/>
            <p:nvPr/>
          </p:nvSpPr>
          <p:spPr>
            <a:xfrm>
              <a:off x="1564061" y="3029021"/>
              <a:ext cx="127421" cy="252720"/>
            </a:xfrm>
            <a:custGeom>
              <a:avLst/>
              <a:gdLst/>
              <a:ahLst/>
              <a:cxnLst/>
              <a:rect l="l" t="t" r="r" b="b"/>
              <a:pathLst>
                <a:path w="4263" h="8455" extrusionOk="0">
                  <a:moveTo>
                    <a:pt x="0" y="0"/>
                  </a:moveTo>
                  <a:lnTo>
                    <a:pt x="0" y="8454"/>
                  </a:lnTo>
                  <a:cubicBezTo>
                    <a:pt x="1262" y="8454"/>
                    <a:pt x="2381" y="7907"/>
                    <a:pt x="3167" y="7049"/>
                  </a:cubicBezTo>
                  <a:cubicBezTo>
                    <a:pt x="3858" y="6311"/>
                    <a:pt x="4263" y="5311"/>
                    <a:pt x="4263" y="4215"/>
                  </a:cubicBezTo>
                  <a:cubicBezTo>
                    <a:pt x="4263" y="1905"/>
                    <a:pt x="2358"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8"/>
            <p:cNvSpPr/>
            <p:nvPr/>
          </p:nvSpPr>
          <p:spPr>
            <a:xfrm>
              <a:off x="1392491" y="2983468"/>
              <a:ext cx="178712" cy="345259"/>
            </a:xfrm>
            <a:custGeom>
              <a:avLst/>
              <a:gdLst/>
              <a:ahLst/>
              <a:cxnLst/>
              <a:rect l="l" t="t" r="r" b="b"/>
              <a:pathLst>
                <a:path w="5979" h="11551" extrusionOk="0">
                  <a:moveTo>
                    <a:pt x="5740" y="0"/>
                  </a:moveTo>
                  <a:cubicBezTo>
                    <a:pt x="4240" y="0"/>
                    <a:pt x="2763" y="596"/>
                    <a:pt x="1692" y="1691"/>
                  </a:cubicBezTo>
                  <a:cubicBezTo>
                    <a:pt x="620" y="2763"/>
                    <a:pt x="1" y="4215"/>
                    <a:pt x="1" y="5763"/>
                  </a:cubicBezTo>
                  <a:cubicBezTo>
                    <a:pt x="1" y="7311"/>
                    <a:pt x="596" y="8740"/>
                    <a:pt x="1692" y="9836"/>
                  </a:cubicBezTo>
                  <a:cubicBezTo>
                    <a:pt x="2763" y="10907"/>
                    <a:pt x="4240" y="11503"/>
                    <a:pt x="5740" y="11550"/>
                  </a:cubicBezTo>
                  <a:lnTo>
                    <a:pt x="5978" y="10598"/>
                  </a:lnTo>
                  <a:lnTo>
                    <a:pt x="5740" y="9693"/>
                  </a:lnTo>
                  <a:cubicBezTo>
                    <a:pt x="3597" y="9645"/>
                    <a:pt x="1858" y="7907"/>
                    <a:pt x="1858" y="5739"/>
                  </a:cubicBezTo>
                  <a:cubicBezTo>
                    <a:pt x="1858" y="3572"/>
                    <a:pt x="3597" y="1834"/>
                    <a:pt x="5740" y="1834"/>
                  </a:cubicBezTo>
                  <a:lnTo>
                    <a:pt x="5978" y="905"/>
                  </a:ln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8"/>
            <p:cNvSpPr/>
            <p:nvPr/>
          </p:nvSpPr>
          <p:spPr>
            <a:xfrm>
              <a:off x="1564061" y="3233321"/>
              <a:ext cx="127421" cy="93257"/>
            </a:xfrm>
            <a:custGeom>
              <a:avLst/>
              <a:gdLst/>
              <a:ahLst/>
              <a:cxnLst/>
              <a:rect l="l" t="t" r="r" b="b"/>
              <a:pathLst>
                <a:path w="4263" h="3120" extrusionOk="0">
                  <a:moveTo>
                    <a:pt x="2929" y="0"/>
                  </a:moveTo>
                  <a:cubicBezTo>
                    <a:pt x="2215" y="810"/>
                    <a:pt x="1167" y="1286"/>
                    <a:pt x="0" y="1286"/>
                  </a:cubicBezTo>
                  <a:lnTo>
                    <a:pt x="0" y="3120"/>
                  </a:lnTo>
                  <a:cubicBezTo>
                    <a:pt x="1548" y="3120"/>
                    <a:pt x="2977" y="2524"/>
                    <a:pt x="4096" y="1429"/>
                  </a:cubicBezTo>
                  <a:lnTo>
                    <a:pt x="4263" y="1262"/>
                  </a:lnTo>
                  <a:lnTo>
                    <a:pt x="3810" y="310"/>
                  </a:lnTo>
                  <a:lnTo>
                    <a:pt x="2929"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8"/>
            <p:cNvSpPr/>
            <p:nvPr/>
          </p:nvSpPr>
          <p:spPr>
            <a:xfrm>
              <a:off x="1564061" y="2982751"/>
              <a:ext cx="172973" cy="288319"/>
            </a:xfrm>
            <a:custGeom>
              <a:avLst/>
              <a:gdLst/>
              <a:ahLst/>
              <a:cxnLst/>
              <a:rect l="l" t="t" r="r" b="b"/>
              <a:pathLst>
                <a:path w="5787" h="9646" extrusionOk="0">
                  <a:moveTo>
                    <a:pt x="0" y="0"/>
                  </a:moveTo>
                  <a:lnTo>
                    <a:pt x="0" y="1834"/>
                  </a:lnTo>
                  <a:cubicBezTo>
                    <a:pt x="2167" y="1834"/>
                    <a:pt x="3906" y="3596"/>
                    <a:pt x="3906" y="5740"/>
                  </a:cubicBezTo>
                  <a:cubicBezTo>
                    <a:pt x="3906" y="6740"/>
                    <a:pt x="3525" y="7669"/>
                    <a:pt x="2882" y="8359"/>
                  </a:cubicBezTo>
                  <a:lnTo>
                    <a:pt x="4239" y="9645"/>
                  </a:lnTo>
                  <a:cubicBezTo>
                    <a:pt x="5215" y="8574"/>
                    <a:pt x="5739" y="7192"/>
                    <a:pt x="5739" y="5763"/>
                  </a:cubicBezTo>
                  <a:cubicBezTo>
                    <a:pt x="5787" y="4216"/>
                    <a:pt x="5192" y="2787"/>
                    <a:pt x="4072" y="1691"/>
                  </a:cubicBezTo>
                  <a:cubicBezTo>
                    <a:pt x="2977" y="596"/>
                    <a:pt x="154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78"/>
          <p:cNvGrpSpPr/>
          <p:nvPr/>
        </p:nvGrpSpPr>
        <p:grpSpPr>
          <a:xfrm>
            <a:off x="1797794" y="2993421"/>
            <a:ext cx="344543" cy="344056"/>
            <a:chOff x="2064494" y="2993421"/>
            <a:chExt cx="344543" cy="344056"/>
          </a:xfrm>
        </p:grpSpPr>
        <p:sp>
          <p:nvSpPr>
            <p:cNvPr id="14574" name="Google Shape;14574;p78"/>
            <p:cNvSpPr/>
            <p:nvPr/>
          </p:nvSpPr>
          <p:spPr>
            <a:xfrm>
              <a:off x="2119313" y="3014793"/>
              <a:ext cx="85426" cy="100371"/>
            </a:xfrm>
            <a:custGeom>
              <a:avLst/>
              <a:gdLst/>
              <a:ahLst/>
              <a:cxnLst/>
              <a:rect l="l" t="t" r="r" b="b"/>
              <a:pathLst>
                <a:path w="2858" h="3358" extrusionOk="0">
                  <a:moveTo>
                    <a:pt x="1215" y="0"/>
                  </a:moveTo>
                  <a:lnTo>
                    <a:pt x="0" y="3120"/>
                  </a:lnTo>
                  <a:lnTo>
                    <a:pt x="619" y="3358"/>
                  </a:lnTo>
                  <a:lnTo>
                    <a:pt x="1691" y="667"/>
                  </a:lnTo>
                  <a:lnTo>
                    <a:pt x="2858" y="667"/>
                  </a:lnTo>
                  <a:lnTo>
                    <a:pt x="285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8"/>
            <p:cNvSpPr/>
            <p:nvPr/>
          </p:nvSpPr>
          <p:spPr>
            <a:xfrm>
              <a:off x="2118595" y="3213384"/>
              <a:ext cx="84021" cy="101088"/>
            </a:xfrm>
            <a:custGeom>
              <a:avLst/>
              <a:gdLst/>
              <a:ahLst/>
              <a:cxnLst/>
              <a:rect l="l" t="t" r="r" b="b"/>
              <a:pathLst>
                <a:path w="2811" h="3382" extrusionOk="0">
                  <a:moveTo>
                    <a:pt x="620" y="0"/>
                  </a:moveTo>
                  <a:lnTo>
                    <a:pt x="0" y="238"/>
                  </a:lnTo>
                  <a:lnTo>
                    <a:pt x="1215" y="3382"/>
                  </a:lnTo>
                  <a:lnTo>
                    <a:pt x="2810" y="3382"/>
                  </a:lnTo>
                  <a:lnTo>
                    <a:pt x="2810" y="2691"/>
                  </a:lnTo>
                  <a:lnTo>
                    <a:pt x="1667" y="2691"/>
                  </a:lnTo>
                  <a:lnTo>
                    <a:pt x="62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8"/>
            <p:cNvSpPr/>
            <p:nvPr/>
          </p:nvSpPr>
          <p:spPr>
            <a:xfrm>
              <a:off x="2166270" y="3108021"/>
              <a:ext cx="70511" cy="32789"/>
            </a:xfrm>
            <a:custGeom>
              <a:avLst/>
              <a:gdLst/>
              <a:ahLst/>
              <a:cxnLst/>
              <a:rect l="l" t="t" r="r" b="b"/>
              <a:pathLst>
                <a:path w="2359" h="1097" extrusionOk="0">
                  <a:moveTo>
                    <a:pt x="1168" y="1"/>
                  </a:moveTo>
                  <a:lnTo>
                    <a:pt x="1" y="477"/>
                  </a:lnTo>
                  <a:lnTo>
                    <a:pt x="263" y="1096"/>
                  </a:lnTo>
                  <a:lnTo>
                    <a:pt x="1311" y="667"/>
                  </a:lnTo>
                  <a:lnTo>
                    <a:pt x="2359" y="667"/>
                  </a:lnTo>
                  <a:lnTo>
                    <a:pt x="235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8"/>
            <p:cNvSpPr/>
            <p:nvPr/>
          </p:nvSpPr>
          <p:spPr>
            <a:xfrm>
              <a:off x="2166270" y="3187738"/>
              <a:ext cx="69793" cy="32789"/>
            </a:xfrm>
            <a:custGeom>
              <a:avLst/>
              <a:gdLst/>
              <a:ahLst/>
              <a:cxnLst/>
              <a:rect l="l" t="t" r="r" b="b"/>
              <a:pathLst>
                <a:path w="2335" h="1097" extrusionOk="0">
                  <a:moveTo>
                    <a:pt x="263" y="1"/>
                  </a:moveTo>
                  <a:lnTo>
                    <a:pt x="1" y="620"/>
                  </a:lnTo>
                  <a:lnTo>
                    <a:pt x="1168" y="1096"/>
                  </a:lnTo>
                  <a:lnTo>
                    <a:pt x="2335" y="1096"/>
                  </a:lnTo>
                  <a:lnTo>
                    <a:pt x="2335" y="453"/>
                  </a:lnTo>
                  <a:lnTo>
                    <a:pt x="1287" y="453"/>
                  </a:lnTo>
                  <a:lnTo>
                    <a:pt x="2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8"/>
            <p:cNvSpPr/>
            <p:nvPr/>
          </p:nvSpPr>
          <p:spPr>
            <a:xfrm>
              <a:off x="2064494" y="3102341"/>
              <a:ext cx="124582" cy="124582"/>
            </a:xfrm>
            <a:custGeom>
              <a:avLst/>
              <a:gdLst/>
              <a:ahLst/>
              <a:cxnLst/>
              <a:rect l="l" t="t" r="r" b="b"/>
              <a:pathLst>
                <a:path w="4168" h="4168" extrusionOk="0">
                  <a:moveTo>
                    <a:pt x="2096" y="0"/>
                  </a:moveTo>
                  <a:cubicBezTo>
                    <a:pt x="953" y="0"/>
                    <a:pt x="0" y="929"/>
                    <a:pt x="0" y="2096"/>
                  </a:cubicBezTo>
                  <a:cubicBezTo>
                    <a:pt x="0" y="3239"/>
                    <a:pt x="953" y="4168"/>
                    <a:pt x="2096" y="4168"/>
                  </a:cubicBezTo>
                  <a:cubicBezTo>
                    <a:pt x="3239" y="4168"/>
                    <a:pt x="4168" y="3239"/>
                    <a:pt x="4168" y="2096"/>
                  </a:cubicBezTo>
                  <a:cubicBezTo>
                    <a:pt x="4168" y="929"/>
                    <a:pt x="3239" y="0"/>
                    <a:pt x="2096"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8"/>
            <p:cNvSpPr/>
            <p:nvPr/>
          </p:nvSpPr>
          <p:spPr>
            <a:xfrm>
              <a:off x="2193321" y="2993421"/>
              <a:ext cx="183674" cy="64084"/>
            </a:xfrm>
            <a:custGeom>
              <a:avLst/>
              <a:gdLst/>
              <a:ahLst/>
              <a:cxnLst/>
              <a:rect l="l" t="t" r="r" b="b"/>
              <a:pathLst>
                <a:path w="6145" h="2144" extrusionOk="0">
                  <a:moveTo>
                    <a:pt x="1096" y="1"/>
                  </a:moveTo>
                  <a:cubicBezTo>
                    <a:pt x="477" y="1"/>
                    <a:pt x="1" y="501"/>
                    <a:pt x="25" y="1120"/>
                  </a:cubicBezTo>
                  <a:cubicBezTo>
                    <a:pt x="49" y="1691"/>
                    <a:pt x="525"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8"/>
            <p:cNvSpPr/>
            <p:nvPr/>
          </p:nvSpPr>
          <p:spPr>
            <a:xfrm>
              <a:off x="2225363" y="3086679"/>
              <a:ext cx="183674" cy="64084"/>
            </a:xfrm>
            <a:custGeom>
              <a:avLst/>
              <a:gdLst/>
              <a:ahLst/>
              <a:cxnLst/>
              <a:rect l="l" t="t" r="r" b="b"/>
              <a:pathLst>
                <a:path w="6145" h="2144" extrusionOk="0">
                  <a:moveTo>
                    <a:pt x="1096" y="0"/>
                  </a:moveTo>
                  <a:cubicBezTo>
                    <a:pt x="477" y="0"/>
                    <a:pt x="1" y="500"/>
                    <a:pt x="24" y="1120"/>
                  </a:cubicBezTo>
                  <a:cubicBezTo>
                    <a:pt x="48" y="1691"/>
                    <a:pt x="524" y="2144"/>
                    <a:pt x="1096" y="2144"/>
                  </a:cubicBezTo>
                  <a:lnTo>
                    <a:pt x="6145" y="2144"/>
                  </a:lnTo>
                  <a:lnTo>
                    <a:pt x="61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8"/>
            <p:cNvSpPr/>
            <p:nvPr/>
          </p:nvSpPr>
          <p:spPr>
            <a:xfrm>
              <a:off x="2225363" y="3179907"/>
              <a:ext cx="183674" cy="64114"/>
            </a:xfrm>
            <a:custGeom>
              <a:avLst/>
              <a:gdLst/>
              <a:ahLst/>
              <a:cxnLst/>
              <a:rect l="l" t="t" r="r" b="b"/>
              <a:pathLst>
                <a:path w="6145" h="2145" extrusionOk="0">
                  <a:moveTo>
                    <a:pt x="1096" y="1"/>
                  </a:moveTo>
                  <a:cubicBezTo>
                    <a:pt x="477" y="1"/>
                    <a:pt x="1" y="501"/>
                    <a:pt x="24" y="1144"/>
                  </a:cubicBezTo>
                  <a:cubicBezTo>
                    <a:pt x="48" y="1692"/>
                    <a:pt x="524" y="2144"/>
                    <a:pt x="1096" y="2144"/>
                  </a:cubicBezTo>
                  <a:lnTo>
                    <a:pt x="6145" y="2144"/>
                  </a:lnTo>
                  <a:lnTo>
                    <a:pt x="6145"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8"/>
            <p:cNvSpPr/>
            <p:nvPr/>
          </p:nvSpPr>
          <p:spPr>
            <a:xfrm>
              <a:off x="2193321" y="3273164"/>
              <a:ext cx="183674" cy="64084"/>
            </a:xfrm>
            <a:custGeom>
              <a:avLst/>
              <a:gdLst/>
              <a:ahLst/>
              <a:cxnLst/>
              <a:rect l="l" t="t" r="r" b="b"/>
              <a:pathLst>
                <a:path w="6145" h="2144" extrusionOk="0">
                  <a:moveTo>
                    <a:pt x="1096" y="1"/>
                  </a:moveTo>
                  <a:cubicBezTo>
                    <a:pt x="477" y="1"/>
                    <a:pt x="1" y="525"/>
                    <a:pt x="25" y="1144"/>
                  </a:cubicBezTo>
                  <a:cubicBezTo>
                    <a:pt x="49" y="1715"/>
                    <a:pt x="525" y="2144"/>
                    <a:pt x="1096" y="2144"/>
                  </a:cubicBezTo>
                  <a:lnTo>
                    <a:pt x="6145" y="2144"/>
                  </a:lnTo>
                  <a:lnTo>
                    <a:pt x="614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8"/>
            <p:cNvSpPr/>
            <p:nvPr/>
          </p:nvSpPr>
          <p:spPr>
            <a:xfrm>
              <a:off x="2191916" y="3024029"/>
              <a:ext cx="185079" cy="32072"/>
            </a:xfrm>
            <a:custGeom>
              <a:avLst/>
              <a:gdLst/>
              <a:ahLst/>
              <a:cxnLst/>
              <a:rect l="l" t="t" r="r" b="b"/>
              <a:pathLst>
                <a:path w="6192" h="1073" extrusionOk="0">
                  <a:moveTo>
                    <a:pt x="0" y="1"/>
                  </a:moveTo>
                  <a:cubicBezTo>
                    <a:pt x="0" y="596"/>
                    <a:pt x="477" y="1072"/>
                    <a:pt x="1072" y="1072"/>
                  </a:cubicBezTo>
                  <a:lnTo>
                    <a:pt x="6192" y="1072"/>
                  </a:lnTo>
                  <a:lnTo>
                    <a:pt x="6192"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8"/>
            <p:cNvSpPr/>
            <p:nvPr/>
          </p:nvSpPr>
          <p:spPr>
            <a:xfrm>
              <a:off x="2223928" y="3118920"/>
              <a:ext cx="185109" cy="32042"/>
            </a:xfrm>
            <a:custGeom>
              <a:avLst/>
              <a:gdLst/>
              <a:ahLst/>
              <a:cxnLst/>
              <a:rect l="l" t="t" r="r" b="b"/>
              <a:pathLst>
                <a:path w="6193" h="1072" extrusionOk="0">
                  <a:moveTo>
                    <a:pt x="1" y="0"/>
                  </a:moveTo>
                  <a:cubicBezTo>
                    <a:pt x="1" y="595"/>
                    <a:pt x="477" y="1072"/>
                    <a:pt x="1073" y="1072"/>
                  </a:cubicBezTo>
                  <a:lnTo>
                    <a:pt x="6193" y="1072"/>
                  </a:lnTo>
                  <a:lnTo>
                    <a:pt x="6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8"/>
            <p:cNvSpPr/>
            <p:nvPr/>
          </p:nvSpPr>
          <p:spPr>
            <a:xfrm>
              <a:off x="2223928" y="3211232"/>
              <a:ext cx="185109" cy="32072"/>
            </a:xfrm>
            <a:custGeom>
              <a:avLst/>
              <a:gdLst/>
              <a:ahLst/>
              <a:cxnLst/>
              <a:rect l="l" t="t" r="r" b="b"/>
              <a:pathLst>
                <a:path w="6193" h="1073" extrusionOk="0">
                  <a:moveTo>
                    <a:pt x="1" y="1"/>
                  </a:moveTo>
                  <a:cubicBezTo>
                    <a:pt x="1" y="596"/>
                    <a:pt x="477" y="1072"/>
                    <a:pt x="1073" y="1072"/>
                  </a:cubicBezTo>
                  <a:lnTo>
                    <a:pt x="6193" y="1072"/>
                  </a:lnTo>
                  <a:lnTo>
                    <a:pt x="619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8"/>
            <p:cNvSpPr/>
            <p:nvPr/>
          </p:nvSpPr>
          <p:spPr>
            <a:xfrm>
              <a:off x="2191916" y="3305405"/>
              <a:ext cx="185079" cy="32072"/>
            </a:xfrm>
            <a:custGeom>
              <a:avLst/>
              <a:gdLst/>
              <a:ahLst/>
              <a:cxnLst/>
              <a:rect l="l" t="t" r="r" b="b"/>
              <a:pathLst>
                <a:path w="6192" h="1073" extrusionOk="0">
                  <a:moveTo>
                    <a:pt x="0" y="0"/>
                  </a:moveTo>
                  <a:cubicBezTo>
                    <a:pt x="0" y="596"/>
                    <a:pt x="477" y="1072"/>
                    <a:pt x="1072" y="1072"/>
                  </a:cubicBezTo>
                  <a:lnTo>
                    <a:pt x="6192" y="1072"/>
                  </a:lnTo>
                  <a:lnTo>
                    <a:pt x="6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8"/>
            <p:cNvSpPr/>
            <p:nvPr/>
          </p:nvSpPr>
          <p:spPr>
            <a:xfrm>
              <a:off x="2064494" y="3164962"/>
              <a:ext cx="124582" cy="61962"/>
            </a:xfrm>
            <a:custGeom>
              <a:avLst/>
              <a:gdLst/>
              <a:ahLst/>
              <a:cxnLst/>
              <a:rect l="l" t="t" r="r" b="b"/>
              <a:pathLst>
                <a:path w="4168" h="2073" extrusionOk="0">
                  <a:moveTo>
                    <a:pt x="0" y="1"/>
                  </a:moveTo>
                  <a:cubicBezTo>
                    <a:pt x="0" y="1168"/>
                    <a:pt x="929" y="2073"/>
                    <a:pt x="2096" y="2073"/>
                  </a:cubicBezTo>
                  <a:cubicBezTo>
                    <a:pt x="3263" y="2073"/>
                    <a:pt x="4168" y="1168"/>
                    <a:pt x="4168"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78"/>
          <p:cNvGrpSpPr/>
          <p:nvPr/>
        </p:nvGrpSpPr>
        <p:grpSpPr>
          <a:xfrm>
            <a:off x="2556667" y="2990582"/>
            <a:ext cx="343109" cy="344545"/>
            <a:chOff x="2747167" y="2990582"/>
            <a:chExt cx="343109" cy="344545"/>
          </a:xfrm>
        </p:grpSpPr>
        <p:sp>
          <p:nvSpPr>
            <p:cNvPr id="14589" name="Google Shape;14589;p78"/>
            <p:cNvSpPr/>
            <p:nvPr/>
          </p:nvSpPr>
          <p:spPr>
            <a:xfrm>
              <a:off x="2773500" y="2991987"/>
              <a:ext cx="290441" cy="330314"/>
            </a:xfrm>
            <a:custGeom>
              <a:avLst/>
              <a:gdLst/>
              <a:ahLst/>
              <a:cxnLst/>
              <a:rect l="l" t="t" r="r" b="b"/>
              <a:pathLst>
                <a:path w="9717" h="11051" extrusionOk="0">
                  <a:moveTo>
                    <a:pt x="9717" y="1"/>
                  </a:moveTo>
                  <a:cubicBezTo>
                    <a:pt x="9169" y="477"/>
                    <a:pt x="8598" y="954"/>
                    <a:pt x="7978" y="1406"/>
                  </a:cubicBezTo>
                  <a:cubicBezTo>
                    <a:pt x="7669" y="1644"/>
                    <a:pt x="7454" y="2573"/>
                    <a:pt x="7097" y="2787"/>
                  </a:cubicBezTo>
                  <a:cubicBezTo>
                    <a:pt x="7048" y="2812"/>
                    <a:pt x="6996" y="2822"/>
                    <a:pt x="6941" y="2822"/>
                  </a:cubicBezTo>
                  <a:cubicBezTo>
                    <a:pt x="6675" y="2822"/>
                    <a:pt x="6349" y="2586"/>
                    <a:pt x="6072" y="2586"/>
                  </a:cubicBezTo>
                  <a:cubicBezTo>
                    <a:pt x="6014" y="2586"/>
                    <a:pt x="5959" y="2596"/>
                    <a:pt x="5907" y="2621"/>
                  </a:cubicBezTo>
                  <a:cubicBezTo>
                    <a:pt x="5240" y="2930"/>
                    <a:pt x="4525" y="3192"/>
                    <a:pt x="3811" y="3406"/>
                  </a:cubicBezTo>
                  <a:cubicBezTo>
                    <a:pt x="3501" y="3502"/>
                    <a:pt x="3215" y="4097"/>
                    <a:pt x="2906" y="4168"/>
                  </a:cubicBezTo>
                  <a:cubicBezTo>
                    <a:pt x="2875" y="4177"/>
                    <a:pt x="2844" y="4181"/>
                    <a:pt x="2811" y="4181"/>
                  </a:cubicBezTo>
                  <a:cubicBezTo>
                    <a:pt x="2511" y="4181"/>
                    <a:pt x="2128" y="3852"/>
                    <a:pt x="1816" y="3852"/>
                  </a:cubicBezTo>
                  <a:cubicBezTo>
                    <a:pt x="1790" y="3852"/>
                    <a:pt x="1764" y="3854"/>
                    <a:pt x="1739" y="3859"/>
                  </a:cubicBezTo>
                  <a:cubicBezTo>
                    <a:pt x="1167" y="3930"/>
                    <a:pt x="596" y="3978"/>
                    <a:pt x="1" y="4002"/>
                  </a:cubicBezTo>
                  <a:lnTo>
                    <a:pt x="1" y="11051"/>
                  </a:lnTo>
                  <a:lnTo>
                    <a:pt x="9717" y="11051"/>
                  </a:lnTo>
                  <a:lnTo>
                    <a:pt x="971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8"/>
            <p:cNvSpPr/>
            <p:nvPr/>
          </p:nvSpPr>
          <p:spPr>
            <a:xfrm>
              <a:off x="2825479" y="3093075"/>
              <a:ext cx="61932" cy="227822"/>
            </a:xfrm>
            <a:custGeom>
              <a:avLst/>
              <a:gdLst/>
              <a:ahLst/>
              <a:cxnLst/>
              <a:rect l="l" t="t" r="r" b="b"/>
              <a:pathLst>
                <a:path w="2072" h="7622" extrusionOk="0">
                  <a:moveTo>
                    <a:pt x="2072" y="1"/>
                  </a:moveTo>
                  <a:cubicBezTo>
                    <a:pt x="1405" y="191"/>
                    <a:pt x="714" y="358"/>
                    <a:pt x="0" y="429"/>
                  </a:cubicBezTo>
                  <a:lnTo>
                    <a:pt x="0" y="7621"/>
                  </a:lnTo>
                  <a:lnTo>
                    <a:pt x="2072" y="7621"/>
                  </a:lnTo>
                  <a:lnTo>
                    <a:pt x="207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8"/>
            <p:cNvSpPr/>
            <p:nvPr/>
          </p:nvSpPr>
          <p:spPr>
            <a:xfrm>
              <a:off x="2950032" y="3033295"/>
              <a:ext cx="61962" cy="287602"/>
            </a:xfrm>
            <a:custGeom>
              <a:avLst/>
              <a:gdLst/>
              <a:ahLst/>
              <a:cxnLst/>
              <a:rect l="l" t="t" r="r" b="b"/>
              <a:pathLst>
                <a:path w="2073" h="9622" extrusionOk="0">
                  <a:moveTo>
                    <a:pt x="2072" y="0"/>
                  </a:moveTo>
                  <a:cubicBezTo>
                    <a:pt x="1429" y="476"/>
                    <a:pt x="715" y="858"/>
                    <a:pt x="1" y="1215"/>
                  </a:cubicBezTo>
                  <a:lnTo>
                    <a:pt x="1" y="9621"/>
                  </a:lnTo>
                  <a:lnTo>
                    <a:pt x="2072" y="9621"/>
                  </a:lnTo>
                  <a:lnTo>
                    <a:pt x="2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8"/>
            <p:cNvSpPr/>
            <p:nvPr/>
          </p:nvSpPr>
          <p:spPr>
            <a:xfrm>
              <a:off x="3011964" y="2990582"/>
              <a:ext cx="51291" cy="331002"/>
            </a:xfrm>
            <a:custGeom>
              <a:avLst/>
              <a:gdLst/>
              <a:ahLst/>
              <a:cxnLst/>
              <a:rect l="l" t="t" r="r" b="b"/>
              <a:pathLst>
                <a:path w="1716" h="11074" extrusionOk="0">
                  <a:moveTo>
                    <a:pt x="1715" y="0"/>
                  </a:moveTo>
                  <a:cubicBezTo>
                    <a:pt x="1191" y="524"/>
                    <a:pt x="596" y="1001"/>
                    <a:pt x="0" y="1453"/>
                  </a:cubicBezTo>
                  <a:lnTo>
                    <a:pt x="0" y="11074"/>
                  </a:lnTo>
                  <a:lnTo>
                    <a:pt x="1715" y="11074"/>
                  </a:lnTo>
                  <a:lnTo>
                    <a:pt x="1715"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8"/>
            <p:cNvSpPr/>
            <p:nvPr/>
          </p:nvSpPr>
          <p:spPr>
            <a:xfrm>
              <a:off x="2918707" y="3069582"/>
              <a:ext cx="31355" cy="251315"/>
            </a:xfrm>
            <a:custGeom>
              <a:avLst/>
              <a:gdLst/>
              <a:ahLst/>
              <a:cxnLst/>
              <a:rect l="l" t="t" r="r" b="b"/>
              <a:pathLst>
                <a:path w="1049" h="8408" extrusionOk="0">
                  <a:moveTo>
                    <a:pt x="1049" y="1"/>
                  </a:moveTo>
                  <a:cubicBezTo>
                    <a:pt x="691" y="144"/>
                    <a:pt x="358" y="286"/>
                    <a:pt x="1" y="406"/>
                  </a:cubicBezTo>
                  <a:lnTo>
                    <a:pt x="1" y="8407"/>
                  </a:lnTo>
                  <a:lnTo>
                    <a:pt x="1049" y="8407"/>
                  </a:lnTo>
                  <a:lnTo>
                    <a:pt x="1049"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8"/>
            <p:cNvSpPr/>
            <p:nvPr/>
          </p:nvSpPr>
          <p:spPr>
            <a:xfrm>
              <a:off x="2747167" y="3314443"/>
              <a:ext cx="343107" cy="20684"/>
            </a:xfrm>
            <a:custGeom>
              <a:avLst/>
              <a:gdLst/>
              <a:ahLst/>
              <a:cxnLst/>
              <a:rect l="l" t="t" r="r" b="b"/>
              <a:pathLst>
                <a:path w="11479" h="692" extrusionOk="0">
                  <a:moveTo>
                    <a:pt x="0" y="1"/>
                  </a:moveTo>
                  <a:lnTo>
                    <a:pt x="0"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8"/>
            <p:cNvSpPr/>
            <p:nvPr/>
          </p:nvSpPr>
          <p:spPr>
            <a:xfrm>
              <a:off x="2918707" y="3314443"/>
              <a:ext cx="171569" cy="20684"/>
            </a:xfrm>
            <a:custGeom>
              <a:avLst/>
              <a:gdLst/>
              <a:ahLst/>
              <a:cxnLst/>
              <a:rect l="l" t="t" r="r" b="b"/>
              <a:pathLst>
                <a:path w="5740"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8"/>
          <p:cNvGrpSpPr/>
          <p:nvPr/>
        </p:nvGrpSpPr>
        <p:grpSpPr>
          <a:xfrm>
            <a:off x="3264996" y="2977041"/>
            <a:ext cx="343826" cy="344843"/>
            <a:chOff x="3379296" y="2977041"/>
            <a:chExt cx="343826" cy="344843"/>
          </a:xfrm>
        </p:grpSpPr>
        <p:sp>
          <p:nvSpPr>
            <p:cNvPr id="14597" name="Google Shape;14597;p78"/>
            <p:cNvSpPr/>
            <p:nvPr/>
          </p:nvSpPr>
          <p:spPr>
            <a:xfrm>
              <a:off x="3565781" y="3048957"/>
              <a:ext cx="157341" cy="156624"/>
            </a:xfrm>
            <a:custGeom>
              <a:avLst/>
              <a:gdLst/>
              <a:ahLst/>
              <a:cxnLst/>
              <a:rect l="l" t="t" r="r" b="b"/>
              <a:pathLst>
                <a:path w="5264" h="5240" extrusionOk="0">
                  <a:moveTo>
                    <a:pt x="2644" y="0"/>
                  </a:moveTo>
                  <a:cubicBezTo>
                    <a:pt x="1192" y="0"/>
                    <a:pt x="1" y="1167"/>
                    <a:pt x="1" y="2620"/>
                  </a:cubicBezTo>
                  <a:cubicBezTo>
                    <a:pt x="1" y="4072"/>
                    <a:pt x="1192" y="5239"/>
                    <a:pt x="2644" y="5239"/>
                  </a:cubicBezTo>
                  <a:cubicBezTo>
                    <a:pt x="4073" y="5239"/>
                    <a:pt x="5264" y="4072"/>
                    <a:pt x="5264" y="2620"/>
                  </a:cubicBezTo>
                  <a:cubicBezTo>
                    <a:pt x="5264" y="1167"/>
                    <a:pt x="4073" y="0"/>
                    <a:pt x="2644"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8"/>
            <p:cNvSpPr/>
            <p:nvPr/>
          </p:nvSpPr>
          <p:spPr>
            <a:xfrm>
              <a:off x="3533051" y="3164962"/>
              <a:ext cx="156624" cy="156624"/>
            </a:xfrm>
            <a:custGeom>
              <a:avLst/>
              <a:gdLst/>
              <a:ahLst/>
              <a:cxnLst/>
              <a:rect l="l" t="t" r="r" b="b"/>
              <a:pathLst>
                <a:path w="5240" h="5240" extrusionOk="0">
                  <a:moveTo>
                    <a:pt x="2620" y="1"/>
                  </a:moveTo>
                  <a:cubicBezTo>
                    <a:pt x="1167" y="1"/>
                    <a:pt x="0" y="1168"/>
                    <a:pt x="0" y="2620"/>
                  </a:cubicBezTo>
                  <a:cubicBezTo>
                    <a:pt x="0" y="4073"/>
                    <a:pt x="1167" y="5240"/>
                    <a:pt x="2620" y="5240"/>
                  </a:cubicBezTo>
                  <a:cubicBezTo>
                    <a:pt x="4073" y="5240"/>
                    <a:pt x="5240" y="4073"/>
                    <a:pt x="5240" y="2620"/>
                  </a:cubicBezTo>
                  <a:cubicBezTo>
                    <a:pt x="5240" y="1168"/>
                    <a:pt x="4073" y="1"/>
                    <a:pt x="2620"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8"/>
            <p:cNvSpPr/>
            <p:nvPr/>
          </p:nvSpPr>
          <p:spPr>
            <a:xfrm>
              <a:off x="3472553" y="2977759"/>
              <a:ext cx="152349" cy="156624"/>
            </a:xfrm>
            <a:custGeom>
              <a:avLst/>
              <a:gdLst/>
              <a:ahLst/>
              <a:cxnLst/>
              <a:rect l="l" t="t" r="r" b="b"/>
              <a:pathLst>
                <a:path w="5097" h="5240" extrusionOk="0">
                  <a:moveTo>
                    <a:pt x="2620" y="1"/>
                  </a:moveTo>
                  <a:cubicBezTo>
                    <a:pt x="1191" y="1"/>
                    <a:pt x="0" y="1168"/>
                    <a:pt x="0" y="2620"/>
                  </a:cubicBezTo>
                  <a:cubicBezTo>
                    <a:pt x="0" y="4049"/>
                    <a:pt x="1167" y="5240"/>
                    <a:pt x="2620" y="5240"/>
                  </a:cubicBezTo>
                  <a:cubicBezTo>
                    <a:pt x="4096" y="5240"/>
                    <a:pt x="5097" y="4073"/>
                    <a:pt x="5097" y="2620"/>
                  </a:cubicBezTo>
                  <a:cubicBezTo>
                    <a:pt x="5097" y="1168"/>
                    <a:pt x="4049" y="1"/>
                    <a:pt x="262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8"/>
            <p:cNvSpPr/>
            <p:nvPr/>
          </p:nvSpPr>
          <p:spPr>
            <a:xfrm>
              <a:off x="3401355" y="3164812"/>
              <a:ext cx="173721" cy="157072"/>
            </a:xfrm>
            <a:custGeom>
              <a:avLst/>
              <a:gdLst/>
              <a:ahLst/>
              <a:cxnLst/>
              <a:rect l="l" t="t" r="r" b="b"/>
              <a:pathLst>
                <a:path w="5812" h="5255" extrusionOk="0">
                  <a:moveTo>
                    <a:pt x="3002" y="1"/>
                  </a:moveTo>
                  <a:cubicBezTo>
                    <a:pt x="2195" y="1"/>
                    <a:pt x="1388" y="375"/>
                    <a:pt x="858" y="1077"/>
                  </a:cubicBezTo>
                  <a:cubicBezTo>
                    <a:pt x="1" y="2244"/>
                    <a:pt x="263" y="3864"/>
                    <a:pt x="1430" y="4745"/>
                  </a:cubicBezTo>
                  <a:cubicBezTo>
                    <a:pt x="1902" y="5089"/>
                    <a:pt x="2448" y="5255"/>
                    <a:pt x="2986" y="5255"/>
                  </a:cubicBezTo>
                  <a:cubicBezTo>
                    <a:pt x="3750" y="5255"/>
                    <a:pt x="4499" y="4921"/>
                    <a:pt x="5002" y="4292"/>
                  </a:cubicBezTo>
                  <a:cubicBezTo>
                    <a:pt x="5049" y="4269"/>
                    <a:pt x="5073" y="4197"/>
                    <a:pt x="5097" y="4173"/>
                  </a:cubicBezTo>
                  <a:cubicBezTo>
                    <a:pt x="5812" y="3197"/>
                    <a:pt x="5764" y="1840"/>
                    <a:pt x="5002" y="958"/>
                  </a:cubicBezTo>
                  <a:cubicBezTo>
                    <a:pt x="4883" y="816"/>
                    <a:pt x="4716" y="649"/>
                    <a:pt x="4526" y="506"/>
                  </a:cubicBezTo>
                  <a:cubicBezTo>
                    <a:pt x="4070" y="165"/>
                    <a:pt x="3536" y="1"/>
                    <a:pt x="300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8"/>
            <p:cNvSpPr/>
            <p:nvPr/>
          </p:nvSpPr>
          <p:spPr>
            <a:xfrm>
              <a:off x="3379296" y="3048957"/>
              <a:ext cx="156624" cy="156624"/>
            </a:xfrm>
            <a:custGeom>
              <a:avLst/>
              <a:gdLst/>
              <a:ahLst/>
              <a:cxnLst/>
              <a:rect l="l" t="t" r="r" b="b"/>
              <a:pathLst>
                <a:path w="5240" h="5240" extrusionOk="0">
                  <a:moveTo>
                    <a:pt x="2620" y="0"/>
                  </a:moveTo>
                  <a:cubicBezTo>
                    <a:pt x="1167" y="0"/>
                    <a:pt x="1" y="1167"/>
                    <a:pt x="1" y="2620"/>
                  </a:cubicBezTo>
                  <a:cubicBezTo>
                    <a:pt x="1" y="4072"/>
                    <a:pt x="1167" y="5239"/>
                    <a:pt x="2620" y="5239"/>
                  </a:cubicBezTo>
                  <a:cubicBezTo>
                    <a:pt x="4073" y="5239"/>
                    <a:pt x="5240" y="4072"/>
                    <a:pt x="5240" y="2620"/>
                  </a:cubicBezTo>
                  <a:cubicBezTo>
                    <a:pt x="5240" y="1167"/>
                    <a:pt x="4073" y="0"/>
                    <a:pt x="2620"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8"/>
            <p:cNvSpPr/>
            <p:nvPr/>
          </p:nvSpPr>
          <p:spPr>
            <a:xfrm>
              <a:off x="3550836" y="3193447"/>
              <a:ext cx="24241" cy="99683"/>
            </a:xfrm>
            <a:custGeom>
              <a:avLst/>
              <a:gdLst/>
              <a:ahLst/>
              <a:cxnLst/>
              <a:rect l="l" t="t" r="r" b="b"/>
              <a:pathLst>
                <a:path w="811" h="3335" extrusionOk="0">
                  <a:moveTo>
                    <a:pt x="1" y="0"/>
                  </a:moveTo>
                  <a:lnTo>
                    <a:pt x="1" y="3334"/>
                  </a:lnTo>
                  <a:cubicBezTo>
                    <a:pt x="48" y="3311"/>
                    <a:pt x="72" y="3239"/>
                    <a:pt x="96" y="3215"/>
                  </a:cubicBezTo>
                  <a:cubicBezTo>
                    <a:pt x="811" y="2239"/>
                    <a:pt x="763" y="882"/>
                    <a:pt x="1"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8"/>
            <p:cNvSpPr/>
            <p:nvPr/>
          </p:nvSpPr>
          <p:spPr>
            <a:xfrm>
              <a:off x="3550836" y="2977041"/>
              <a:ext cx="78342" cy="157341"/>
            </a:xfrm>
            <a:custGeom>
              <a:avLst/>
              <a:gdLst/>
              <a:ahLst/>
              <a:cxnLst/>
              <a:rect l="l" t="t" r="r" b="b"/>
              <a:pathLst>
                <a:path w="2621" h="5264" extrusionOk="0">
                  <a:moveTo>
                    <a:pt x="1" y="1"/>
                  </a:moveTo>
                  <a:lnTo>
                    <a:pt x="1" y="5264"/>
                  </a:lnTo>
                  <a:cubicBezTo>
                    <a:pt x="1430" y="5264"/>
                    <a:pt x="2620" y="4097"/>
                    <a:pt x="2620" y="2644"/>
                  </a:cubicBezTo>
                  <a:cubicBezTo>
                    <a:pt x="2620" y="1192"/>
                    <a:pt x="1477" y="25"/>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8"/>
            <p:cNvSpPr/>
            <p:nvPr/>
          </p:nvSpPr>
          <p:spPr>
            <a:xfrm>
              <a:off x="3493177" y="3101624"/>
              <a:ext cx="116063" cy="116063"/>
            </a:xfrm>
            <a:custGeom>
              <a:avLst/>
              <a:gdLst/>
              <a:ahLst/>
              <a:cxnLst/>
              <a:rect l="l" t="t" r="r" b="b"/>
              <a:pathLst>
                <a:path w="3883" h="3883" extrusionOk="0">
                  <a:moveTo>
                    <a:pt x="1930" y="0"/>
                  </a:moveTo>
                  <a:cubicBezTo>
                    <a:pt x="858" y="0"/>
                    <a:pt x="1" y="858"/>
                    <a:pt x="1" y="1929"/>
                  </a:cubicBezTo>
                  <a:cubicBezTo>
                    <a:pt x="1" y="3001"/>
                    <a:pt x="858" y="3882"/>
                    <a:pt x="1930" y="3882"/>
                  </a:cubicBezTo>
                  <a:cubicBezTo>
                    <a:pt x="3001" y="3882"/>
                    <a:pt x="3883" y="3001"/>
                    <a:pt x="3883" y="1929"/>
                  </a:cubicBezTo>
                  <a:cubicBezTo>
                    <a:pt x="3883" y="858"/>
                    <a:pt x="3001" y="0"/>
                    <a:pt x="193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8"/>
            <p:cNvSpPr/>
            <p:nvPr/>
          </p:nvSpPr>
          <p:spPr>
            <a:xfrm>
              <a:off x="3550118" y="3102341"/>
              <a:ext cx="57688" cy="115346"/>
            </a:xfrm>
            <a:custGeom>
              <a:avLst/>
              <a:gdLst/>
              <a:ahLst/>
              <a:cxnLst/>
              <a:rect l="l" t="t" r="r" b="b"/>
              <a:pathLst>
                <a:path w="1930" h="3859" extrusionOk="0">
                  <a:moveTo>
                    <a:pt x="1" y="0"/>
                  </a:moveTo>
                  <a:lnTo>
                    <a:pt x="1" y="3858"/>
                  </a:lnTo>
                  <a:cubicBezTo>
                    <a:pt x="1073" y="3858"/>
                    <a:pt x="1930" y="2977"/>
                    <a:pt x="1930" y="1905"/>
                  </a:cubicBezTo>
                  <a:cubicBezTo>
                    <a:pt x="1930" y="834"/>
                    <a:pt x="1096"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78"/>
          <p:cNvGrpSpPr/>
          <p:nvPr/>
        </p:nvGrpSpPr>
        <p:grpSpPr>
          <a:xfrm>
            <a:off x="4038814" y="2999130"/>
            <a:ext cx="343826" cy="319615"/>
            <a:chOff x="4076914" y="2999130"/>
            <a:chExt cx="343826" cy="319615"/>
          </a:xfrm>
        </p:grpSpPr>
        <p:sp>
          <p:nvSpPr>
            <p:cNvPr id="14607" name="Google Shape;14607;p78"/>
            <p:cNvSpPr/>
            <p:nvPr/>
          </p:nvSpPr>
          <p:spPr>
            <a:xfrm>
              <a:off x="4273382" y="2999130"/>
              <a:ext cx="147358" cy="319614"/>
            </a:xfrm>
            <a:custGeom>
              <a:avLst/>
              <a:gdLst/>
              <a:ahLst/>
              <a:cxnLst/>
              <a:rect l="l" t="t" r="r" b="b"/>
              <a:pathLst>
                <a:path w="4930" h="10693" extrusionOk="0">
                  <a:moveTo>
                    <a:pt x="0" y="0"/>
                  </a:moveTo>
                  <a:lnTo>
                    <a:pt x="0" y="10693"/>
                  </a:lnTo>
                  <a:lnTo>
                    <a:pt x="3501" y="10693"/>
                  </a:lnTo>
                  <a:lnTo>
                    <a:pt x="3501" y="7002"/>
                  </a:lnTo>
                  <a:lnTo>
                    <a:pt x="4930" y="5358"/>
                  </a:lnTo>
                  <a:lnTo>
                    <a:pt x="3501" y="3691"/>
                  </a:lnTo>
                  <a:lnTo>
                    <a:pt x="350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8"/>
            <p:cNvSpPr/>
            <p:nvPr/>
          </p:nvSpPr>
          <p:spPr>
            <a:xfrm>
              <a:off x="4273382" y="3158565"/>
              <a:ext cx="147358" cy="160181"/>
            </a:xfrm>
            <a:custGeom>
              <a:avLst/>
              <a:gdLst/>
              <a:ahLst/>
              <a:cxnLst/>
              <a:rect l="l" t="t" r="r" b="b"/>
              <a:pathLst>
                <a:path w="4930" h="5359" extrusionOk="0">
                  <a:moveTo>
                    <a:pt x="0" y="1"/>
                  </a:moveTo>
                  <a:lnTo>
                    <a:pt x="0" y="5359"/>
                  </a:lnTo>
                  <a:lnTo>
                    <a:pt x="3501" y="5359"/>
                  </a:lnTo>
                  <a:lnTo>
                    <a:pt x="3501" y="1668"/>
                  </a:lnTo>
                  <a:lnTo>
                    <a:pt x="4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8"/>
            <p:cNvSpPr/>
            <p:nvPr/>
          </p:nvSpPr>
          <p:spPr>
            <a:xfrm>
              <a:off x="4303273"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8"/>
            <p:cNvSpPr/>
            <p:nvPr/>
          </p:nvSpPr>
          <p:spPr>
            <a:xfrm>
              <a:off x="4303273"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8"/>
            <p:cNvSpPr/>
            <p:nvPr/>
          </p:nvSpPr>
          <p:spPr>
            <a:xfrm>
              <a:off x="4175133" y="2999130"/>
              <a:ext cx="148105" cy="319614"/>
            </a:xfrm>
            <a:custGeom>
              <a:avLst/>
              <a:gdLst/>
              <a:ahLst/>
              <a:cxnLst/>
              <a:rect l="l" t="t" r="r" b="b"/>
              <a:pathLst>
                <a:path w="4955" h="10693" extrusionOk="0">
                  <a:moveTo>
                    <a:pt x="1" y="0"/>
                  </a:moveTo>
                  <a:lnTo>
                    <a:pt x="1" y="10693"/>
                  </a:lnTo>
                  <a:lnTo>
                    <a:pt x="3526" y="10693"/>
                  </a:lnTo>
                  <a:lnTo>
                    <a:pt x="3526" y="7002"/>
                  </a:lnTo>
                  <a:lnTo>
                    <a:pt x="4954" y="5358"/>
                  </a:lnTo>
                  <a:lnTo>
                    <a:pt x="3526" y="3691"/>
                  </a:lnTo>
                  <a:lnTo>
                    <a:pt x="3526"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8"/>
            <p:cNvSpPr/>
            <p:nvPr/>
          </p:nvSpPr>
          <p:spPr>
            <a:xfrm>
              <a:off x="4175729" y="3158565"/>
              <a:ext cx="148105" cy="160181"/>
            </a:xfrm>
            <a:custGeom>
              <a:avLst/>
              <a:gdLst/>
              <a:ahLst/>
              <a:cxnLst/>
              <a:rect l="l" t="t" r="r" b="b"/>
              <a:pathLst>
                <a:path w="4955" h="5359" extrusionOk="0">
                  <a:moveTo>
                    <a:pt x="1" y="1"/>
                  </a:moveTo>
                  <a:lnTo>
                    <a:pt x="1" y="5359"/>
                  </a:lnTo>
                  <a:lnTo>
                    <a:pt x="3526" y="5359"/>
                  </a:lnTo>
                  <a:lnTo>
                    <a:pt x="3526" y="1668"/>
                  </a:lnTo>
                  <a:lnTo>
                    <a:pt x="4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8"/>
            <p:cNvSpPr/>
            <p:nvPr/>
          </p:nvSpPr>
          <p:spPr>
            <a:xfrm>
              <a:off x="4076914" y="2999130"/>
              <a:ext cx="147388" cy="319614"/>
            </a:xfrm>
            <a:custGeom>
              <a:avLst/>
              <a:gdLst/>
              <a:ahLst/>
              <a:cxnLst/>
              <a:rect l="l" t="t" r="r" b="b"/>
              <a:pathLst>
                <a:path w="4931" h="10693" extrusionOk="0">
                  <a:moveTo>
                    <a:pt x="1" y="0"/>
                  </a:moveTo>
                  <a:lnTo>
                    <a:pt x="1" y="10693"/>
                  </a:lnTo>
                  <a:lnTo>
                    <a:pt x="3501" y="10693"/>
                  </a:lnTo>
                  <a:lnTo>
                    <a:pt x="3501" y="7002"/>
                  </a:lnTo>
                  <a:lnTo>
                    <a:pt x="4930" y="5358"/>
                  </a:lnTo>
                  <a:lnTo>
                    <a:pt x="3501" y="3691"/>
                  </a:lnTo>
                  <a:lnTo>
                    <a:pt x="350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8"/>
            <p:cNvSpPr/>
            <p:nvPr/>
          </p:nvSpPr>
          <p:spPr>
            <a:xfrm>
              <a:off x="4107521" y="3029738"/>
              <a:ext cx="44177" cy="20654"/>
            </a:xfrm>
            <a:custGeom>
              <a:avLst/>
              <a:gdLst/>
              <a:ahLst/>
              <a:cxnLst/>
              <a:rect l="l" t="t" r="r" b="b"/>
              <a:pathLst>
                <a:path w="1478" h="691"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8"/>
            <p:cNvSpPr/>
            <p:nvPr/>
          </p:nvSpPr>
          <p:spPr>
            <a:xfrm>
              <a:off x="4107521" y="3078130"/>
              <a:ext cx="44177" cy="20684"/>
            </a:xfrm>
            <a:custGeom>
              <a:avLst/>
              <a:gdLst/>
              <a:ahLst/>
              <a:cxnLst/>
              <a:rect l="l" t="t" r="r" b="b"/>
              <a:pathLst>
                <a:path w="1478" h="692" extrusionOk="0">
                  <a:moveTo>
                    <a:pt x="1" y="0"/>
                  </a:moveTo>
                  <a:lnTo>
                    <a:pt x="1" y="691"/>
                  </a:lnTo>
                  <a:lnTo>
                    <a:pt x="1477" y="691"/>
                  </a:lnTo>
                  <a:lnTo>
                    <a:pt x="147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8"/>
            <p:cNvSpPr/>
            <p:nvPr/>
          </p:nvSpPr>
          <p:spPr>
            <a:xfrm>
              <a:off x="4205741" y="3218346"/>
              <a:ext cx="43460" cy="20684"/>
            </a:xfrm>
            <a:custGeom>
              <a:avLst/>
              <a:gdLst/>
              <a:ahLst/>
              <a:cxnLst/>
              <a:rect l="l" t="t" r="r" b="b"/>
              <a:pathLst>
                <a:path w="1454" h="692" extrusionOk="0">
                  <a:moveTo>
                    <a:pt x="1" y="1"/>
                  </a:moveTo>
                  <a:lnTo>
                    <a:pt x="1" y="692"/>
                  </a:lnTo>
                  <a:lnTo>
                    <a:pt x="1454" y="692"/>
                  </a:lnTo>
                  <a:lnTo>
                    <a:pt x="1454"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8"/>
            <p:cNvSpPr/>
            <p:nvPr/>
          </p:nvSpPr>
          <p:spPr>
            <a:xfrm>
              <a:off x="4205741" y="3267485"/>
              <a:ext cx="43460" cy="19937"/>
            </a:xfrm>
            <a:custGeom>
              <a:avLst/>
              <a:gdLst/>
              <a:ahLst/>
              <a:cxnLst/>
              <a:rect l="l" t="t" r="r" b="b"/>
              <a:pathLst>
                <a:path w="1454" h="667" extrusionOk="0">
                  <a:moveTo>
                    <a:pt x="1" y="0"/>
                  </a:moveTo>
                  <a:lnTo>
                    <a:pt x="1" y="667"/>
                  </a:lnTo>
                  <a:lnTo>
                    <a:pt x="1454" y="667"/>
                  </a:lnTo>
                  <a:lnTo>
                    <a:pt x="1454"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8"/>
            <p:cNvSpPr/>
            <p:nvPr/>
          </p:nvSpPr>
          <p:spPr>
            <a:xfrm>
              <a:off x="4076914" y="3158565"/>
              <a:ext cx="147388" cy="160181"/>
            </a:xfrm>
            <a:custGeom>
              <a:avLst/>
              <a:gdLst/>
              <a:ahLst/>
              <a:cxnLst/>
              <a:rect l="l" t="t" r="r" b="b"/>
              <a:pathLst>
                <a:path w="4931" h="5359" extrusionOk="0">
                  <a:moveTo>
                    <a:pt x="1" y="1"/>
                  </a:moveTo>
                  <a:lnTo>
                    <a:pt x="1" y="5359"/>
                  </a:lnTo>
                  <a:lnTo>
                    <a:pt x="3501" y="5359"/>
                  </a:lnTo>
                  <a:lnTo>
                    <a:pt x="3501" y="1668"/>
                  </a:lnTo>
                  <a:lnTo>
                    <a:pt x="493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78"/>
          <p:cNvGrpSpPr/>
          <p:nvPr/>
        </p:nvGrpSpPr>
        <p:grpSpPr>
          <a:xfrm>
            <a:off x="4804084" y="2998413"/>
            <a:ext cx="301859" cy="343826"/>
            <a:chOff x="4765984" y="2998413"/>
            <a:chExt cx="301859" cy="343826"/>
          </a:xfrm>
        </p:grpSpPr>
        <p:sp>
          <p:nvSpPr>
            <p:cNvPr id="14620" name="Google Shape;14620;p78"/>
            <p:cNvSpPr/>
            <p:nvPr/>
          </p:nvSpPr>
          <p:spPr>
            <a:xfrm>
              <a:off x="4807979" y="3040409"/>
              <a:ext cx="259864" cy="259834"/>
            </a:xfrm>
            <a:custGeom>
              <a:avLst/>
              <a:gdLst/>
              <a:ahLst/>
              <a:cxnLst/>
              <a:rect l="l" t="t" r="r" b="b"/>
              <a:pathLst>
                <a:path w="8694" h="8693" extrusionOk="0">
                  <a:moveTo>
                    <a:pt x="4335" y="0"/>
                  </a:moveTo>
                  <a:cubicBezTo>
                    <a:pt x="1930" y="0"/>
                    <a:pt x="1" y="1929"/>
                    <a:pt x="1" y="4335"/>
                  </a:cubicBezTo>
                  <a:cubicBezTo>
                    <a:pt x="1" y="6764"/>
                    <a:pt x="1930" y="8693"/>
                    <a:pt x="4335" y="8693"/>
                  </a:cubicBezTo>
                  <a:cubicBezTo>
                    <a:pt x="6740" y="8693"/>
                    <a:pt x="8693" y="6764"/>
                    <a:pt x="8693" y="4335"/>
                  </a:cubicBezTo>
                  <a:cubicBezTo>
                    <a:pt x="8693" y="1953"/>
                    <a:pt x="6740" y="24"/>
                    <a:pt x="4335"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8"/>
            <p:cNvSpPr/>
            <p:nvPr/>
          </p:nvSpPr>
          <p:spPr>
            <a:xfrm>
              <a:off x="4807979" y="3169953"/>
              <a:ext cx="259864" cy="130291"/>
            </a:xfrm>
            <a:custGeom>
              <a:avLst/>
              <a:gdLst/>
              <a:ahLst/>
              <a:cxnLst/>
              <a:rect l="l" t="t" r="r" b="b"/>
              <a:pathLst>
                <a:path w="8694" h="4359" extrusionOk="0">
                  <a:moveTo>
                    <a:pt x="1" y="1"/>
                  </a:moveTo>
                  <a:cubicBezTo>
                    <a:pt x="1" y="2430"/>
                    <a:pt x="1930" y="4359"/>
                    <a:pt x="4335" y="4359"/>
                  </a:cubicBezTo>
                  <a:cubicBezTo>
                    <a:pt x="6740" y="4359"/>
                    <a:pt x="8693" y="2430"/>
                    <a:pt x="8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8"/>
            <p:cNvSpPr/>
            <p:nvPr/>
          </p:nvSpPr>
          <p:spPr>
            <a:xfrm>
              <a:off x="4859958" y="3091641"/>
              <a:ext cx="156624" cy="156653"/>
            </a:xfrm>
            <a:custGeom>
              <a:avLst/>
              <a:gdLst/>
              <a:ahLst/>
              <a:cxnLst/>
              <a:rect l="l" t="t" r="r" b="b"/>
              <a:pathLst>
                <a:path w="5240" h="5241" extrusionOk="0">
                  <a:moveTo>
                    <a:pt x="2620" y="1"/>
                  </a:moveTo>
                  <a:cubicBezTo>
                    <a:pt x="1191" y="1"/>
                    <a:pt x="0" y="1168"/>
                    <a:pt x="0" y="2621"/>
                  </a:cubicBezTo>
                  <a:cubicBezTo>
                    <a:pt x="0" y="4049"/>
                    <a:pt x="1191" y="5240"/>
                    <a:pt x="2620" y="5240"/>
                  </a:cubicBezTo>
                  <a:cubicBezTo>
                    <a:pt x="4049" y="5240"/>
                    <a:pt x="5240" y="4073"/>
                    <a:pt x="5240" y="2621"/>
                  </a:cubicBezTo>
                  <a:cubicBezTo>
                    <a:pt x="5240" y="1192"/>
                    <a:pt x="4049" y="1"/>
                    <a:pt x="262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8"/>
            <p:cNvSpPr/>
            <p:nvPr/>
          </p:nvSpPr>
          <p:spPr>
            <a:xfrm>
              <a:off x="4859958" y="3169953"/>
              <a:ext cx="156624" cy="78342"/>
            </a:xfrm>
            <a:custGeom>
              <a:avLst/>
              <a:gdLst/>
              <a:ahLst/>
              <a:cxnLst/>
              <a:rect l="l" t="t" r="r" b="b"/>
              <a:pathLst>
                <a:path w="5240" h="2621" extrusionOk="0">
                  <a:moveTo>
                    <a:pt x="0" y="1"/>
                  </a:moveTo>
                  <a:cubicBezTo>
                    <a:pt x="0" y="1429"/>
                    <a:pt x="1191" y="2620"/>
                    <a:pt x="2620" y="2620"/>
                  </a:cubicBezTo>
                  <a:cubicBezTo>
                    <a:pt x="4049" y="2620"/>
                    <a:pt x="5240" y="1453"/>
                    <a:pt x="524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8"/>
            <p:cNvSpPr/>
            <p:nvPr/>
          </p:nvSpPr>
          <p:spPr>
            <a:xfrm>
              <a:off x="4765984" y="2998413"/>
              <a:ext cx="171598" cy="343825"/>
            </a:xfrm>
            <a:custGeom>
              <a:avLst/>
              <a:gdLst/>
              <a:ahLst/>
              <a:cxnLst/>
              <a:rect l="l" t="t" r="r" b="b"/>
              <a:pathLst>
                <a:path w="5741" h="11503" extrusionOk="0">
                  <a:moveTo>
                    <a:pt x="5740" y="0"/>
                  </a:moveTo>
                  <a:cubicBezTo>
                    <a:pt x="2597" y="0"/>
                    <a:pt x="1" y="2596"/>
                    <a:pt x="1" y="5740"/>
                  </a:cubicBezTo>
                  <a:cubicBezTo>
                    <a:pt x="1" y="8907"/>
                    <a:pt x="2549" y="11503"/>
                    <a:pt x="5740" y="11503"/>
                  </a:cubicBezTo>
                  <a:lnTo>
                    <a:pt x="5740"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8"/>
            <p:cNvSpPr/>
            <p:nvPr/>
          </p:nvSpPr>
          <p:spPr>
            <a:xfrm>
              <a:off x="4765984" y="3169953"/>
              <a:ext cx="171598" cy="172286"/>
            </a:xfrm>
            <a:custGeom>
              <a:avLst/>
              <a:gdLst/>
              <a:ahLst/>
              <a:cxnLst/>
              <a:rect l="l" t="t" r="r" b="b"/>
              <a:pathLst>
                <a:path w="5741" h="5764" extrusionOk="0">
                  <a:moveTo>
                    <a:pt x="1" y="1"/>
                  </a:moveTo>
                  <a:cubicBezTo>
                    <a:pt x="1" y="3168"/>
                    <a:pt x="2549" y="5764"/>
                    <a:pt x="5740" y="5764"/>
                  </a:cubicBezTo>
                  <a:lnTo>
                    <a:pt x="5740"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8"/>
            <p:cNvSpPr/>
            <p:nvPr/>
          </p:nvSpPr>
          <p:spPr>
            <a:xfrm>
              <a:off x="4833625" y="3139346"/>
              <a:ext cx="43430" cy="19967"/>
            </a:xfrm>
            <a:custGeom>
              <a:avLst/>
              <a:gdLst/>
              <a:ahLst/>
              <a:cxnLst/>
              <a:rect l="l" t="t" r="r" b="b"/>
              <a:pathLst>
                <a:path w="1453" h="668" extrusionOk="0">
                  <a:moveTo>
                    <a:pt x="0" y="1"/>
                  </a:moveTo>
                  <a:lnTo>
                    <a:pt x="0" y="667"/>
                  </a:lnTo>
                  <a:lnTo>
                    <a:pt x="1453" y="667"/>
                  </a:lnTo>
                  <a:lnTo>
                    <a:pt x="145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8"/>
            <p:cNvSpPr/>
            <p:nvPr/>
          </p:nvSpPr>
          <p:spPr>
            <a:xfrm>
              <a:off x="4833625" y="3182776"/>
              <a:ext cx="43430" cy="20654"/>
            </a:xfrm>
            <a:custGeom>
              <a:avLst/>
              <a:gdLst/>
              <a:ahLst/>
              <a:cxnLst/>
              <a:rect l="l" t="t" r="r" b="b"/>
              <a:pathLst>
                <a:path w="1453" h="691" extrusionOk="0">
                  <a:moveTo>
                    <a:pt x="0" y="0"/>
                  </a:moveTo>
                  <a:lnTo>
                    <a:pt x="0" y="691"/>
                  </a:lnTo>
                  <a:lnTo>
                    <a:pt x="1453" y="691"/>
                  </a:lnTo>
                  <a:lnTo>
                    <a:pt x="1453"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78"/>
          <p:cNvGrpSpPr/>
          <p:nvPr/>
        </p:nvGrpSpPr>
        <p:grpSpPr>
          <a:xfrm>
            <a:off x="5523113" y="3001253"/>
            <a:ext cx="345262" cy="345262"/>
            <a:chOff x="5408813" y="3001253"/>
            <a:chExt cx="345262" cy="345262"/>
          </a:xfrm>
        </p:grpSpPr>
        <p:sp>
          <p:nvSpPr>
            <p:cNvPr id="14629" name="Google Shape;14629;p78"/>
            <p:cNvSpPr/>
            <p:nvPr/>
          </p:nvSpPr>
          <p:spPr>
            <a:xfrm>
              <a:off x="5429437" y="3022594"/>
              <a:ext cx="152379" cy="150945"/>
            </a:xfrm>
            <a:custGeom>
              <a:avLst/>
              <a:gdLst/>
              <a:ahLst/>
              <a:cxnLst/>
              <a:rect l="l" t="t" r="r" b="b"/>
              <a:pathLst>
                <a:path w="5098" h="5050" extrusionOk="0">
                  <a:moveTo>
                    <a:pt x="1" y="1"/>
                  </a:moveTo>
                  <a:lnTo>
                    <a:pt x="1" y="4740"/>
                  </a:lnTo>
                  <a:lnTo>
                    <a:pt x="263" y="5050"/>
                  </a:lnTo>
                  <a:lnTo>
                    <a:pt x="2120" y="5050"/>
                  </a:lnTo>
                  <a:cubicBezTo>
                    <a:pt x="3740" y="5050"/>
                    <a:pt x="5097" y="3740"/>
                    <a:pt x="5049" y="2073"/>
                  </a:cubicBezTo>
                  <a:lnTo>
                    <a:pt x="5049" y="263"/>
                  </a:lnTo>
                  <a:lnTo>
                    <a:pt x="4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8"/>
            <p:cNvSpPr/>
            <p:nvPr/>
          </p:nvSpPr>
          <p:spPr>
            <a:xfrm>
              <a:off x="5430154" y="3174945"/>
              <a:ext cx="152349" cy="150915"/>
            </a:xfrm>
            <a:custGeom>
              <a:avLst/>
              <a:gdLst/>
              <a:ahLst/>
              <a:cxnLst/>
              <a:rect l="l" t="t" r="r" b="b"/>
              <a:pathLst>
                <a:path w="5097" h="5049" extrusionOk="0">
                  <a:moveTo>
                    <a:pt x="263" y="0"/>
                  </a:moveTo>
                  <a:lnTo>
                    <a:pt x="1" y="310"/>
                  </a:lnTo>
                  <a:lnTo>
                    <a:pt x="1" y="5049"/>
                  </a:lnTo>
                  <a:lnTo>
                    <a:pt x="4740" y="5049"/>
                  </a:lnTo>
                  <a:lnTo>
                    <a:pt x="5073" y="4882"/>
                  </a:lnTo>
                  <a:lnTo>
                    <a:pt x="5097" y="4882"/>
                  </a:lnTo>
                  <a:lnTo>
                    <a:pt x="5097" y="2977"/>
                  </a:lnTo>
                  <a:cubicBezTo>
                    <a:pt x="5097" y="1334"/>
                    <a:pt x="3763" y="0"/>
                    <a:pt x="2120"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8"/>
            <p:cNvSpPr/>
            <p:nvPr/>
          </p:nvSpPr>
          <p:spPr>
            <a:xfrm>
              <a:off x="5581788" y="3022594"/>
              <a:ext cx="150915" cy="150945"/>
            </a:xfrm>
            <a:custGeom>
              <a:avLst/>
              <a:gdLst/>
              <a:ahLst/>
              <a:cxnLst/>
              <a:rect l="l" t="t" r="r" b="b"/>
              <a:pathLst>
                <a:path w="5049" h="5050" extrusionOk="0">
                  <a:moveTo>
                    <a:pt x="310" y="1"/>
                  </a:moveTo>
                  <a:lnTo>
                    <a:pt x="0" y="263"/>
                  </a:lnTo>
                  <a:lnTo>
                    <a:pt x="0" y="2073"/>
                  </a:lnTo>
                  <a:cubicBezTo>
                    <a:pt x="0" y="3716"/>
                    <a:pt x="1334" y="5050"/>
                    <a:pt x="2977" y="5050"/>
                  </a:cubicBezTo>
                  <a:lnTo>
                    <a:pt x="4882" y="5050"/>
                  </a:lnTo>
                  <a:lnTo>
                    <a:pt x="5049" y="4740"/>
                  </a:lnTo>
                  <a:lnTo>
                    <a:pt x="50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8"/>
            <p:cNvSpPr/>
            <p:nvPr/>
          </p:nvSpPr>
          <p:spPr>
            <a:xfrm>
              <a:off x="5582475" y="3173510"/>
              <a:ext cx="150945" cy="152349"/>
            </a:xfrm>
            <a:custGeom>
              <a:avLst/>
              <a:gdLst/>
              <a:ahLst/>
              <a:cxnLst/>
              <a:rect l="l" t="t" r="r" b="b"/>
              <a:pathLst>
                <a:path w="5050" h="5097" extrusionOk="0">
                  <a:moveTo>
                    <a:pt x="2978" y="1"/>
                  </a:moveTo>
                  <a:cubicBezTo>
                    <a:pt x="1335" y="1"/>
                    <a:pt x="1" y="1334"/>
                    <a:pt x="1" y="2977"/>
                  </a:cubicBezTo>
                  <a:lnTo>
                    <a:pt x="1" y="4930"/>
                  </a:lnTo>
                  <a:lnTo>
                    <a:pt x="310" y="5097"/>
                  </a:lnTo>
                  <a:lnTo>
                    <a:pt x="5050" y="5097"/>
                  </a:lnTo>
                  <a:lnTo>
                    <a:pt x="5050" y="334"/>
                  </a:lnTo>
                  <a:lnTo>
                    <a:pt x="4883"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8"/>
            <p:cNvSpPr/>
            <p:nvPr/>
          </p:nvSpPr>
          <p:spPr>
            <a:xfrm>
              <a:off x="5409500" y="3001253"/>
              <a:ext cx="85456" cy="85456"/>
            </a:xfrm>
            <a:custGeom>
              <a:avLst/>
              <a:gdLst/>
              <a:ahLst/>
              <a:cxnLst/>
              <a:rect l="l" t="t" r="r" b="b"/>
              <a:pathLst>
                <a:path w="2859" h="2859" extrusionOk="0">
                  <a:moveTo>
                    <a:pt x="1358" y="1"/>
                  </a:moveTo>
                  <a:cubicBezTo>
                    <a:pt x="596" y="1"/>
                    <a:pt x="1" y="596"/>
                    <a:pt x="1" y="1334"/>
                  </a:cubicBezTo>
                  <a:lnTo>
                    <a:pt x="1" y="2858"/>
                  </a:lnTo>
                  <a:lnTo>
                    <a:pt x="2859" y="2858"/>
                  </a:lnTo>
                  <a:lnTo>
                    <a:pt x="2859"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8"/>
            <p:cNvSpPr/>
            <p:nvPr/>
          </p:nvSpPr>
          <p:spPr>
            <a:xfrm>
              <a:off x="5408813" y="3261776"/>
              <a:ext cx="84738" cy="84738"/>
            </a:xfrm>
            <a:custGeom>
              <a:avLst/>
              <a:gdLst/>
              <a:ahLst/>
              <a:cxnLst/>
              <a:rect l="l" t="t" r="r" b="b"/>
              <a:pathLst>
                <a:path w="2835" h="2835" extrusionOk="0">
                  <a:moveTo>
                    <a:pt x="0" y="1"/>
                  </a:moveTo>
                  <a:lnTo>
                    <a:pt x="0" y="1501"/>
                  </a:lnTo>
                  <a:cubicBezTo>
                    <a:pt x="0" y="2239"/>
                    <a:pt x="596" y="2835"/>
                    <a:pt x="1334" y="2835"/>
                  </a:cubicBezTo>
                  <a:lnTo>
                    <a:pt x="2834" y="2835"/>
                  </a:lnTo>
                  <a:lnTo>
                    <a:pt x="283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8"/>
            <p:cNvSpPr/>
            <p:nvPr/>
          </p:nvSpPr>
          <p:spPr>
            <a:xfrm>
              <a:off x="5669336" y="3261776"/>
              <a:ext cx="84738" cy="84738"/>
            </a:xfrm>
            <a:custGeom>
              <a:avLst/>
              <a:gdLst/>
              <a:ahLst/>
              <a:cxnLst/>
              <a:rect l="l" t="t" r="r" b="b"/>
              <a:pathLst>
                <a:path w="2835" h="2835" extrusionOk="0">
                  <a:moveTo>
                    <a:pt x="0" y="1"/>
                  </a:moveTo>
                  <a:lnTo>
                    <a:pt x="0" y="2835"/>
                  </a:lnTo>
                  <a:lnTo>
                    <a:pt x="1501" y="2835"/>
                  </a:lnTo>
                  <a:cubicBezTo>
                    <a:pt x="2215" y="2835"/>
                    <a:pt x="2810" y="2239"/>
                    <a:pt x="2834" y="1501"/>
                  </a:cubicBezTo>
                  <a:lnTo>
                    <a:pt x="2834"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8"/>
            <p:cNvSpPr/>
            <p:nvPr/>
          </p:nvSpPr>
          <p:spPr>
            <a:xfrm>
              <a:off x="5668619" y="3001970"/>
              <a:ext cx="85456" cy="84738"/>
            </a:xfrm>
            <a:custGeom>
              <a:avLst/>
              <a:gdLst/>
              <a:ahLst/>
              <a:cxnLst/>
              <a:rect l="l" t="t" r="r" b="b"/>
              <a:pathLst>
                <a:path w="2859" h="2835" extrusionOk="0">
                  <a:moveTo>
                    <a:pt x="0" y="0"/>
                  </a:moveTo>
                  <a:lnTo>
                    <a:pt x="0" y="2834"/>
                  </a:lnTo>
                  <a:lnTo>
                    <a:pt x="2834" y="2834"/>
                  </a:lnTo>
                  <a:lnTo>
                    <a:pt x="2858" y="1334"/>
                  </a:lnTo>
                  <a:cubicBezTo>
                    <a:pt x="2858" y="596"/>
                    <a:pt x="2263" y="0"/>
                    <a:pt x="1525"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8"/>
            <p:cNvSpPr/>
            <p:nvPr/>
          </p:nvSpPr>
          <p:spPr>
            <a:xfrm>
              <a:off x="5429437" y="3022594"/>
              <a:ext cx="303264" cy="303264"/>
            </a:xfrm>
            <a:custGeom>
              <a:avLst/>
              <a:gdLst/>
              <a:ahLst/>
              <a:cxnLst/>
              <a:rect l="l" t="t" r="r" b="b"/>
              <a:pathLst>
                <a:path w="10146" h="10146" extrusionOk="0">
                  <a:moveTo>
                    <a:pt x="4740" y="1"/>
                  </a:moveTo>
                  <a:lnTo>
                    <a:pt x="4740" y="2073"/>
                  </a:lnTo>
                  <a:cubicBezTo>
                    <a:pt x="4740" y="3502"/>
                    <a:pt x="3573" y="4692"/>
                    <a:pt x="2144" y="4740"/>
                  </a:cubicBezTo>
                  <a:lnTo>
                    <a:pt x="1" y="4740"/>
                  </a:lnTo>
                  <a:lnTo>
                    <a:pt x="1" y="5407"/>
                  </a:lnTo>
                  <a:lnTo>
                    <a:pt x="2073" y="5407"/>
                  </a:lnTo>
                  <a:cubicBezTo>
                    <a:pt x="3549" y="5407"/>
                    <a:pt x="4740" y="6598"/>
                    <a:pt x="4740" y="8074"/>
                  </a:cubicBezTo>
                  <a:lnTo>
                    <a:pt x="4740" y="10146"/>
                  </a:lnTo>
                  <a:lnTo>
                    <a:pt x="5407" y="10146"/>
                  </a:lnTo>
                  <a:lnTo>
                    <a:pt x="5407" y="8074"/>
                  </a:lnTo>
                  <a:cubicBezTo>
                    <a:pt x="5407" y="6598"/>
                    <a:pt x="6597" y="5407"/>
                    <a:pt x="8074" y="5407"/>
                  </a:cubicBezTo>
                  <a:lnTo>
                    <a:pt x="10146" y="5407"/>
                  </a:lnTo>
                  <a:lnTo>
                    <a:pt x="10146" y="4740"/>
                  </a:lnTo>
                  <a:lnTo>
                    <a:pt x="8002" y="4740"/>
                  </a:lnTo>
                  <a:cubicBezTo>
                    <a:pt x="6574" y="4692"/>
                    <a:pt x="5407" y="3549"/>
                    <a:pt x="5407" y="2073"/>
                  </a:cubicBezTo>
                  <a:lnTo>
                    <a:pt x="54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8"/>
            <p:cNvSpPr/>
            <p:nvPr/>
          </p:nvSpPr>
          <p:spPr>
            <a:xfrm>
              <a:off x="5582475" y="3022594"/>
              <a:ext cx="150945" cy="303264"/>
            </a:xfrm>
            <a:custGeom>
              <a:avLst/>
              <a:gdLst/>
              <a:ahLst/>
              <a:cxnLst/>
              <a:rect l="l" t="t" r="r" b="b"/>
              <a:pathLst>
                <a:path w="5050" h="10146" extrusionOk="0">
                  <a:moveTo>
                    <a:pt x="1" y="1"/>
                  </a:moveTo>
                  <a:lnTo>
                    <a:pt x="1" y="10146"/>
                  </a:lnTo>
                  <a:lnTo>
                    <a:pt x="310" y="10146"/>
                  </a:lnTo>
                  <a:lnTo>
                    <a:pt x="310" y="8074"/>
                  </a:lnTo>
                  <a:cubicBezTo>
                    <a:pt x="310" y="6598"/>
                    <a:pt x="1501" y="5407"/>
                    <a:pt x="2978" y="5407"/>
                  </a:cubicBezTo>
                  <a:lnTo>
                    <a:pt x="5050" y="5407"/>
                  </a:lnTo>
                  <a:lnTo>
                    <a:pt x="5050" y="4740"/>
                  </a:lnTo>
                  <a:lnTo>
                    <a:pt x="5050" y="4716"/>
                  </a:lnTo>
                  <a:lnTo>
                    <a:pt x="2906" y="4716"/>
                  </a:lnTo>
                  <a:cubicBezTo>
                    <a:pt x="1477" y="4692"/>
                    <a:pt x="310" y="3502"/>
                    <a:pt x="310" y="2073"/>
                  </a:cubicBezTo>
                  <a:lnTo>
                    <a:pt x="310" y="1"/>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78"/>
          <p:cNvGrpSpPr/>
          <p:nvPr/>
        </p:nvGrpSpPr>
        <p:grpSpPr>
          <a:xfrm>
            <a:off x="6273438" y="3069582"/>
            <a:ext cx="343826" cy="184865"/>
            <a:chOff x="6082938" y="3069582"/>
            <a:chExt cx="343826" cy="184865"/>
          </a:xfrm>
        </p:grpSpPr>
        <p:sp>
          <p:nvSpPr>
            <p:cNvPr id="14640" name="Google Shape;14640;p78"/>
            <p:cNvSpPr/>
            <p:nvPr/>
          </p:nvSpPr>
          <p:spPr>
            <a:xfrm>
              <a:off x="6161220" y="3069582"/>
              <a:ext cx="106827" cy="184391"/>
            </a:xfrm>
            <a:custGeom>
              <a:avLst/>
              <a:gdLst/>
              <a:ahLst/>
              <a:cxnLst/>
              <a:rect l="l" t="t" r="r" b="b"/>
              <a:pathLst>
                <a:path w="3574" h="6169" extrusionOk="0">
                  <a:moveTo>
                    <a:pt x="906" y="1"/>
                  </a:moveTo>
                  <a:lnTo>
                    <a:pt x="1" y="1549"/>
                  </a:lnTo>
                  <a:lnTo>
                    <a:pt x="1" y="4621"/>
                  </a:lnTo>
                  <a:lnTo>
                    <a:pt x="906" y="6169"/>
                  </a:lnTo>
                  <a:lnTo>
                    <a:pt x="2692" y="6169"/>
                  </a:lnTo>
                  <a:lnTo>
                    <a:pt x="3573" y="4621"/>
                  </a:lnTo>
                  <a:lnTo>
                    <a:pt x="3573" y="1549"/>
                  </a:lnTo>
                  <a:lnTo>
                    <a:pt x="269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8"/>
            <p:cNvSpPr/>
            <p:nvPr/>
          </p:nvSpPr>
          <p:spPr>
            <a:xfrm>
              <a:off x="6320684" y="3069582"/>
              <a:ext cx="106080" cy="184391"/>
            </a:xfrm>
            <a:custGeom>
              <a:avLst/>
              <a:gdLst/>
              <a:ahLst/>
              <a:cxnLst/>
              <a:rect l="l" t="t" r="r" b="b"/>
              <a:pathLst>
                <a:path w="3549" h="6169" extrusionOk="0">
                  <a:moveTo>
                    <a:pt x="882" y="1"/>
                  </a:moveTo>
                  <a:lnTo>
                    <a:pt x="0" y="1549"/>
                  </a:lnTo>
                  <a:lnTo>
                    <a:pt x="0" y="4621"/>
                  </a:lnTo>
                  <a:lnTo>
                    <a:pt x="882" y="6169"/>
                  </a:lnTo>
                  <a:lnTo>
                    <a:pt x="2644" y="6169"/>
                  </a:lnTo>
                  <a:lnTo>
                    <a:pt x="3549" y="4621"/>
                  </a:lnTo>
                  <a:lnTo>
                    <a:pt x="2644" y="3073"/>
                  </a:lnTo>
                  <a:lnTo>
                    <a:pt x="3549" y="1549"/>
                  </a:lnTo>
                  <a:lnTo>
                    <a:pt x="2644"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8"/>
            <p:cNvSpPr/>
            <p:nvPr/>
          </p:nvSpPr>
          <p:spPr>
            <a:xfrm>
              <a:off x="6161220" y="3163313"/>
              <a:ext cx="106827" cy="91135"/>
            </a:xfrm>
            <a:custGeom>
              <a:avLst/>
              <a:gdLst/>
              <a:ahLst/>
              <a:cxnLst/>
              <a:rect l="l" t="t" r="r" b="b"/>
              <a:pathLst>
                <a:path w="3574" h="3049" extrusionOk="0">
                  <a:moveTo>
                    <a:pt x="1" y="1"/>
                  </a:moveTo>
                  <a:lnTo>
                    <a:pt x="1" y="1525"/>
                  </a:lnTo>
                  <a:lnTo>
                    <a:pt x="906" y="3049"/>
                  </a:lnTo>
                  <a:lnTo>
                    <a:pt x="2692" y="3049"/>
                  </a:lnTo>
                  <a:lnTo>
                    <a:pt x="3573" y="1525"/>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8"/>
            <p:cNvSpPr/>
            <p:nvPr/>
          </p:nvSpPr>
          <p:spPr>
            <a:xfrm>
              <a:off x="6320684" y="3162122"/>
              <a:ext cx="106080" cy="91135"/>
            </a:xfrm>
            <a:custGeom>
              <a:avLst/>
              <a:gdLst/>
              <a:ahLst/>
              <a:cxnLst/>
              <a:rect l="l" t="t" r="r" b="b"/>
              <a:pathLst>
                <a:path w="3549" h="3049" extrusionOk="0">
                  <a:moveTo>
                    <a:pt x="0" y="1"/>
                  </a:moveTo>
                  <a:lnTo>
                    <a:pt x="0" y="1525"/>
                  </a:lnTo>
                  <a:lnTo>
                    <a:pt x="882" y="3049"/>
                  </a:lnTo>
                  <a:lnTo>
                    <a:pt x="2644" y="3049"/>
                  </a:lnTo>
                  <a:lnTo>
                    <a:pt x="3549" y="1525"/>
                  </a:lnTo>
                  <a:lnTo>
                    <a:pt x="264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8"/>
            <p:cNvSpPr/>
            <p:nvPr/>
          </p:nvSpPr>
          <p:spPr>
            <a:xfrm>
              <a:off x="6082938" y="3115852"/>
              <a:ext cx="106080" cy="91135"/>
            </a:xfrm>
            <a:custGeom>
              <a:avLst/>
              <a:gdLst/>
              <a:ahLst/>
              <a:cxnLst/>
              <a:rect l="l" t="t" r="r" b="b"/>
              <a:pathLst>
                <a:path w="3549" h="3049" extrusionOk="0">
                  <a:moveTo>
                    <a:pt x="905" y="1"/>
                  </a:moveTo>
                  <a:lnTo>
                    <a:pt x="0" y="1525"/>
                  </a:lnTo>
                  <a:lnTo>
                    <a:pt x="905" y="3049"/>
                  </a:lnTo>
                  <a:lnTo>
                    <a:pt x="2644" y="3049"/>
                  </a:lnTo>
                  <a:lnTo>
                    <a:pt x="3549"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8"/>
            <p:cNvSpPr/>
            <p:nvPr/>
          </p:nvSpPr>
          <p:spPr>
            <a:xfrm>
              <a:off x="6082938" y="3162122"/>
              <a:ext cx="106080" cy="45582"/>
            </a:xfrm>
            <a:custGeom>
              <a:avLst/>
              <a:gdLst/>
              <a:ahLst/>
              <a:cxnLst/>
              <a:rect l="l" t="t" r="r" b="b"/>
              <a:pathLst>
                <a:path w="3549" h="1525" extrusionOk="0">
                  <a:moveTo>
                    <a:pt x="0" y="1"/>
                  </a:moveTo>
                  <a:lnTo>
                    <a:pt x="905" y="1525"/>
                  </a:lnTo>
                  <a:lnTo>
                    <a:pt x="2644" y="1525"/>
                  </a:lnTo>
                  <a:lnTo>
                    <a:pt x="3549"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8"/>
            <p:cNvSpPr/>
            <p:nvPr/>
          </p:nvSpPr>
          <p:spPr>
            <a:xfrm>
              <a:off x="6241655" y="3115852"/>
              <a:ext cx="105392" cy="91135"/>
            </a:xfrm>
            <a:custGeom>
              <a:avLst/>
              <a:gdLst/>
              <a:ahLst/>
              <a:cxnLst/>
              <a:rect l="l" t="t" r="r" b="b"/>
              <a:pathLst>
                <a:path w="3526" h="3049" extrusionOk="0">
                  <a:moveTo>
                    <a:pt x="882" y="1"/>
                  </a:moveTo>
                  <a:lnTo>
                    <a:pt x="1" y="1525"/>
                  </a:lnTo>
                  <a:lnTo>
                    <a:pt x="882" y="3049"/>
                  </a:lnTo>
                  <a:lnTo>
                    <a:pt x="2644" y="3049"/>
                  </a:lnTo>
                  <a:lnTo>
                    <a:pt x="3526" y="1525"/>
                  </a:lnTo>
                  <a:lnTo>
                    <a:pt x="2644"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8"/>
            <p:cNvSpPr/>
            <p:nvPr/>
          </p:nvSpPr>
          <p:spPr>
            <a:xfrm>
              <a:off x="6241655" y="3162122"/>
              <a:ext cx="105392" cy="45582"/>
            </a:xfrm>
            <a:custGeom>
              <a:avLst/>
              <a:gdLst/>
              <a:ahLst/>
              <a:cxnLst/>
              <a:rect l="l" t="t" r="r" b="b"/>
              <a:pathLst>
                <a:path w="3526" h="1525" extrusionOk="0">
                  <a:moveTo>
                    <a:pt x="1" y="1"/>
                  </a:moveTo>
                  <a:lnTo>
                    <a:pt x="882" y="1525"/>
                  </a:lnTo>
                  <a:lnTo>
                    <a:pt x="2644" y="1525"/>
                  </a:lnTo>
                  <a:lnTo>
                    <a:pt x="3526"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8"/>
          <p:cNvGrpSpPr/>
          <p:nvPr/>
        </p:nvGrpSpPr>
        <p:grpSpPr>
          <a:xfrm>
            <a:off x="7008816" y="2993421"/>
            <a:ext cx="343109" cy="343140"/>
            <a:chOff x="6742116" y="2993421"/>
            <a:chExt cx="343109" cy="343140"/>
          </a:xfrm>
        </p:grpSpPr>
        <p:sp>
          <p:nvSpPr>
            <p:cNvPr id="14649" name="Google Shape;14649;p78"/>
            <p:cNvSpPr/>
            <p:nvPr/>
          </p:nvSpPr>
          <p:spPr>
            <a:xfrm>
              <a:off x="6750666" y="3055354"/>
              <a:ext cx="288319" cy="271222"/>
            </a:xfrm>
            <a:custGeom>
              <a:avLst/>
              <a:gdLst/>
              <a:ahLst/>
              <a:cxnLst/>
              <a:rect l="l" t="t" r="r" b="b"/>
              <a:pathLst>
                <a:path w="9646" h="9074" extrusionOk="0">
                  <a:moveTo>
                    <a:pt x="9645" y="0"/>
                  </a:moveTo>
                  <a:lnTo>
                    <a:pt x="8097" y="1024"/>
                  </a:lnTo>
                  <a:lnTo>
                    <a:pt x="6883" y="786"/>
                  </a:lnTo>
                  <a:lnTo>
                    <a:pt x="5454" y="2168"/>
                  </a:lnTo>
                  <a:lnTo>
                    <a:pt x="4858" y="2763"/>
                  </a:lnTo>
                  <a:lnTo>
                    <a:pt x="3906" y="2453"/>
                  </a:lnTo>
                  <a:lnTo>
                    <a:pt x="2143" y="4335"/>
                  </a:lnTo>
                  <a:lnTo>
                    <a:pt x="1310" y="3811"/>
                  </a:lnTo>
                  <a:lnTo>
                    <a:pt x="0" y="5263"/>
                  </a:lnTo>
                  <a:lnTo>
                    <a:pt x="0" y="9074"/>
                  </a:lnTo>
                  <a:lnTo>
                    <a:pt x="5454" y="6287"/>
                  </a:lnTo>
                  <a:lnTo>
                    <a:pt x="9645" y="2739"/>
                  </a:lnTo>
                  <a:lnTo>
                    <a:pt x="9645"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8"/>
            <p:cNvSpPr/>
            <p:nvPr/>
          </p:nvSpPr>
          <p:spPr>
            <a:xfrm>
              <a:off x="6913657" y="3055354"/>
              <a:ext cx="125329" cy="187948"/>
            </a:xfrm>
            <a:custGeom>
              <a:avLst/>
              <a:gdLst/>
              <a:ahLst/>
              <a:cxnLst/>
              <a:rect l="l" t="t" r="r" b="b"/>
              <a:pathLst>
                <a:path w="4193" h="6288" extrusionOk="0">
                  <a:moveTo>
                    <a:pt x="4192" y="0"/>
                  </a:moveTo>
                  <a:lnTo>
                    <a:pt x="2644" y="977"/>
                  </a:lnTo>
                  <a:lnTo>
                    <a:pt x="1430" y="739"/>
                  </a:lnTo>
                  <a:lnTo>
                    <a:pt x="1" y="2144"/>
                  </a:lnTo>
                  <a:lnTo>
                    <a:pt x="1" y="6287"/>
                  </a:lnTo>
                  <a:lnTo>
                    <a:pt x="4192" y="2739"/>
                  </a:lnTo>
                  <a:lnTo>
                    <a:pt x="4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8"/>
            <p:cNvSpPr/>
            <p:nvPr/>
          </p:nvSpPr>
          <p:spPr>
            <a:xfrm>
              <a:off x="6750666" y="3137223"/>
              <a:ext cx="288319" cy="192910"/>
            </a:xfrm>
            <a:custGeom>
              <a:avLst/>
              <a:gdLst/>
              <a:ahLst/>
              <a:cxnLst/>
              <a:rect l="l" t="t" r="r" b="b"/>
              <a:pathLst>
                <a:path w="9646" h="6454" extrusionOk="0">
                  <a:moveTo>
                    <a:pt x="9645" y="0"/>
                  </a:moveTo>
                  <a:lnTo>
                    <a:pt x="7549" y="1524"/>
                  </a:lnTo>
                  <a:lnTo>
                    <a:pt x="6549" y="1048"/>
                  </a:lnTo>
                  <a:lnTo>
                    <a:pt x="5454" y="2286"/>
                  </a:lnTo>
                  <a:lnTo>
                    <a:pt x="5192" y="2620"/>
                  </a:lnTo>
                  <a:lnTo>
                    <a:pt x="4120" y="2096"/>
                  </a:lnTo>
                  <a:lnTo>
                    <a:pt x="2596" y="3929"/>
                  </a:lnTo>
                  <a:lnTo>
                    <a:pt x="1620" y="3572"/>
                  </a:lnTo>
                  <a:lnTo>
                    <a:pt x="0" y="5263"/>
                  </a:lnTo>
                  <a:lnTo>
                    <a:pt x="0" y="6406"/>
                  </a:lnTo>
                  <a:lnTo>
                    <a:pt x="5454" y="6406"/>
                  </a:lnTo>
                  <a:lnTo>
                    <a:pt x="9645" y="6454"/>
                  </a:lnTo>
                  <a:lnTo>
                    <a:pt x="9645"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8"/>
            <p:cNvSpPr/>
            <p:nvPr/>
          </p:nvSpPr>
          <p:spPr>
            <a:xfrm>
              <a:off x="6913657" y="3137223"/>
              <a:ext cx="125329" cy="192910"/>
            </a:xfrm>
            <a:custGeom>
              <a:avLst/>
              <a:gdLst/>
              <a:ahLst/>
              <a:cxnLst/>
              <a:rect l="l" t="t" r="r" b="b"/>
              <a:pathLst>
                <a:path w="4193" h="6454" extrusionOk="0">
                  <a:moveTo>
                    <a:pt x="4192" y="0"/>
                  </a:moveTo>
                  <a:lnTo>
                    <a:pt x="2096" y="1548"/>
                  </a:lnTo>
                  <a:lnTo>
                    <a:pt x="1096" y="1072"/>
                  </a:lnTo>
                  <a:lnTo>
                    <a:pt x="1" y="2334"/>
                  </a:lnTo>
                  <a:lnTo>
                    <a:pt x="1" y="6406"/>
                  </a:lnTo>
                  <a:lnTo>
                    <a:pt x="4192" y="6454"/>
                  </a:lnTo>
                  <a:lnTo>
                    <a:pt x="4192"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8"/>
            <p:cNvSpPr/>
            <p:nvPr/>
          </p:nvSpPr>
          <p:spPr>
            <a:xfrm>
              <a:off x="6742116" y="2993421"/>
              <a:ext cx="343107" cy="343137"/>
            </a:xfrm>
            <a:custGeom>
              <a:avLst/>
              <a:gdLst/>
              <a:ahLst/>
              <a:cxnLst/>
              <a:rect l="l" t="t" r="r" b="b"/>
              <a:pathLst>
                <a:path w="11479" h="11480" extrusionOk="0">
                  <a:moveTo>
                    <a:pt x="0" y="1"/>
                  </a:moveTo>
                  <a:lnTo>
                    <a:pt x="0" y="11479"/>
                  </a:lnTo>
                  <a:lnTo>
                    <a:pt x="11479" y="11479"/>
                  </a:lnTo>
                  <a:lnTo>
                    <a:pt x="11479" y="10288"/>
                  </a:lnTo>
                  <a:lnTo>
                    <a:pt x="10836" y="10288"/>
                  </a:lnTo>
                  <a:lnTo>
                    <a:pt x="10836" y="10836"/>
                  </a:lnTo>
                  <a:lnTo>
                    <a:pt x="691" y="10836"/>
                  </a:lnTo>
                  <a:lnTo>
                    <a:pt x="691" y="667"/>
                  </a:lnTo>
                  <a:lnTo>
                    <a:pt x="1215" y="667"/>
                  </a:lnTo>
                  <a:lnTo>
                    <a:pt x="121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8"/>
            <p:cNvSpPr/>
            <p:nvPr/>
          </p:nvSpPr>
          <p:spPr>
            <a:xfrm>
              <a:off x="6913657" y="3300215"/>
              <a:ext cx="171569" cy="36346"/>
            </a:xfrm>
            <a:custGeom>
              <a:avLst/>
              <a:gdLst/>
              <a:ahLst/>
              <a:cxnLst/>
              <a:rect l="l" t="t" r="r" b="b"/>
              <a:pathLst>
                <a:path w="5740" h="1216" extrusionOk="0">
                  <a:moveTo>
                    <a:pt x="5097" y="1"/>
                  </a:moveTo>
                  <a:lnTo>
                    <a:pt x="5097" y="524"/>
                  </a:lnTo>
                  <a:lnTo>
                    <a:pt x="1" y="524"/>
                  </a:lnTo>
                  <a:lnTo>
                    <a:pt x="1" y="1215"/>
                  </a:lnTo>
                  <a:lnTo>
                    <a:pt x="5740" y="1215"/>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78"/>
          <p:cNvGrpSpPr/>
          <p:nvPr/>
        </p:nvGrpSpPr>
        <p:grpSpPr>
          <a:xfrm>
            <a:off x="7794023" y="3002687"/>
            <a:ext cx="257713" cy="343827"/>
            <a:chOff x="7451123" y="3002687"/>
            <a:chExt cx="257713" cy="343827"/>
          </a:xfrm>
        </p:grpSpPr>
        <p:sp>
          <p:nvSpPr>
            <p:cNvPr id="14656" name="Google Shape;14656;p78"/>
            <p:cNvSpPr/>
            <p:nvPr/>
          </p:nvSpPr>
          <p:spPr>
            <a:xfrm>
              <a:off x="7555769" y="3256784"/>
              <a:ext cx="46987" cy="89730"/>
            </a:xfrm>
            <a:custGeom>
              <a:avLst/>
              <a:gdLst/>
              <a:ahLst/>
              <a:cxnLst/>
              <a:rect l="l" t="t" r="r" b="b"/>
              <a:pathLst>
                <a:path w="1572" h="3002" extrusionOk="0">
                  <a:moveTo>
                    <a:pt x="786" y="1"/>
                  </a:moveTo>
                  <a:cubicBezTo>
                    <a:pt x="357" y="1"/>
                    <a:pt x="0" y="358"/>
                    <a:pt x="0" y="763"/>
                  </a:cubicBezTo>
                  <a:lnTo>
                    <a:pt x="0" y="3002"/>
                  </a:lnTo>
                  <a:lnTo>
                    <a:pt x="1572" y="3002"/>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8"/>
            <p:cNvSpPr/>
            <p:nvPr/>
          </p:nvSpPr>
          <p:spPr>
            <a:xfrm>
              <a:off x="7579950" y="3256784"/>
              <a:ext cx="22806" cy="89730"/>
            </a:xfrm>
            <a:custGeom>
              <a:avLst/>
              <a:gdLst/>
              <a:ahLst/>
              <a:cxnLst/>
              <a:rect l="l" t="t" r="r" b="b"/>
              <a:pathLst>
                <a:path w="763" h="3002" extrusionOk="0">
                  <a:moveTo>
                    <a:pt x="1" y="1"/>
                  </a:moveTo>
                  <a:lnTo>
                    <a:pt x="1" y="3002"/>
                  </a:lnTo>
                  <a:lnTo>
                    <a:pt x="763" y="3002"/>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8"/>
            <p:cNvSpPr/>
            <p:nvPr/>
          </p:nvSpPr>
          <p:spPr>
            <a:xfrm>
              <a:off x="7551495"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8"/>
            <p:cNvSpPr/>
            <p:nvPr/>
          </p:nvSpPr>
          <p:spPr>
            <a:xfrm>
              <a:off x="7579263" y="3201996"/>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8"/>
            <p:cNvSpPr/>
            <p:nvPr/>
          </p:nvSpPr>
          <p:spPr>
            <a:xfrm>
              <a:off x="7455398" y="3256784"/>
              <a:ext cx="47017" cy="89730"/>
            </a:xfrm>
            <a:custGeom>
              <a:avLst/>
              <a:gdLst/>
              <a:ahLst/>
              <a:cxnLst/>
              <a:rect l="l" t="t" r="r" b="b"/>
              <a:pathLst>
                <a:path w="1573" h="3002" extrusionOk="0">
                  <a:moveTo>
                    <a:pt x="762" y="1"/>
                  </a:moveTo>
                  <a:cubicBezTo>
                    <a:pt x="358" y="1"/>
                    <a:pt x="0" y="358"/>
                    <a:pt x="0" y="763"/>
                  </a:cubicBezTo>
                  <a:lnTo>
                    <a:pt x="0" y="3002"/>
                  </a:lnTo>
                  <a:lnTo>
                    <a:pt x="1572" y="3002"/>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8"/>
            <p:cNvSpPr/>
            <p:nvPr/>
          </p:nvSpPr>
          <p:spPr>
            <a:xfrm>
              <a:off x="7479609" y="3256784"/>
              <a:ext cx="22806" cy="89730"/>
            </a:xfrm>
            <a:custGeom>
              <a:avLst/>
              <a:gdLst/>
              <a:ahLst/>
              <a:cxnLst/>
              <a:rect l="l" t="t" r="r" b="b"/>
              <a:pathLst>
                <a:path w="763" h="3002" extrusionOk="0">
                  <a:moveTo>
                    <a:pt x="0" y="1"/>
                  </a:moveTo>
                  <a:lnTo>
                    <a:pt x="0" y="3002"/>
                  </a:lnTo>
                  <a:lnTo>
                    <a:pt x="762" y="3002"/>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8"/>
            <p:cNvSpPr/>
            <p:nvPr/>
          </p:nvSpPr>
          <p:spPr>
            <a:xfrm>
              <a:off x="7451123" y="3201996"/>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8"/>
            <p:cNvSpPr/>
            <p:nvPr/>
          </p:nvSpPr>
          <p:spPr>
            <a:xfrm>
              <a:off x="7478173" y="3201996"/>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8"/>
            <p:cNvSpPr/>
            <p:nvPr/>
          </p:nvSpPr>
          <p:spPr>
            <a:xfrm>
              <a:off x="7656141" y="3256784"/>
              <a:ext cx="47704" cy="89730"/>
            </a:xfrm>
            <a:custGeom>
              <a:avLst/>
              <a:gdLst/>
              <a:ahLst/>
              <a:cxnLst/>
              <a:rect l="l" t="t" r="r" b="b"/>
              <a:pathLst>
                <a:path w="1596" h="3002" extrusionOk="0">
                  <a:moveTo>
                    <a:pt x="786" y="1"/>
                  </a:moveTo>
                  <a:cubicBezTo>
                    <a:pt x="357" y="1"/>
                    <a:pt x="0" y="358"/>
                    <a:pt x="0" y="763"/>
                  </a:cubicBezTo>
                  <a:lnTo>
                    <a:pt x="0" y="3002"/>
                  </a:lnTo>
                  <a:lnTo>
                    <a:pt x="1596" y="3002"/>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8"/>
            <p:cNvSpPr/>
            <p:nvPr/>
          </p:nvSpPr>
          <p:spPr>
            <a:xfrm>
              <a:off x="7680322" y="3256784"/>
              <a:ext cx="23523" cy="89730"/>
            </a:xfrm>
            <a:custGeom>
              <a:avLst/>
              <a:gdLst/>
              <a:ahLst/>
              <a:cxnLst/>
              <a:rect l="l" t="t" r="r" b="b"/>
              <a:pathLst>
                <a:path w="787" h="3002" extrusionOk="0">
                  <a:moveTo>
                    <a:pt x="1" y="1"/>
                  </a:moveTo>
                  <a:lnTo>
                    <a:pt x="1" y="3002"/>
                  </a:lnTo>
                  <a:lnTo>
                    <a:pt x="787" y="3002"/>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8"/>
            <p:cNvSpPr/>
            <p:nvPr/>
          </p:nvSpPr>
          <p:spPr>
            <a:xfrm>
              <a:off x="7651866" y="3201996"/>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8"/>
            <p:cNvSpPr/>
            <p:nvPr/>
          </p:nvSpPr>
          <p:spPr>
            <a:xfrm>
              <a:off x="7680322" y="3201996"/>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8"/>
            <p:cNvSpPr/>
            <p:nvPr/>
          </p:nvSpPr>
          <p:spPr>
            <a:xfrm>
              <a:off x="7555769" y="3057476"/>
              <a:ext cx="46987" cy="89730"/>
            </a:xfrm>
            <a:custGeom>
              <a:avLst/>
              <a:gdLst/>
              <a:ahLst/>
              <a:cxnLst/>
              <a:rect l="l" t="t" r="r" b="b"/>
              <a:pathLst>
                <a:path w="1572" h="3002" extrusionOk="0">
                  <a:moveTo>
                    <a:pt x="786" y="1"/>
                  </a:moveTo>
                  <a:cubicBezTo>
                    <a:pt x="357" y="1"/>
                    <a:pt x="0" y="358"/>
                    <a:pt x="0" y="763"/>
                  </a:cubicBezTo>
                  <a:lnTo>
                    <a:pt x="0" y="3001"/>
                  </a:lnTo>
                  <a:lnTo>
                    <a:pt x="1572" y="3001"/>
                  </a:lnTo>
                  <a:lnTo>
                    <a:pt x="1572" y="763"/>
                  </a:lnTo>
                  <a:cubicBezTo>
                    <a:pt x="1572" y="310"/>
                    <a:pt x="1215" y="1"/>
                    <a:pt x="810"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8"/>
            <p:cNvSpPr/>
            <p:nvPr/>
          </p:nvSpPr>
          <p:spPr>
            <a:xfrm>
              <a:off x="7579950" y="3057476"/>
              <a:ext cx="22806" cy="89730"/>
            </a:xfrm>
            <a:custGeom>
              <a:avLst/>
              <a:gdLst/>
              <a:ahLst/>
              <a:cxnLst/>
              <a:rect l="l" t="t" r="r" b="b"/>
              <a:pathLst>
                <a:path w="763" h="3002" extrusionOk="0">
                  <a:moveTo>
                    <a:pt x="1" y="1"/>
                  </a:moveTo>
                  <a:lnTo>
                    <a:pt x="1" y="3001"/>
                  </a:lnTo>
                  <a:lnTo>
                    <a:pt x="763" y="3001"/>
                  </a:lnTo>
                  <a:lnTo>
                    <a:pt x="763" y="763"/>
                  </a:lnTo>
                  <a:cubicBezTo>
                    <a:pt x="763" y="310"/>
                    <a:pt x="40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8"/>
            <p:cNvSpPr/>
            <p:nvPr/>
          </p:nvSpPr>
          <p:spPr>
            <a:xfrm>
              <a:off x="7551495"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8"/>
            <p:cNvSpPr/>
            <p:nvPr/>
          </p:nvSpPr>
          <p:spPr>
            <a:xfrm>
              <a:off x="7579263" y="3002687"/>
              <a:ext cx="28485" cy="56970"/>
            </a:xfrm>
            <a:custGeom>
              <a:avLst/>
              <a:gdLst/>
              <a:ahLst/>
              <a:cxnLst/>
              <a:rect l="l" t="t" r="r" b="b"/>
              <a:pathLst>
                <a:path w="953" h="1906" extrusionOk="0">
                  <a:moveTo>
                    <a:pt x="0" y="0"/>
                  </a:moveTo>
                  <a:lnTo>
                    <a:pt x="0" y="1905"/>
                  </a:lnTo>
                  <a:cubicBezTo>
                    <a:pt x="524" y="1905"/>
                    <a:pt x="953" y="1500"/>
                    <a:pt x="953" y="953"/>
                  </a:cubicBezTo>
                  <a:cubicBezTo>
                    <a:pt x="953" y="429"/>
                    <a:pt x="524"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8"/>
            <p:cNvSpPr/>
            <p:nvPr/>
          </p:nvSpPr>
          <p:spPr>
            <a:xfrm>
              <a:off x="7455398" y="3057476"/>
              <a:ext cx="47017" cy="89730"/>
            </a:xfrm>
            <a:custGeom>
              <a:avLst/>
              <a:gdLst/>
              <a:ahLst/>
              <a:cxnLst/>
              <a:rect l="l" t="t" r="r" b="b"/>
              <a:pathLst>
                <a:path w="1573" h="3002" extrusionOk="0">
                  <a:moveTo>
                    <a:pt x="762" y="1"/>
                  </a:moveTo>
                  <a:cubicBezTo>
                    <a:pt x="358" y="1"/>
                    <a:pt x="0" y="358"/>
                    <a:pt x="0" y="763"/>
                  </a:cubicBezTo>
                  <a:lnTo>
                    <a:pt x="0" y="3001"/>
                  </a:lnTo>
                  <a:lnTo>
                    <a:pt x="1572" y="3001"/>
                  </a:lnTo>
                  <a:lnTo>
                    <a:pt x="1572" y="763"/>
                  </a:lnTo>
                  <a:cubicBezTo>
                    <a:pt x="1572" y="310"/>
                    <a:pt x="1215" y="1"/>
                    <a:pt x="810"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8"/>
            <p:cNvSpPr/>
            <p:nvPr/>
          </p:nvSpPr>
          <p:spPr>
            <a:xfrm>
              <a:off x="7479609" y="3057476"/>
              <a:ext cx="22806" cy="89730"/>
            </a:xfrm>
            <a:custGeom>
              <a:avLst/>
              <a:gdLst/>
              <a:ahLst/>
              <a:cxnLst/>
              <a:rect l="l" t="t" r="r" b="b"/>
              <a:pathLst>
                <a:path w="763" h="3002" extrusionOk="0">
                  <a:moveTo>
                    <a:pt x="0" y="1"/>
                  </a:moveTo>
                  <a:lnTo>
                    <a:pt x="0" y="3001"/>
                  </a:lnTo>
                  <a:lnTo>
                    <a:pt x="762" y="3001"/>
                  </a:lnTo>
                  <a:lnTo>
                    <a:pt x="762" y="763"/>
                  </a:lnTo>
                  <a:cubicBezTo>
                    <a:pt x="762" y="310"/>
                    <a:pt x="42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8"/>
            <p:cNvSpPr/>
            <p:nvPr/>
          </p:nvSpPr>
          <p:spPr>
            <a:xfrm>
              <a:off x="7451123" y="3002687"/>
              <a:ext cx="56970" cy="56970"/>
            </a:xfrm>
            <a:custGeom>
              <a:avLst/>
              <a:gdLst/>
              <a:ahLst/>
              <a:cxnLst/>
              <a:rect l="l" t="t" r="r" b="b"/>
              <a:pathLst>
                <a:path w="1906" h="1906" extrusionOk="0">
                  <a:moveTo>
                    <a:pt x="953" y="0"/>
                  </a:moveTo>
                  <a:cubicBezTo>
                    <a:pt x="405" y="0"/>
                    <a:pt x="0" y="429"/>
                    <a:pt x="0" y="953"/>
                  </a:cubicBezTo>
                  <a:cubicBezTo>
                    <a:pt x="0" y="1500"/>
                    <a:pt x="405" y="1905"/>
                    <a:pt x="953" y="1905"/>
                  </a:cubicBezTo>
                  <a:cubicBezTo>
                    <a:pt x="1477" y="1905"/>
                    <a:pt x="1906" y="1500"/>
                    <a:pt x="1906" y="953"/>
                  </a:cubicBezTo>
                  <a:cubicBezTo>
                    <a:pt x="1906"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8"/>
            <p:cNvSpPr/>
            <p:nvPr/>
          </p:nvSpPr>
          <p:spPr>
            <a:xfrm>
              <a:off x="7478173" y="3002687"/>
              <a:ext cx="28485" cy="56970"/>
            </a:xfrm>
            <a:custGeom>
              <a:avLst/>
              <a:gdLst/>
              <a:ahLst/>
              <a:cxnLst/>
              <a:rect l="l" t="t" r="r" b="b"/>
              <a:pathLst>
                <a:path w="953" h="1906" extrusionOk="0">
                  <a:moveTo>
                    <a:pt x="0" y="0"/>
                  </a:moveTo>
                  <a:lnTo>
                    <a:pt x="0" y="1905"/>
                  </a:lnTo>
                  <a:cubicBezTo>
                    <a:pt x="548" y="1905"/>
                    <a:pt x="953" y="1500"/>
                    <a:pt x="953" y="953"/>
                  </a:cubicBezTo>
                  <a:cubicBezTo>
                    <a:pt x="953" y="429"/>
                    <a:pt x="548" y="0"/>
                    <a:pt x="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8"/>
            <p:cNvSpPr/>
            <p:nvPr/>
          </p:nvSpPr>
          <p:spPr>
            <a:xfrm>
              <a:off x="7656141" y="3057476"/>
              <a:ext cx="47704" cy="89730"/>
            </a:xfrm>
            <a:custGeom>
              <a:avLst/>
              <a:gdLst/>
              <a:ahLst/>
              <a:cxnLst/>
              <a:rect l="l" t="t" r="r" b="b"/>
              <a:pathLst>
                <a:path w="1596" h="3002" extrusionOk="0">
                  <a:moveTo>
                    <a:pt x="786" y="1"/>
                  </a:moveTo>
                  <a:cubicBezTo>
                    <a:pt x="357" y="1"/>
                    <a:pt x="0" y="358"/>
                    <a:pt x="0" y="763"/>
                  </a:cubicBezTo>
                  <a:lnTo>
                    <a:pt x="0" y="3001"/>
                  </a:lnTo>
                  <a:lnTo>
                    <a:pt x="1596" y="3001"/>
                  </a:lnTo>
                  <a:lnTo>
                    <a:pt x="1596" y="763"/>
                  </a:lnTo>
                  <a:cubicBezTo>
                    <a:pt x="1596" y="310"/>
                    <a:pt x="1238" y="1"/>
                    <a:pt x="810"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8"/>
            <p:cNvSpPr/>
            <p:nvPr/>
          </p:nvSpPr>
          <p:spPr>
            <a:xfrm>
              <a:off x="7680322" y="3057476"/>
              <a:ext cx="23523" cy="89730"/>
            </a:xfrm>
            <a:custGeom>
              <a:avLst/>
              <a:gdLst/>
              <a:ahLst/>
              <a:cxnLst/>
              <a:rect l="l" t="t" r="r" b="b"/>
              <a:pathLst>
                <a:path w="787" h="3002" extrusionOk="0">
                  <a:moveTo>
                    <a:pt x="1" y="1"/>
                  </a:moveTo>
                  <a:lnTo>
                    <a:pt x="1" y="3001"/>
                  </a:lnTo>
                  <a:lnTo>
                    <a:pt x="787" y="3001"/>
                  </a:lnTo>
                  <a:lnTo>
                    <a:pt x="787" y="763"/>
                  </a:lnTo>
                  <a:cubicBezTo>
                    <a:pt x="787" y="310"/>
                    <a:pt x="429"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8"/>
            <p:cNvSpPr/>
            <p:nvPr/>
          </p:nvSpPr>
          <p:spPr>
            <a:xfrm>
              <a:off x="7651866" y="3002687"/>
              <a:ext cx="56970" cy="56970"/>
            </a:xfrm>
            <a:custGeom>
              <a:avLst/>
              <a:gdLst/>
              <a:ahLst/>
              <a:cxnLst/>
              <a:rect l="l" t="t" r="r" b="b"/>
              <a:pathLst>
                <a:path w="1906" h="1906" extrusionOk="0">
                  <a:moveTo>
                    <a:pt x="953" y="0"/>
                  </a:moveTo>
                  <a:cubicBezTo>
                    <a:pt x="429" y="0"/>
                    <a:pt x="0" y="429"/>
                    <a:pt x="0" y="953"/>
                  </a:cubicBezTo>
                  <a:cubicBezTo>
                    <a:pt x="0" y="1500"/>
                    <a:pt x="429" y="1905"/>
                    <a:pt x="953" y="1905"/>
                  </a:cubicBezTo>
                  <a:cubicBezTo>
                    <a:pt x="1500" y="1905"/>
                    <a:pt x="1905" y="1500"/>
                    <a:pt x="1905" y="953"/>
                  </a:cubicBezTo>
                  <a:cubicBezTo>
                    <a:pt x="1905" y="429"/>
                    <a:pt x="1453" y="0"/>
                    <a:pt x="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8"/>
            <p:cNvSpPr/>
            <p:nvPr/>
          </p:nvSpPr>
          <p:spPr>
            <a:xfrm>
              <a:off x="7680322" y="3002687"/>
              <a:ext cx="28515" cy="56970"/>
            </a:xfrm>
            <a:custGeom>
              <a:avLst/>
              <a:gdLst/>
              <a:ahLst/>
              <a:cxnLst/>
              <a:rect l="l" t="t" r="r" b="b"/>
              <a:pathLst>
                <a:path w="954" h="1906" extrusionOk="0">
                  <a:moveTo>
                    <a:pt x="1" y="0"/>
                  </a:moveTo>
                  <a:lnTo>
                    <a:pt x="1" y="1905"/>
                  </a:lnTo>
                  <a:cubicBezTo>
                    <a:pt x="548" y="1905"/>
                    <a:pt x="953" y="1500"/>
                    <a:pt x="953" y="953"/>
                  </a:cubicBezTo>
                  <a:cubicBezTo>
                    <a:pt x="953" y="429"/>
                    <a:pt x="501"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78"/>
          <p:cNvGrpSpPr/>
          <p:nvPr/>
        </p:nvGrpSpPr>
        <p:grpSpPr>
          <a:xfrm>
            <a:off x="7749188" y="3567852"/>
            <a:ext cx="345949" cy="344544"/>
            <a:chOff x="7406288" y="3567852"/>
            <a:chExt cx="345949" cy="344544"/>
          </a:xfrm>
        </p:grpSpPr>
        <p:sp>
          <p:nvSpPr>
            <p:cNvPr id="14681" name="Google Shape;14681;p78"/>
            <p:cNvSpPr/>
            <p:nvPr/>
          </p:nvSpPr>
          <p:spPr>
            <a:xfrm>
              <a:off x="7502385" y="3816988"/>
              <a:ext cx="171569" cy="95409"/>
            </a:xfrm>
            <a:custGeom>
              <a:avLst/>
              <a:gdLst/>
              <a:ahLst/>
              <a:cxnLst/>
              <a:rect l="l" t="t" r="r" b="b"/>
              <a:pathLst>
                <a:path w="5740" h="3192" extrusionOk="0">
                  <a:moveTo>
                    <a:pt x="4501" y="1"/>
                  </a:moveTo>
                  <a:cubicBezTo>
                    <a:pt x="3953" y="382"/>
                    <a:pt x="3310" y="620"/>
                    <a:pt x="2596" y="620"/>
                  </a:cubicBezTo>
                  <a:cubicBezTo>
                    <a:pt x="2120" y="620"/>
                    <a:pt x="1691" y="549"/>
                    <a:pt x="1310" y="358"/>
                  </a:cubicBezTo>
                  <a:lnTo>
                    <a:pt x="24" y="1144"/>
                  </a:lnTo>
                  <a:lnTo>
                    <a:pt x="0" y="2597"/>
                  </a:lnTo>
                  <a:cubicBezTo>
                    <a:pt x="786" y="2978"/>
                    <a:pt x="1643" y="3192"/>
                    <a:pt x="2572" y="3192"/>
                  </a:cubicBezTo>
                  <a:cubicBezTo>
                    <a:pt x="3763" y="3192"/>
                    <a:pt x="4834" y="2835"/>
                    <a:pt x="5739" y="2239"/>
                  </a:cubicBezTo>
                  <a:lnTo>
                    <a:pt x="450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8"/>
            <p:cNvSpPr/>
            <p:nvPr/>
          </p:nvSpPr>
          <p:spPr>
            <a:xfrm>
              <a:off x="7579263" y="3816988"/>
              <a:ext cx="94692" cy="95409"/>
            </a:xfrm>
            <a:custGeom>
              <a:avLst/>
              <a:gdLst/>
              <a:ahLst/>
              <a:cxnLst/>
              <a:rect l="l" t="t" r="r" b="b"/>
              <a:pathLst>
                <a:path w="3168" h="3192" extrusionOk="0">
                  <a:moveTo>
                    <a:pt x="1905" y="1"/>
                  </a:moveTo>
                  <a:cubicBezTo>
                    <a:pt x="1358" y="382"/>
                    <a:pt x="715" y="620"/>
                    <a:pt x="0" y="620"/>
                  </a:cubicBezTo>
                  <a:lnTo>
                    <a:pt x="0" y="3192"/>
                  </a:lnTo>
                  <a:cubicBezTo>
                    <a:pt x="1191" y="3192"/>
                    <a:pt x="2262" y="2835"/>
                    <a:pt x="3167" y="2239"/>
                  </a:cubicBezTo>
                  <a:lnTo>
                    <a:pt x="1905"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8"/>
            <p:cNvSpPr/>
            <p:nvPr/>
          </p:nvSpPr>
          <p:spPr>
            <a:xfrm>
              <a:off x="7636921" y="3728721"/>
              <a:ext cx="115316" cy="154501"/>
            </a:xfrm>
            <a:custGeom>
              <a:avLst/>
              <a:gdLst/>
              <a:ahLst/>
              <a:cxnLst/>
              <a:rect l="l" t="t" r="r" b="b"/>
              <a:pathLst>
                <a:path w="3858" h="5169" extrusionOk="0">
                  <a:moveTo>
                    <a:pt x="1238" y="1"/>
                  </a:moveTo>
                  <a:cubicBezTo>
                    <a:pt x="1238" y="120"/>
                    <a:pt x="1286" y="239"/>
                    <a:pt x="1286" y="358"/>
                  </a:cubicBezTo>
                  <a:cubicBezTo>
                    <a:pt x="1286" y="1406"/>
                    <a:pt x="762" y="2358"/>
                    <a:pt x="0" y="2930"/>
                  </a:cubicBezTo>
                  <a:lnTo>
                    <a:pt x="24" y="4406"/>
                  </a:lnTo>
                  <a:lnTo>
                    <a:pt x="1286" y="5169"/>
                  </a:lnTo>
                  <a:cubicBezTo>
                    <a:pt x="2834" y="4121"/>
                    <a:pt x="3858" y="2358"/>
                    <a:pt x="3858" y="358"/>
                  </a:cubicBezTo>
                  <a:cubicBezTo>
                    <a:pt x="3834" y="287"/>
                    <a:pt x="3834" y="168"/>
                    <a:pt x="3810" y="48"/>
                  </a:cubicBezTo>
                  <a:lnTo>
                    <a:pt x="12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8"/>
            <p:cNvSpPr/>
            <p:nvPr/>
          </p:nvSpPr>
          <p:spPr>
            <a:xfrm>
              <a:off x="7406975" y="3719485"/>
              <a:ext cx="134565" cy="175126"/>
            </a:xfrm>
            <a:custGeom>
              <a:avLst/>
              <a:gdLst/>
              <a:ahLst/>
              <a:cxnLst/>
              <a:rect l="l" t="t" r="r" b="b"/>
              <a:pathLst>
                <a:path w="4502" h="5859" extrusionOk="0">
                  <a:moveTo>
                    <a:pt x="1287" y="0"/>
                  </a:moveTo>
                  <a:lnTo>
                    <a:pt x="1" y="1072"/>
                  </a:lnTo>
                  <a:cubicBezTo>
                    <a:pt x="120" y="3168"/>
                    <a:pt x="1406" y="4954"/>
                    <a:pt x="3192" y="5859"/>
                  </a:cubicBezTo>
                  <a:lnTo>
                    <a:pt x="3216" y="4406"/>
                  </a:lnTo>
                  <a:lnTo>
                    <a:pt x="4502" y="3644"/>
                  </a:lnTo>
                  <a:cubicBezTo>
                    <a:pt x="3454" y="3215"/>
                    <a:pt x="2716" y="2263"/>
                    <a:pt x="2597" y="1096"/>
                  </a:cubicBezTo>
                  <a:lnTo>
                    <a:pt x="12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8"/>
            <p:cNvSpPr/>
            <p:nvPr/>
          </p:nvSpPr>
          <p:spPr>
            <a:xfrm>
              <a:off x="7616984" y="3586354"/>
              <a:ext cx="134565" cy="165172"/>
            </a:xfrm>
            <a:custGeom>
              <a:avLst/>
              <a:gdLst/>
              <a:ahLst/>
              <a:cxnLst/>
              <a:rect l="l" t="t" r="r" b="b"/>
              <a:pathLst>
                <a:path w="4502" h="5526" extrusionOk="0">
                  <a:moveTo>
                    <a:pt x="1310" y="1"/>
                  </a:moveTo>
                  <a:lnTo>
                    <a:pt x="0" y="2239"/>
                  </a:lnTo>
                  <a:cubicBezTo>
                    <a:pt x="1048" y="2692"/>
                    <a:pt x="1786" y="3645"/>
                    <a:pt x="1905" y="4811"/>
                  </a:cubicBezTo>
                  <a:lnTo>
                    <a:pt x="3215" y="5526"/>
                  </a:lnTo>
                  <a:lnTo>
                    <a:pt x="4501" y="4811"/>
                  </a:lnTo>
                  <a:cubicBezTo>
                    <a:pt x="4382" y="2692"/>
                    <a:pt x="3096" y="906"/>
                    <a:pt x="1310"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8"/>
            <p:cNvSpPr/>
            <p:nvPr/>
          </p:nvSpPr>
          <p:spPr>
            <a:xfrm>
              <a:off x="7483853" y="3568570"/>
              <a:ext cx="172316" cy="95409"/>
            </a:xfrm>
            <a:custGeom>
              <a:avLst/>
              <a:gdLst/>
              <a:ahLst/>
              <a:cxnLst/>
              <a:rect l="l" t="t" r="r" b="b"/>
              <a:pathLst>
                <a:path w="5765" h="3192" extrusionOk="0">
                  <a:moveTo>
                    <a:pt x="3192" y="1"/>
                  </a:moveTo>
                  <a:cubicBezTo>
                    <a:pt x="2001" y="1"/>
                    <a:pt x="930" y="358"/>
                    <a:pt x="1" y="953"/>
                  </a:cubicBezTo>
                  <a:lnTo>
                    <a:pt x="1287" y="3192"/>
                  </a:lnTo>
                  <a:cubicBezTo>
                    <a:pt x="1811" y="2811"/>
                    <a:pt x="2478" y="2573"/>
                    <a:pt x="3192" y="2573"/>
                  </a:cubicBezTo>
                  <a:cubicBezTo>
                    <a:pt x="3668" y="2573"/>
                    <a:pt x="4073" y="2668"/>
                    <a:pt x="4454" y="2834"/>
                  </a:cubicBezTo>
                  <a:lnTo>
                    <a:pt x="5740" y="2072"/>
                  </a:lnTo>
                  <a:lnTo>
                    <a:pt x="5764" y="596"/>
                  </a:lnTo>
                  <a:cubicBezTo>
                    <a:pt x="5002" y="215"/>
                    <a:pt x="4097" y="1"/>
                    <a:pt x="319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8"/>
            <p:cNvSpPr/>
            <p:nvPr/>
          </p:nvSpPr>
          <p:spPr>
            <a:xfrm>
              <a:off x="7579263" y="3567852"/>
              <a:ext cx="76907" cy="84738"/>
            </a:xfrm>
            <a:custGeom>
              <a:avLst/>
              <a:gdLst/>
              <a:ahLst/>
              <a:cxnLst/>
              <a:rect l="l" t="t" r="r" b="b"/>
              <a:pathLst>
                <a:path w="2573" h="2835" extrusionOk="0">
                  <a:moveTo>
                    <a:pt x="0" y="1"/>
                  </a:moveTo>
                  <a:lnTo>
                    <a:pt x="0" y="2573"/>
                  </a:lnTo>
                  <a:cubicBezTo>
                    <a:pt x="476" y="2573"/>
                    <a:pt x="881" y="2644"/>
                    <a:pt x="1262" y="2835"/>
                  </a:cubicBezTo>
                  <a:lnTo>
                    <a:pt x="2548" y="2096"/>
                  </a:lnTo>
                  <a:lnTo>
                    <a:pt x="2572" y="620"/>
                  </a:lnTo>
                  <a:cubicBezTo>
                    <a:pt x="1810" y="239"/>
                    <a:pt x="953" y="25"/>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8"/>
            <p:cNvSpPr/>
            <p:nvPr/>
          </p:nvSpPr>
          <p:spPr>
            <a:xfrm>
              <a:off x="7406288" y="3598460"/>
              <a:ext cx="116033" cy="153784"/>
            </a:xfrm>
            <a:custGeom>
              <a:avLst/>
              <a:gdLst/>
              <a:ahLst/>
              <a:cxnLst/>
              <a:rect l="l" t="t" r="r" b="b"/>
              <a:pathLst>
                <a:path w="3882" h="5145" extrusionOk="0">
                  <a:moveTo>
                    <a:pt x="2596" y="1"/>
                  </a:moveTo>
                  <a:cubicBezTo>
                    <a:pt x="1048" y="1025"/>
                    <a:pt x="0" y="2787"/>
                    <a:pt x="0" y="4787"/>
                  </a:cubicBezTo>
                  <a:lnTo>
                    <a:pt x="0" y="5145"/>
                  </a:lnTo>
                  <a:lnTo>
                    <a:pt x="1286" y="4430"/>
                  </a:lnTo>
                  <a:lnTo>
                    <a:pt x="2620" y="5145"/>
                  </a:lnTo>
                  <a:cubicBezTo>
                    <a:pt x="2620" y="5026"/>
                    <a:pt x="2596" y="4907"/>
                    <a:pt x="2596" y="4787"/>
                  </a:cubicBezTo>
                  <a:cubicBezTo>
                    <a:pt x="2596" y="3740"/>
                    <a:pt x="3096" y="2787"/>
                    <a:pt x="3882" y="2216"/>
                  </a:cubicBezTo>
                  <a:lnTo>
                    <a:pt x="3834" y="739"/>
                  </a:lnTo>
                  <a:lnTo>
                    <a:pt x="259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8"/>
            <p:cNvSpPr/>
            <p:nvPr/>
          </p:nvSpPr>
          <p:spPr>
            <a:xfrm>
              <a:off x="7478173" y="3639051"/>
              <a:ext cx="202893" cy="202893"/>
            </a:xfrm>
            <a:custGeom>
              <a:avLst/>
              <a:gdLst/>
              <a:ahLst/>
              <a:cxnLst/>
              <a:rect l="l" t="t" r="r" b="b"/>
              <a:pathLst>
                <a:path w="6788" h="6788" extrusionOk="0">
                  <a:moveTo>
                    <a:pt x="3406" y="0"/>
                  </a:moveTo>
                  <a:cubicBezTo>
                    <a:pt x="1525" y="0"/>
                    <a:pt x="0" y="1524"/>
                    <a:pt x="0" y="3382"/>
                  </a:cubicBezTo>
                  <a:cubicBezTo>
                    <a:pt x="0" y="5263"/>
                    <a:pt x="1525" y="6787"/>
                    <a:pt x="3406" y="6787"/>
                  </a:cubicBezTo>
                  <a:cubicBezTo>
                    <a:pt x="5263" y="6787"/>
                    <a:pt x="6788" y="5263"/>
                    <a:pt x="6788" y="3382"/>
                  </a:cubicBezTo>
                  <a:cubicBezTo>
                    <a:pt x="6788" y="1524"/>
                    <a:pt x="5263" y="0"/>
                    <a:pt x="340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8"/>
            <p:cNvSpPr/>
            <p:nvPr/>
          </p:nvSpPr>
          <p:spPr>
            <a:xfrm>
              <a:off x="7579950" y="3638333"/>
              <a:ext cx="101118" cy="203611"/>
            </a:xfrm>
            <a:custGeom>
              <a:avLst/>
              <a:gdLst/>
              <a:ahLst/>
              <a:cxnLst/>
              <a:rect l="l" t="t" r="r" b="b"/>
              <a:pathLst>
                <a:path w="3383" h="6812" extrusionOk="0">
                  <a:moveTo>
                    <a:pt x="1" y="0"/>
                  </a:moveTo>
                  <a:lnTo>
                    <a:pt x="1" y="6811"/>
                  </a:lnTo>
                  <a:cubicBezTo>
                    <a:pt x="1882" y="6811"/>
                    <a:pt x="3383" y="5287"/>
                    <a:pt x="3383" y="3430"/>
                  </a:cubicBezTo>
                  <a:cubicBezTo>
                    <a:pt x="3383" y="1548"/>
                    <a:pt x="1882" y="24"/>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78"/>
          <p:cNvGrpSpPr/>
          <p:nvPr/>
        </p:nvGrpSpPr>
        <p:grpSpPr>
          <a:xfrm>
            <a:off x="7008816" y="3575683"/>
            <a:ext cx="343109" cy="344545"/>
            <a:chOff x="6742116" y="3575683"/>
            <a:chExt cx="343109" cy="344545"/>
          </a:xfrm>
        </p:grpSpPr>
        <p:sp>
          <p:nvSpPr>
            <p:cNvPr id="14692" name="Google Shape;14692;p78"/>
            <p:cNvSpPr/>
            <p:nvPr/>
          </p:nvSpPr>
          <p:spPr>
            <a:xfrm>
              <a:off x="6967041" y="3708814"/>
              <a:ext cx="118185" cy="77594"/>
            </a:xfrm>
            <a:custGeom>
              <a:avLst/>
              <a:gdLst/>
              <a:ahLst/>
              <a:cxnLst/>
              <a:rect l="l" t="t" r="r" b="b"/>
              <a:pathLst>
                <a:path w="3954" h="2596" extrusionOk="0">
                  <a:moveTo>
                    <a:pt x="1096" y="0"/>
                  </a:moveTo>
                  <a:lnTo>
                    <a:pt x="1" y="1310"/>
                  </a:lnTo>
                  <a:lnTo>
                    <a:pt x="1096" y="2596"/>
                  </a:lnTo>
                  <a:lnTo>
                    <a:pt x="3954" y="2596"/>
                  </a:lnTo>
                  <a:lnTo>
                    <a:pt x="395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8"/>
            <p:cNvSpPr/>
            <p:nvPr/>
          </p:nvSpPr>
          <p:spPr>
            <a:xfrm>
              <a:off x="6967758" y="3748658"/>
              <a:ext cx="117468" cy="39186"/>
            </a:xfrm>
            <a:custGeom>
              <a:avLst/>
              <a:gdLst/>
              <a:ahLst/>
              <a:cxnLst/>
              <a:rect l="l" t="t" r="r" b="b"/>
              <a:pathLst>
                <a:path w="3930" h="1311" extrusionOk="0">
                  <a:moveTo>
                    <a:pt x="1" y="1"/>
                  </a:moveTo>
                  <a:lnTo>
                    <a:pt x="1120" y="1310"/>
                  </a:lnTo>
                  <a:lnTo>
                    <a:pt x="3930" y="1310"/>
                  </a:lnTo>
                  <a:lnTo>
                    <a:pt x="3930"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8"/>
            <p:cNvSpPr/>
            <p:nvPr/>
          </p:nvSpPr>
          <p:spPr>
            <a:xfrm>
              <a:off x="6742116" y="3607726"/>
              <a:ext cx="118185" cy="78312"/>
            </a:xfrm>
            <a:custGeom>
              <a:avLst/>
              <a:gdLst/>
              <a:ahLst/>
              <a:cxnLst/>
              <a:rect l="l" t="t" r="r" b="b"/>
              <a:pathLst>
                <a:path w="3954" h="2620" extrusionOk="0">
                  <a:moveTo>
                    <a:pt x="0" y="0"/>
                  </a:moveTo>
                  <a:lnTo>
                    <a:pt x="0" y="2620"/>
                  </a:lnTo>
                  <a:lnTo>
                    <a:pt x="2858" y="2620"/>
                  </a:lnTo>
                  <a:lnTo>
                    <a:pt x="3954" y="1310"/>
                  </a:lnTo>
                  <a:lnTo>
                    <a:pt x="2858"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8"/>
            <p:cNvSpPr/>
            <p:nvPr/>
          </p:nvSpPr>
          <p:spPr>
            <a:xfrm>
              <a:off x="6742116" y="3648287"/>
              <a:ext cx="117468" cy="38468"/>
            </a:xfrm>
            <a:custGeom>
              <a:avLst/>
              <a:gdLst/>
              <a:ahLst/>
              <a:cxnLst/>
              <a:rect l="l" t="t" r="r" b="b"/>
              <a:pathLst>
                <a:path w="3930" h="1287" extrusionOk="0">
                  <a:moveTo>
                    <a:pt x="0" y="1"/>
                  </a:moveTo>
                  <a:lnTo>
                    <a:pt x="0" y="1287"/>
                  </a:lnTo>
                  <a:lnTo>
                    <a:pt x="2834" y="1287"/>
                  </a:lnTo>
                  <a:lnTo>
                    <a:pt x="3930"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8"/>
            <p:cNvSpPr/>
            <p:nvPr/>
          </p:nvSpPr>
          <p:spPr>
            <a:xfrm>
              <a:off x="6742116" y="3809156"/>
              <a:ext cx="118185" cy="78342"/>
            </a:xfrm>
            <a:custGeom>
              <a:avLst/>
              <a:gdLst/>
              <a:ahLst/>
              <a:cxnLst/>
              <a:rect l="l" t="t" r="r" b="b"/>
              <a:pathLst>
                <a:path w="3954" h="2621" extrusionOk="0">
                  <a:moveTo>
                    <a:pt x="0" y="1"/>
                  </a:moveTo>
                  <a:lnTo>
                    <a:pt x="0" y="2620"/>
                  </a:lnTo>
                  <a:lnTo>
                    <a:pt x="2858" y="2620"/>
                  </a:lnTo>
                  <a:lnTo>
                    <a:pt x="3954" y="1311"/>
                  </a:lnTo>
                  <a:lnTo>
                    <a:pt x="2858"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8"/>
            <p:cNvSpPr/>
            <p:nvPr/>
          </p:nvSpPr>
          <p:spPr>
            <a:xfrm>
              <a:off x="6742116" y="3849030"/>
              <a:ext cx="117468" cy="39186"/>
            </a:xfrm>
            <a:custGeom>
              <a:avLst/>
              <a:gdLst/>
              <a:ahLst/>
              <a:cxnLst/>
              <a:rect l="l" t="t" r="r" b="b"/>
              <a:pathLst>
                <a:path w="3930" h="1311" extrusionOk="0">
                  <a:moveTo>
                    <a:pt x="0" y="0"/>
                  </a:moveTo>
                  <a:lnTo>
                    <a:pt x="0" y="1310"/>
                  </a:lnTo>
                  <a:lnTo>
                    <a:pt x="2834" y="1310"/>
                  </a:lnTo>
                  <a:lnTo>
                    <a:pt x="3930"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8"/>
            <p:cNvSpPr/>
            <p:nvPr/>
          </p:nvSpPr>
          <p:spPr>
            <a:xfrm>
              <a:off x="6903703" y="3770030"/>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8"/>
            <p:cNvSpPr/>
            <p:nvPr/>
          </p:nvSpPr>
          <p:spPr>
            <a:xfrm>
              <a:off x="6903703" y="3575683"/>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8"/>
            <p:cNvSpPr/>
            <p:nvPr/>
          </p:nvSpPr>
          <p:spPr>
            <a:xfrm>
              <a:off x="6903703" y="3669658"/>
              <a:ext cx="20654" cy="56970"/>
            </a:xfrm>
            <a:custGeom>
              <a:avLst/>
              <a:gdLst/>
              <a:ahLst/>
              <a:cxnLst/>
              <a:rect l="l" t="t" r="r" b="b"/>
              <a:pathLst>
                <a:path w="691" h="1906" extrusionOk="0">
                  <a:moveTo>
                    <a:pt x="0" y="0"/>
                  </a:moveTo>
                  <a:lnTo>
                    <a:pt x="0"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8"/>
            <p:cNvSpPr/>
            <p:nvPr/>
          </p:nvSpPr>
          <p:spPr>
            <a:xfrm>
              <a:off x="6903703" y="3870371"/>
              <a:ext cx="20654" cy="49857"/>
            </a:xfrm>
            <a:custGeom>
              <a:avLst/>
              <a:gdLst/>
              <a:ahLst/>
              <a:cxnLst/>
              <a:rect l="l" t="t" r="r" b="b"/>
              <a:pathLst>
                <a:path w="691" h="1668" extrusionOk="0">
                  <a:moveTo>
                    <a:pt x="0" y="1"/>
                  </a:moveTo>
                  <a:lnTo>
                    <a:pt x="0"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8"/>
            <p:cNvSpPr/>
            <p:nvPr/>
          </p:nvSpPr>
          <p:spPr>
            <a:xfrm>
              <a:off x="6881645" y="3614839"/>
              <a:ext cx="64084" cy="64084"/>
            </a:xfrm>
            <a:custGeom>
              <a:avLst/>
              <a:gdLst/>
              <a:ahLst/>
              <a:cxnLst/>
              <a:rect l="l" t="t" r="r" b="b"/>
              <a:pathLst>
                <a:path w="2144" h="2144" extrusionOk="0">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8"/>
            <p:cNvSpPr/>
            <p:nvPr/>
          </p:nvSpPr>
          <p:spPr>
            <a:xfrm>
              <a:off x="6881645" y="3646882"/>
              <a:ext cx="64084" cy="32042"/>
            </a:xfrm>
            <a:custGeom>
              <a:avLst/>
              <a:gdLst/>
              <a:ahLst/>
              <a:cxnLst/>
              <a:rect l="l" t="t" r="r" b="b"/>
              <a:pathLst>
                <a:path w="2144" h="1072" extrusionOk="0">
                  <a:moveTo>
                    <a:pt x="0" y="0"/>
                  </a:moveTo>
                  <a:cubicBezTo>
                    <a:pt x="0" y="596"/>
                    <a:pt x="476" y="1072"/>
                    <a:pt x="1072" y="1072"/>
                  </a:cubicBezTo>
                  <a:cubicBezTo>
                    <a:pt x="1667" y="1072"/>
                    <a:pt x="2143" y="596"/>
                    <a:pt x="2143"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8"/>
            <p:cNvSpPr/>
            <p:nvPr/>
          </p:nvSpPr>
          <p:spPr>
            <a:xfrm>
              <a:off x="6881645" y="3715929"/>
              <a:ext cx="64084" cy="64084"/>
            </a:xfrm>
            <a:custGeom>
              <a:avLst/>
              <a:gdLst/>
              <a:ahLst/>
              <a:cxnLst/>
              <a:rect l="l" t="t" r="r" b="b"/>
              <a:pathLst>
                <a:path w="2144" h="2144" extrusionOk="0">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8"/>
            <p:cNvSpPr/>
            <p:nvPr/>
          </p:nvSpPr>
          <p:spPr>
            <a:xfrm>
              <a:off x="6881645" y="3748658"/>
              <a:ext cx="64084" cy="32072"/>
            </a:xfrm>
            <a:custGeom>
              <a:avLst/>
              <a:gdLst/>
              <a:ahLst/>
              <a:cxnLst/>
              <a:rect l="l" t="t" r="r" b="b"/>
              <a:pathLst>
                <a:path w="2144" h="1073" extrusionOk="0">
                  <a:moveTo>
                    <a:pt x="0" y="1"/>
                  </a:moveTo>
                  <a:cubicBezTo>
                    <a:pt x="0" y="596"/>
                    <a:pt x="476" y="1072"/>
                    <a:pt x="1072" y="1072"/>
                  </a:cubicBezTo>
                  <a:cubicBezTo>
                    <a:pt x="1667" y="1072"/>
                    <a:pt x="2143" y="596"/>
                    <a:pt x="2143"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8"/>
            <p:cNvSpPr/>
            <p:nvPr/>
          </p:nvSpPr>
          <p:spPr>
            <a:xfrm>
              <a:off x="6881645" y="3816988"/>
              <a:ext cx="64084" cy="64114"/>
            </a:xfrm>
            <a:custGeom>
              <a:avLst/>
              <a:gdLst/>
              <a:ahLst/>
              <a:cxnLst/>
              <a:rect l="l" t="t" r="r" b="b"/>
              <a:pathLst>
                <a:path w="2144" h="2145" extrusionOk="0">
                  <a:moveTo>
                    <a:pt x="1072" y="1"/>
                  </a:moveTo>
                  <a:cubicBezTo>
                    <a:pt x="476" y="1"/>
                    <a:pt x="0" y="477"/>
                    <a:pt x="0" y="1072"/>
                  </a:cubicBezTo>
                  <a:cubicBezTo>
                    <a:pt x="0" y="1668"/>
                    <a:pt x="476" y="2144"/>
                    <a:pt x="1072" y="2144"/>
                  </a:cubicBezTo>
                  <a:cubicBezTo>
                    <a:pt x="1667" y="2120"/>
                    <a:pt x="2143" y="1644"/>
                    <a:pt x="2143" y="1072"/>
                  </a:cubicBezTo>
                  <a:cubicBezTo>
                    <a:pt x="2143"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8"/>
            <p:cNvSpPr/>
            <p:nvPr/>
          </p:nvSpPr>
          <p:spPr>
            <a:xfrm>
              <a:off x="6881645" y="3849030"/>
              <a:ext cx="64084" cy="32072"/>
            </a:xfrm>
            <a:custGeom>
              <a:avLst/>
              <a:gdLst/>
              <a:ahLst/>
              <a:cxnLst/>
              <a:rect l="l" t="t" r="r" b="b"/>
              <a:pathLst>
                <a:path w="2144" h="1073" extrusionOk="0">
                  <a:moveTo>
                    <a:pt x="0" y="0"/>
                  </a:moveTo>
                  <a:cubicBezTo>
                    <a:pt x="0" y="596"/>
                    <a:pt x="476" y="1072"/>
                    <a:pt x="1072" y="1072"/>
                  </a:cubicBezTo>
                  <a:cubicBezTo>
                    <a:pt x="1667" y="1072"/>
                    <a:pt x="2143" y="596"/>
                    <a:pt x="2143"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78"/>
          <p:cNvGrpSpPr/>
          <p:nvPr/>
        </p:nvGrpSpPr>
        <p:grpSpPr>
          <a:xfrm>
            <a:off x="6273438" y="3579240"/>
            <a:ext cx="343826" cy="344544"/>
            <a:chOff x="6082938" y="3579240"/>
            <a:chExt cx="343826" cy="344544"/>
          </a:xfrm>
        </p:grpSpPr>
        <p:sp>
          <p:nvSpPr>
            <p:cNvPr id="14709" name="Google Shape;14709;p78"/>
            <p:cNvSpPr/>
            <p:nvPr/>
          </p:nvSpPr>
          <p:spPr>
            <a:xfrm>
              <a:off x="6175478" y="3579240"/>
              <a:ext cx="64084" cy="128168"/>
            </a:xfrm>
            <a:custGeom>
              <a:avLst/>
              <a:gdLst/>
              <a:ahLst/>
              <a:cxnLst/>
              <a:rect l="l" t="t" r="r" b="b"/>
              <a:pathLst>
                <a:path w="2144" h="4288" extrusionOk="0">
                  <a:moveTo>
                    <a:pt x="334" y="1"/>
                  </a:moveTo>
                  <a:lnTo>
                    <a:pt x="0" y="1858"/>
                  </a:lnTo>
                  <a:lnTo>
                    <a:pt x="334" y="2454"/>
                  </a:lnTo>
                  <a:lnTo>
                    <a:pt x="1072" y="3740"/>
                  </a:lnTo>
                  <a:lnTo>
                    <a:pt x="1882" y="4287"/>
                  </a:lnTo>
                  <a:lnTo>
                    <a:pt x="2144" y="2454"/>
                  </a:lnTo>
                  <a:lnTo>
                    <a:pt x="1882" y="1858"/>
                  </a:lnTo>
                  <a:lnTo>
                    <a:pt x="334"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8"/>
            <p:cNvSpPr/>
            <p:nvPr/>
          </p:nvSpPr>
          <p:spPr>
            <a:xfrm>
              <a:off x="6230984" y="3633342"/>
              <a:ext cx="195780" cy="82616"/>
            </a:xfrm>
            <a:custGeom>
              <a:avLst/>
              <a:gdLst/>
              <a:ahLst/>
              <a:cxnLst/>
              <a:rect l="l" t="t" r="r" b="b"/>
              <a:pathLst>
                <a:path w="6550" h="2764" extrusionOk="0">
                  <a:moveTo>
                    <a:pt x="25" y="1"/>
                  </a:moveTo>
                  <a:lnTo>
                    <a:pt x="25" y="2454"/>
                  </a:lnTo>
                  <a:lnTo>
                    <a:pt x="1" y="2454"/>
                  </a:lnTo>
                  <a:lnTo>
                    <a:pt x="3263" y="2763"/>
                  </a:lnTo>
                  <a:lnTo>
                    <a:pt x="5597" y="2454"/>
                  </a:lnTo>
                  <a:lnTo>
                    <a:pt x="6550" y="1239"/>
                  </a:lnTo>
                  <a:lnTo>
                    <a:pt x="559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8"/>
            <p:cNvSpPr/>
            <p:nvPr/>
          </p:nvSpPr>
          <p:spPr>
            <a:xfrm>
              <a:off x="6082938" y="3579240"/>
              <a:ext cx="101805" cy="84738"/>
            </a:xfrm>
            <a:custGeom>
              <a:avLst/>
              <a:gdLst/>
              <a:ahLst/>
              <a:cxnLst/>
              <a:rect l="l" t="t" r="r" b="b"/>
              <a:pathLst>
                <a:path w="3406" h="2835" extrusionOk="0">
                  <a:moveTo>
                    <a:pt x="0" y="1"/>
                  </a:moveTo>
                  <a:lnTo>
                    <a:pt x="0" y="2430"/>
                  </a:lnTo>
                  <a:lnTo>
                    <a:pt x="1691" y="2835"/>
                  </a:lnTo>
                  <a:lnTo>
                    <a:pt x="3406" y="2430"/>
                  </a:lnTo>
                  <a:lnTo>
                    <a:pt x="34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8"/>
            <p:cNvSpPr/>
            <p:nvPr/>
          </p:nvSpPr>
          <p:spPr>
            <a:xfrm>
              <a:off x="6175478" y="3651844"/>
              <a:ext cx="64084" cy="128168"/>
            </a:xfrm>
            <a:custGeom>
              <a:avLst/>
              <a:gdLst/>
              <a:ahLst/>
              <a:cxnLst/>
              <a:rect l="l" t="t" r="r" b="b"/>
              <a:pathLst>
                <a:path w="2144" h="4288" extrusionOk="0">
                  <a:moveTo>
                    <a:pt x="334" y="1"/>
                  </a:moveTo>
                  <a:lnTo>
                    <a:pt x="0" y="1835"/>
                  </a:lnTo>
                  <a:lnTo>
                    <a:pt x="334" y="2430"/>
                  </a:lnTo>
                  <a:lnTo>
                    <a:pt x="1072" y="3716"/>
                  </a:lnTo>
                  <a:lnTo>
                    <a:pt x="1882" y="4287"/>
                  </a:lnTo>
                  <a:lnTo>
                    <a:pt x="2144" y="2430"/>
                  </a:lnTo>
                  <a:lnTo>
                    <a:pt x="1882" y="1835"/>
                  </a:lnTo>
                  <a:lnTo>
                    <a:pt x="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8"/>
            <p:cNvSpPr/>
            <p:nvPr/>
          </p:nvSpPr>
          <p:spPr>
            <a:xfrm>
              <a:off x="6230984" y="3705945"/>
              <a:ext cx="195780" cy="81899"/>
            </a:xfrm>
            <a:custGeom>
              <a:avLst/>
              <a:gdLst/>
              <a:ahLst/>
              <a:cxnLst/>
              <a:rect l="l" t="t" r="r" b="b"/>
              <a:pathLst>
                <a:path w="6550" h="2740" extrusionOk="0">
                  <a:moveTo>
                    <a:pt x="25" y="1"/>
                  </a:moveTo>
                  <a:lnTo>
                    <a:pt x="25" y="2430"/>
                  </a:lnTo>
                  <a:lnTo>
                    <a:pt x="1" y="2430"/>
                  </a:lnTo>
                  <a:lnTo>
                    <a:pt x="3263" y="2739"/>
                  </a:lnTo>
                  <a:lnTo>
                    <a:pt x="5597" y="2430"/>
                  </a:lnTo>
                  <a:lnTo>
                    <a:pt x="6550" y="1215"/>
                  </a:lnTo>
                  <a:lnTo>
                    <a:pt x="559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8"/>
            <p:cNvSpPr/>
            <p:nvPr/>
          </p:nvSpPr>
          <p:spPr>
            <a:xfrm>
              <a:off x="6082938" y="3651844"/>
              <a:ext cx="101805" cy="84021"/>
            </a:xfrm>
            <a:custGeom>
              <a:avLst/>
              <a:gdLst/>
              <a:ahLst/>
              <a:cxnLst/>
              <a:rect l="l" t="t" r="r" b="b"/>
              <a:pathLst>
                <a:path w="3406" h="2811" extrusionOk="0">
                  <a:moveTo>
                    <a:pt x="0" y="1"/>
                  </a:moveTo>
                  <a:lnTo>
                    <a:pt x="0" y="2406"/>
                  </a:lnTo>
                  <a:lnTo>
                    <a:pt x="1691" y="2811"/>
                  </a:lnTo>
                  <a:lnTo>
                    <a:pt x="3406" y="2406"/>
                  </a:lnTo>
                  <a:lnTo>
                    <a:pt x="340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8"/>
            <p:cNvSpPr/>
            <p:nvPr/>
          </p:nvSpPr>
          <p:spPr>
            <a:xfrm>
              <a:off x="6175478" y="3723760"/>
              <a:ext cx="64084" cy="128138"/>
            </a:xfrm>
            <a:custGeom>
              <a:avLst/>
              <a:gdLst/>
              <a:ahLst/>
              <a:cxnLst/>
              <a:rect l="l" t="t" r="r" b="b"/>
              <a:pathLst>
                <a:path w="2144" h="4287" extrusionOk="0">
                  <a:moveTo>
                    <a:pt x="334" y="0"/>
                  </a:moveTo>
                  <a:lnTo>
                    <a:pt x="0" y="1834"/>
                  </a:lnTo>
                  <a:lnTo>
                    <a:pt x="334" y="2429"/>
                  </a:lnTo>
                  <a:lnTo>
                    <a:pt x="1072" y="3715"/>
                  </a:lnTo>
                  <a:lnTo>
                    <a:pt x="1882" y="4287"/>
                  </a:lnTo>
                  <a:lnTo>
                    <a:pt x="2144" y="2429"/>
                  </a:lnTo>
                  <a:lnTo>
                    <a:pt x="1882" y="1834"/>
                  </a:lnTo>
                  <a:lnTo>
                    <a:pt x="334"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8"/>
            <p:cNvSpPr/>
            <p:nvPr/>
          </p:nvSpPr>
          <p:spPr>
            <a:xfrm>
              <a:off x="6230984" y="3777861"/>
              <a:ext cx="195780" cy="81869"/>
            </a:xfrm>
            <a:custGeom>
              <a:avLst/>
              <a:gdLst/>
              <a:ahLst/>
              <a:cxnLst/>
              <a:rect l="l" t="t" r="r" b="b"/>
              <a:pathLst>
                <a:path w="6550" h="2739" extrusionOk="0">
                  <a:moveTo>
                    <a:pt x="25" y="0"/>
                  </a:moveTo>
                  <a:lnTo>
                    <a:pt x="25" y="2453"/>
                  </a:lnTo>
                  <a:lnTo>
                    <a:pt x="1" y="2453"/>
                  </a:lnTo>
                  <a:lnTo>
                    <a:pt x="3263" y="2739"/>
                  </a:lnTo>
                  <a:lnTo>
                    <a:pt x="5597" y="2453"/>
                  </a:lnTo>
                  <a:lnTo>
                    <a:pt x="6550" y="1215"/>
                  </a:lnTo>
                  <a:lnTo>
                    <a:pt x="5597"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8"/>
            <p:cNvSpPr/>
            <p:nvPr/>
          </p:nvSpPr>
          <p:spPr>
            <a:xfrm>
              <a:off x="6082938" y="3723760"/>
              <a:ext cx="101805" cy="84738"/>
            </a:xfrm>
            <a:custGeom>
              <a:avLst/>
              <a:gdLst/>
              <a:ahLst/>
              <a:cxnLst/>
              <a:rect l="l" t="t" r="r" b="b"/>
              <a:pathLst>
                <a:path w="3406" h="2835" extrusionOk="0">
                  <a:moveTo>
                    <a:pt x="0" y="0"/>
                  </a:moveTo>
                  <a:lnTo>
                    <a:pt x="0" y="2405"/>
                  </a:lnTo>
                  <a:lnTo>
                    <a:pt x="1691" y="2834"/>
                  </a:lnTo>
                  <a:lnTo>
                    <a:pt x="3406" y="2405"/>
                  </a:lnTo>
                  <a:lnTo>
                    <a:pt x="340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8"/>
            <p:cNvSpPr/>
            <p:nvPr/>
          </p:nvSpPr>
          <p:spPr>
            <a:xfrm>
              <a:off x="6175478" y="3795646"/>
              <a:ext cx="64084" cy="128138"/>
            </a:xfrm>
            <a:custGeom>
              <a:avLst/>
              <a:gdLst/>
              <a:ahLst/>
              <a:cxnLst/>
              <a:rect l="l" t="t" r="r" b="b"/>
              <a:pathLst>
                <a:path w="2144" h="4287" extrusionOk="0">
                  <a:moveTo>
                    <a:pt x="334" y="0"/>
                  </a:moveTo>
                  <a:lnTo>
                    <a:pt x="0" y="1858"/>
                  </a:lnTo>
                  <a:lnTo>
                    <a:pt x="334" y="2453"/>
                  </a:lnTo>
                  <a:lnTo>
                    <a:pt x="1882" y="4287"/>
                  </a:lnTo>
                  <a:lnTo>
                    <a:pt x="2144" y="2453"/>
                  </a:lnTo>
                  <a:lnTo>
                    <a:pt x="1882" y="1858"/>
                  </a:lnTo>
                  <a:lnTo>
                    <a:pt x="3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8"/>
            <p:cNvSpPr/>
            <p:nvPr/>
          </p:nvSpPr>
          <p:spPr>
            <a:xfrm>
              <a:off x="6230984" y="3849747"/>
              <a:ext cx="195780" cy="73350"/>
            </a:xfrm>
            <a:custGeom>
              <a:avLst/>
              <a:gdLst/>
              <a:ahLst/>
              <a:cxnLst/>
              <a:rect l="l" t="t" r="r" b="b"/>
              <a:pathLst>
                <a:path w="6550" h="2454" extrusionOk="0">
                  <a:moveTo>
                    <a:pt x="1" y="0"/>
                  </a:moveTo>
                  <a:lnTo>
                    <a:pt x="1" y="2453"/>
                  </a:lnTo>
                  <a:lnTo>
                    <a:pt x="5597" y="2453"/>
                  </a:lnTo>
                  <a:lnTo>
                    <a:pt x="6550" y="1239"/>
                  </a:lnTo>
                  <a:lnTo>
                    <a:pt x="559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8"/>
            <p:cNvSpPr/>
            <p:nvPr/>
          </p:nvSpPr>
          <p:spPr>
            <a:xfrm>
              <a:off x="6082938" y="3795646"/>
              <a:ext cx="102523" cy="73350"/>
            </a:xfrm>
            <a:custGeom>
              <a:avLst/>
              <a:gdLst/>
              <a:ahLst/>
              <a:cxnLst/>
              <a:rect l="l" t="t" r="r" b="b"/>
              <a:pathLst>
                <a:path w="3430" h="2454" extrusionOk="0">
                  <a:moveTo>
                    <a:pt x="0" y="0"/>
                  </a:moveTo>
                  <a:lnTo>
                    <a:pt x="0" y="2453"/>
                  </a:lnTo>
                  <a:lnTo>
                    <a:pt x="3430" y="2453"/>
                  </a:lnTo>
                  <a:lnTo>
                    <a:pt x="343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78"/>
          <p:cNvGrpSpPr/>
          <p:nvPr/>
        </p:nvGrpSpPr>
        <p:grpSpPr>
          <a:xfrm>
            <a:off x="5552286" y="3567852"/>
            <a:ext cx="286885" cy="344545"/>
            <a:chOff x="5437986" y="3567852"/>
            <a:chExt cx="286885" cy="344545"/>
          </a:xfrm>
        </p:grpSpPr>
        <p:sp>
          <p:nvSpPr>
            <p:cNvPr id="14722" name="Google Shape;14722;p78"/>
            <p:cNvSpPr/>
            <p:nvPr/>
          </p:nvSpPr>
          <p:spPr>
            <a:xfrm>
              <a:off x="5473585" y="3717333"/>
              <a:ext cx="229944" cy="47017"/>
            </a:xfrm>
            <a:custGeom>
              <a:avLst/>
              <a:gdLst/>
              <a:ahLst/>
              <a:cxnLst/>
              <a:rect l="l" t="t" r="r" b="b"/>
              <a:pathLst>
                <a:path w="7693" h="1573" extrusionOk="0">
                  <a:moveTo>
                    <a:pt x="0" y="1"/>
                  </a:moveTo>
                  <a:lnTo>
                    <a:pt x="0" y="1573"/>
                  </a:lnTo>
                  <a:lnTo>
                    <a:pt x="7692" y="1573"/>
                  </a:lnTo>
                  <a:lnTo>
                    <a:pt x="7692"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8"/>
            <p:cNvSpPr/>
            <p:nvPr/>
          </p:nvSpPr>
          <p:spPr>
            <a:xfrm>
              <a:off x="5473585" y="3740827"/>
              <a:ext cx="229944" cy="22806"/>
            </a:xfrm>
            <a:custGeom>
              <a:avLst/>
              <a:gdLst/>
              <a:ahLst/>
              <a:cxnLst/>
              <a:rect l="l" t="t" r="r" b="b"/>
              <a:pathLst>
                <a:path w="7693" h="763" extrusionOk="0">
                  <a:moveTo>
                    <a:pt x="0" y="1"/>
                  </a:moveTo>
                  <a:lnTo>
                    <a:pt x="0" y="763"/>
                  </a:lnTo>
                  <a:lnTo>
                    <a:pt x="7692" y="763"/>
                  </a:lnTo>
                  <a:lnTo>
                    <a:pt x="7692"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8"/>
            <p:cNvSpPr/>
            <p:nvPr/>
          </p:nvSpPr>
          <p:spPr>
            <a:xfrm>
              <a:off x="5473585" y="3820544"/>
              <a:ext cx="251285" cy="47017"/>
            </a:xfrm>
            <a:custGeom>
              <a:avLst/>
              <a:gdLst/>
              <a:ahLst/>
              <a:cxnLst/>
              <a:rect l="l" t="t" r="r" b="b"/>
              <a:pathLst>
                <a:path w="8407" h="1573" extrusionOk="0">
                  <a:moveTo>
                    <a:pt x="0" y="1"/>
                  </a:moveTo>
                  <a:lnTo>
                    <a:pt x="0" y="1573"/>
                  </a:lnTo>
                  <a:lnTo>
                    <a:pt x="8407" y="1573"/>
                  </a:lnTo>
                  <a:lnTo>
                    <a:pt x="8407"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8"/>
            <p:cNvSpPr/>
            <p:nvPr/>
          </p:nvSpPr>
          <p:spPr>
            <a:xfrm>
              <a:off x="5473585" y="3844038"/>
              <a:ext cx="251285" cy="22806"/>
            </a:xfrm>
            <a:custGeom>
              <a:avLst/>
              <a:gdLst/>
              <a:ahLst/>
              <a:cxnLst/>
              <a:rect l="l" t="t" r="r" b="b"/>
              <a:pathLst>
                <a:path w="8407" h="763" extrusionOk="0">
                  <a:moveTo>
                    <a:pt x="0" y="1"/>
                  </a:moveTo>
                  <a:lnTo>
                    <a:pt x="0" y="763"/>
                  </a:lnTo>
                  <a:lnTo>
                    <a:pt x="8407" y="763"/>
                  </a:lnTo>
                  <a:lnTo>
                    <a:pt x="840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8"/>
            <p:cNvSpPr/>
            <p:nvPr/>
          </p:nvSpPr>
          <p:spPr>
            <a:xfrm>
              <a:off x="5474990" y="3613405"/>
              <a:ext cx="207885" cy="47017"/>
            </a:xfrm>
            <a:custGeom>
              <a:avLst/>
              <a:gdLst/>
              <a:ahLst/>
              <a:cxnLst/>
              <a:rect l="l" t="t" r="r" b="b"/>
              <a:pathLst>
                <a:path w="6955" h="1573" extrusionOk="0">
                  <a:moveTo>
                    <a:pt x="1" y="1"/>
                  </a:moveTo>
                  <a:lnTo>
                    <a:pt x="1" y="1573"/>
                  </a:lnTo>
                  <a:lnTo>
                    <a:pt x="6955" y="1573"/>
                  </a:lnTo>
                  <a:lnTo>
                    <a:pt x="6955"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8"/>
            <p:cNvSpPr/>
            <p:nvPr/>
          </p:nvSpPr>
          <p:spPr>
            <a:xfrm>
              <a:off x="5474990" y="3637616"/>
              <a:ext cx="207885" cy="22806"/>
            </a:xfrm>
            <a:custGeom>
              <a:avLst/>
              <a:gdLst/>
              <a:ahLst/>
              <a:cxnLst/>
              <a:rect l="l" t="t" r="r" b="b"/>
              <a:pathLst>
                <a:path w="6955" h="763" extrusionOk="0">
                  <a:moveTo>
                    <a:pt x="1" y="1"/>
                  </a:moveTo>
                  <a:lnTo>
                    <a:pt x="1" y="763"/>
                  </a:lnTo>
                  <a:lnTo>
                    <a:pt x="6955" y="763"/>
                  </a:lnTo>
                  <a:lnTo>
                    <a:pt x="695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8"/>
            <p:cNvSpPr/>
            <p:nvPr/>
          </p:nvSpPr>
          <p:spPr>
            <a:xfrm>
              <a:off x="5437986" y="3567852"/>
              <a:ext cx="35629" cy="20684"/>
            </a:xfrm>
            <a:custGeom>
              <a:avLst/>
              <a:gdLst/>
              <a:ahLst/>
              <a:cxnLst/>
              <a:rect l="l" t="t" r="r" b="b"/>
              <a:pathLst>
                <a:path w="1192" h="692" extrusionOk="0">
                  <a:moveTo>
                    <a:pt x="1" y="1"/>
                  </a:moveTo>
                  <a:lnTo>
                    <a:pt x="1" y="691"/>
                  </a:lnTo>
                  <a:lnTo>
                    <a:pt x="1191" y="691"/>
                  </a:lnTo>
                  <a:lnTo>
                    <a:pt x="83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8"/>
            <p:cNvSpPr/>
            <p:nvPr/>
          </p:nvSpPr>
          <p:spPr>
            <a:xfrm>
              <a:off x="5439420" y="3609161"/>
              <a:ext cx="35599" cy="19937"/>
            </a:xfrm>
            <a:custGeom>
              <a:avLst/>
              <a:gdLst/>
              <a:ahLst/>
              <a:cxnLst/>
              <a:rect l="l" t="t" r="r" b="b"/>
              <a:pathLst>
                <a:path w="1191" h="667" extrusionOk="0">
                  <a:moveTo>
                    <a:pt x="0" y="0"/>
                  </a:moveTo>
                  <a:lnTo>
                    <a:pt x="0" y="667"/>
                  </a:lnTo>
                  <a:lnTo>
                    <a:pt x="1191" y="667"/>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8"/>
            <p:cNvSpPr/>
            <p:nvPr/>
          </p:nvSpPr>
          <p:spPr>
            <a:xfrm>
              <a:off x="5439420" y="3649004"/>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8"/>
            <p:cNvSpPr/>
            <p:nvPr/>
          </p:nvSpPr>
          <p:spPr>
            <a:xfrm>
              <a:off x="5439420" y="3689595"/>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8"/>
            <p:cNvSpPr/>
            <p:nvPr/>
          </p:nvSpPr>
          <p:spPr>
            <a:xfrm>
              <a:off x="5439420" y="3730873"/>
              <a:ext cx="35599" cy="20654"/>
            </a:xfrm>
            <a:custGeom>
              <a:avLst/>
              <a:gdLst/>
              <a:ahLst/>
              <a:cxnLst/>
              <a:rect l="l" t="t" r="r" b="b"/>
              <a:pathLst>
                <a:path w="1191" h="691" extrusionOk="0">
                  <a:moveTo>
                    <a:pt x="0" y="0"/>
                  </a:moveTo>
                  <a:lnTo>
                    <a:pt x="0" y="691"/>
                  </a:lnTo>
                  <a:lnTo>
                    <a:pt x="1191" y="691"/>
                  </a:lnTo>
                  <a:lnTo>
                    <a:pt x="1191"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8"/>
            <p:cNvSpPr/>
            <p:nvPr/>
          </p:nvSpPr>
          <p:spPr>
            <a:xfrm>
              <a:off x="5439420" y="3740827"/>
              <a:ext cx="35599" cy="9296"/>
            </a:xfrm>
            <a:custGeom>
              <a:avLst/>
              <a:gdLst/>
              <a:ahLst/>
              <a:cxnLst/>
              <a:rect l="l" t="t" r="r" b="b"/>
              <a:pathLst>
                <a:path w="1191" h="311" extrusionOk="0">
                  <a:moveTo>
                    <a:pt x="0" y="1"/>
                  </a:moveTo>
                  <a:lnTo>
                    <a:pt x="0" y="310"/>
                  </a:lnTo>
                  <a:lnTo>
                    <a:pt x="1191" y="310"/>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8"/>
            <p:cNvSpPr/>
            <p:nvPr/>
          </p:nvSpPr>
          <p:spPr>
            <a:xfrm>
              <a:off x="5439420" y="3770717"/>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8"/>
            <p:cNvSpPr/>
            <p:nvPr/>
          </p:nvSpPr>
          <p:spPr>
            <a:xfrm>
              <a:off x="5439420" y="3810591"/>
              <a:ext cx="35599" cy="20684"/>
            </a:xfrm>
            <a:custGeom>
              <a:avLst/>
              <a:gdLst/>
              <a:ahLst/>
              <a:cxnLst/>
              <a:rect l="l" t="t" r="r" b="b"/>
              <a:pathLst>
                <a:path w="1191" h="692" extrusionOk="0">
                  <a:moveTo>
                    <a:pt x="0" y="0"/>
                  </a:moveTo>
                  <a:lnTo>
                    <a:pt x="0" y="691"/>
                  </a:lnTo>
                  <a:lnTo>
                    <a:pt x="1191"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8"/>
            <p:cNvSpPr/>
            <p:nvPr/>
          </p:nvSpPr>
          <p:spPr>
            <a:xfrm>
              <a:off x="5439420" y="3851869"/>
              <a:ext cx="35599" cy="20684"/>
            </a:xfrm>
            <a:custGeom>
              <a:avLst/>
              <a:gdLst/>
              <a:ahLst/>
              <a:cxnLst/>
              <a:rect l="l" t="t" r="r" b="b"/>
              <a:pathLst>
                <a:path w="1191" h="692" extrusionOk="0">
                  <a:moveTo>
                    <a:pt x="0" y="1"/>
                  </a:moveTo>
                  <a:lnTo>
                    <a:pt x="0" y="691"/>
                  </a:lnTo>
                  <a:lnTo>
                    <a:pt x="1191" y="69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8"/>
            <p:cNvSpPr/>
            <p:nvPr/>
          </p:nvSpPr>
          <p:spPr>
            <a:xfrm>
              <a:off x="5439420" y="3891743"/>
              <a:ext cx="35599" cy="20654"/>
            </a:xfrm>
            <a:custGeom>
              <a:avLst/>
              <a:gdLst/>
              <a:ahLst/>
              <a:cxnLst/>
              <a:rect l="l" t="t" r="r" b="b"/>
              <a:pathLst>
                <a:path w="1191" h="691" extrusionOk="0">
                  <a:moveTo>
                    <a:pt x="0" y="0"/>
                  </a:moveTo>
                  <a:lnTo>
                    <a:pt x="0" y="691"/>
                  </a:lnTo>
                  <a:lnTo>
                    <a:pt x="834" y="691"/>
                  </a:lnTo>
                  <a:lnTo>
                    <a:pt x="1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8"/>
            <p:cNvSpPr/>
            <p:nvPr/>
          </p:nvSpPr>
          <p:spPr>
            <a:xfrm>
              <a:off x="5464319" y="3568570"/>
              <a:ext cx="19967" cy="343825"/>
            </a:xfrm>
            <a:custGeom>
              <a:avLst/>
              <a:gdLst/>
              <a:ahLst/>
              <a:cxnLst/>
              <a:rect l="l" t="t" r="r" b="b"/>
              <a:pathLst>
                <a:path w="668" h="11503" extrusionOk="0">
                  <a:moveTo>
                    <a:pt x="1" y="1"/>
                  </a:moveTo>
                  <a:lnTo>
                    <a:pt x="1" y="11503"/>
                  </a:lnTo>
                  <a:lnTo>
                    <a:pt x="668" y="11503"/>
                  </a:lnTo>
                  <a:lnTo>
                    <a:pt x="6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8"/>
            <p:cNvSpPr/>
            <p:nvPr/>
          </p:nvSpPr>
          <p:spPr>
            <a:xfrm>
              <a:off x="5464319" y="3740827"/>
              <a:ext cx="19967" cy="171569"/>
            </a:xfrm>
            <a:custGeom>
              <a:avLst/>
              <a:gdLst/>
              <a:ahLst/>
              <a:cxnLst/>
              <a:rect l="l" t="t" r="r" b="b"/>
              <a:pathLst>
                <a:path w="668" h="5740" extrusionOk="0">
                  <a:moveTo>
                    <a:pt x="1" y="1"/>
                  </a:moveTo>
                  <a:lnTo>
                    <a:pt x="1" y="5740"/>
                  </a:lnTo>
                  <a:lnTo>
                    <a:pt x="668" y="5740"/>
                  </a:lnTo>
                  <a:lnTo>
                    <a:pt x="668"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8"/>
          <p:cNvGrpSpPr/>
          <p:nvPr/>
        </p:nvGrpSpPr>
        <p:grpSpPr>
          <a:xfrm>
            <a:off x="4782742" y="3605573"/>
            <a:ext cx="344543" cy="284765"/>
            <a:chOff x="4744642" y="3605573"/>
            <a:chExt cx="344543" cy="284765"/>
          </a:xfrm>
        </p:grpSpPr>
        <p:sp>
          <p:nvSpPr>
            <p:cNvPr id="14741" name="Google Shape;14741;p78"/>
            <p:cNvSpPr/>
            <p:nvPr/>
          </p:nvSpPr>
          <p:spPr>
            <a:xfrm>
              <a:off x="4980237" y="3713059"/>
              <a:ext cx="64114" cy="168729"/>
            </a:xfrm>
            <a:custGeom>
              <a:avLst/>
              <a:gdLst/>
              <a:ahLst/>
              <a:cxnLst/>
              <a:rect l="l" t="t" r="r" b="b"/>
              <a:pathLst>
                <a:path w="2145" h="5645" extrusionOk="0">
                  <a:moveTo>
                    <a:pt x="1073" y="1"/>
                  </a:moveTo>
                  <a:lnTo>
                    <a:pt x="1" y="977"/>
                  </a:lnTo>
                  <a:lnTo>
                    <a:pt x="1" y="5645"/>
                  </a:lnTo>
                  <a:lnTo>
                    <a:pt x="2144" y="5645"/>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8"/>
            <p:cNvSpPr/>
            <p:nvPr/>
          </p:nvSpPr>
          <p:spPr>
            <a:xfrm>
              <a:off x="4884857" y="3732279"/>
              <a:ext cx="64114" cy="148822"/>
            </a:xfrm>
            <a:custGeom>
              <a:avLst/>
              <a:gdLst/>
              <a:ahLst/>
              <a:cxnLst/>
              <a:rect l="l" t="t" r="r" b="b"/>
              <a:pathLst>
                <a:path w="2145" h="4979" extrusionOk="0">
                  <a:moveTo>
                    <a:pt x="1073" y="1"/>
                  </a:moveTo>
                  <a:lnTo>
                    <a:pt x="1" y="1001"/>
                  </a:lnTo>
                  <a:lnTo>
                    <a:pt x="1" y="4978"/>
                  </a:lnTo>
                  <a:lnTo>
                    <a:pt x="2144" y="4978"/>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8"/>
            <p:cNvSpPr/>
            <p:nvPr/>
          </p:nvSpPr>
          <p:spPr>
            <a:xfrm>
              <a:off x="4790195" y="3752932"/>
              <a:ext cx="64084" cy="128168"/>
            </a:xfrm>
            <a:custGeom>
              <a:avLst/>
              <a:gdLst/>
              <a:ahLst/>
              <a:cxnLst/>
              <a:rect l="l" t="t" r="r" b="b"/>
              <a:pathLst>
                <a:path w="2144" h="4288" extrusionOk="0">
                  <a:moveTo>
                    <a:pt x="1072" y="1"/>
                  </a:moveTo>
                  <a:lnTo>
                    <a:pt x="1" y="977"/>
                  </a:lnTo>
                  <a:lnTo>
                    <a:pt x="1" y="4287"/>
                  </a:lnTo>
                  <a:lnTo>
                    <a:pt x="2144" y="4287"/>
                  </a:lnTo>
                  <a:lnTo>
                    <a:pt x="2144" y="977"/>
                  </a:lnTo>
                  <a:lnTo>
                    <a:pt x="1072"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8"/>
            <p:cNvSpPr/>
            <p:nvPr/>
          </p:nvSpPr>
          <p:spPr>
            <a:xfrm>
              <a:off x="4790195" y="3699548"/>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8"/>
            <p:cNvSpPr/>
            <p:nvPr/>
          </p:nvSpPr>
          <p:spPr>
            <a:xfrm>
              <a:off x="4790195" y="3646164"/>
              <a:ext cx="64084" cy="56970"/>
            </a:xfrm>
            <a:custGeom>
              <a:avLst/>
              <a:gdLst/>
              <a:ahLst/>
              <a:cxnLst/>
              <a:rect l="l" t="t" r="r" b="b"/>
              <a:pathLst>
                <a:path w="2144" h="1906" extrusionOk="0">
                  <a:moveTo>
                    <a:pt x="1072" y="0"/>
                  </a:moveTo>
                  <a:lnTo>
                    <a:pt x="1" y="977"/>
                  </a:lnTo>
                  <a:lnTo>
                    <a:pt x="1" y="1906"/>
                  </a:lnTo>
                  <a:lnTo>
                    <a:pt x="1072" y="929"/>
                  </a:lnTo>
                  <a:lnTo>
                    <a:pt x="2144" y="1906"/>
                  </a:lnTo>
                  <a:lnTo>
                    <a:pt x="2144" y="977"/>
                  </a:lnTo>
                  <a:lnTo>
                    <a:pt x="1072"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8"/>
            <p:cNvSpPr/>
            <p:nvPr/>
          </p:nvSpPr>
          <p:spPr>
            <a:xfrm>
              <a:off x="4822237" y="3646164"/>
              <a:ext cx="32042" cy="56970"/>
            </a:xfrm>
            <a:custGeom>
              <a:avLst/>
              <a:gdLst/>
              <a:ahLst/>
              <a:cxnLst/>
              <a:rect l="l" t="t" r="r" b="b"/>
              <a:pathLst>
                <a:path w="1072" h="1906" extrusionOk="0">
                  <a:moveTo>
                    <a:pt x="0" y="0"/>
                  </a:moveTo>
                  <a:lnTo>
                    <a:pt x="0" y="929"/>
                  </a:lnTo>
                  <a:lnTo>
                    <a:pt x="1072" y="1906"/>
                  </a:lnTo>
                  <a:lnTo>
                    <a:pt x="1072" y="977"/>
                  </a:lnTo>
                  <a:lnTo>
                    <a:pt x="0"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8"/>
            <p:cNvSpPr/>
            <p:nvPr/>
          </p:nvSpPr>
          <p:spPr>
            <a:xfrm>
              <a:off x="4820802" y="3699548"/>
              <a:ext cx="32072" cy="56970"/>
            </a:xfrm>
            <a:custGeom>
              <a:avLst/>
              <a:gdLst/>
              <a:ahLst/>
              <a:cxnLst/>
              <a:rect l="l" t="t" r="r" b="b"/>
              <a:pathLst>
                <a:path w="1073" h="1906" extrusionOk="0">
                  <a:moveTo>
                    <a:pt x="1" y="0"/>
                  </a:moveTo>
                  <a:lnTo>
                    <a:pt x="1" y="929"/>
                  </a:lnTo>
                  <a:lnTo>
                    <a:pt x="1072" y="1906"/>
                  </a:lnTo>
                  <a:lnTo>
                    <a:pt x="1072" y="977"/>
                  </a:lnTo>
                  <a:lnTo>
                    <a:pt x="1"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8"/>
            <p:cNvSpPr/>
            <p:nvPr/>
          </p:nvSpPr>
          <p:spPr>
            <a:xfrm>
              <a:off x="4820802" y="3752932"/>
              <a:ext cx="32072" cy="128168"/>
            </a:xfrm>
            <a:custGeom>
              <a:avLst/>
              <a:gdLst/>
              <a:ahLst/>
              <a:cxnLst/>
              <a:rect l="l" t="t" r="r" b="b"/>
              <a:pathLst>
                <a:path w="1073" h="4288" extrusionOk="0">
                  <a:moveTo>
                    <a:pt x="1" y="1"/>
                  </a:moveTo>
                  <a:lnTo>
                    <a:pt x="1" y="4287"/>
                  </a:lnTo>
                  <a:lnTo>
                    <a:pt x="1072" y="4287"/>
                  </a:lnTo>
                  <a:lnTo>
                    <a:pt x="1072" y="977"/>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8"/>
            <p:cNvSpPr/>
            <p:nvPr/>
          </p:nvSpPr>
          <p:spPr>
            <a:xfrm>
              <a:off x="4884857" y="3678895"/>
              <a:ext cx="64114" cy="56970"/>
            </a:xfrm>
            <a:custGeom>
              <a:avLst/>
              <a:gdLst/>
              <a:ahLst/>
              <a:cxnLst/>
              <a:rect l="l" t="t" r="r" b="b"/>
              <a:pathLst>
                <a:path w="2145" h="1906" extrusionOk="0">
                  <a:moveTo>
                    <a:pt x="1073" y="1"/>
                  </a:moveTo>
                  <a:lnTo>
                    <a:pt x="1" y="1001"/>
                  </a:lnTo>
                  <a:lnTo>
                    <a:pt x="1" y="1906"/>
                  </a:lnTo>
                  <a:lnTo>
                    <a:pt x="1073" y="930"/>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8"/>
            <p:cNvSpPr/>
            <p:nvPr/>
          </p:nvSpPr>
          <p:spPr>
            <a:xfrm>
              <a:off x="4884857" y="3625511"/>
              <a:ext cx="64114" cy="56970"/>
            </a:xfrm>
            <a:custGeom>
              <a:avLst/>
              <a:gdLst/>
              <a:ahLst/>
              <a:cxnLst/>
              <a:rect l="l" t="t" r="r" b="b"/>
              <a:pathLst>
                <a:path w="2145" h="1906" extrusionOk="0">
                  <a:moveTo>
                    <a:pt x="1073" y="1"/>
                  </a:moveTo>
                  <a:lnTo>
                    <a:pt x="1" y="1001"/>
                  </a:lnTo>
                  <a:lnTo>
                    <a:pt x="1" y="1906"/>
                  </a:lnTo>
                  <a:lnTo>
                    <a:pt x="1073" y="929"/>
                  </a:lnTo>
                  <a:lnTo>
                    <a:pt x="2144" y="1906"/>
                  </a:lnTo>
                  <a:lnTo>
                    <a:pt x="2144" y="1001"/>
                  </a:lnTo>
                  <a:lnTo>
                    <a:pt x="1073"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8"/>
            <p:cNvSpPr/>
            <p:nvPr/>
          </p:nvSpPr>
          <p:spPr>
            <a:xfrm>
              <a:off x="4916899" y="3625511"/>
              <a:ext cx="32072" cy="56970"/>
            </a:xfrm>
            <a:custGeom>
              <a:avLst/>
              <a:gdLst/>
              <a:ahLst/>
              <a:cxnLst/>
              <a:rect l="l" t="t" r="r" b="b"/>
              <a:pathLst>
                <a:path w="1073" h="1906" extrusionOk="0">
                  <a:moveTo>
                    <a:pt x="1" y="1"/>
                  </a:moveTo>
                  <a:lnTo>
                    <a:pt x="1" y="929"/>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8"/>
            <p:cNvSpPr/>
            <p:nvPr/>
          </p:nvSpPr>
          <p:spPr>
            <a:xfrm>
              <a:off x="4916899" y="3678895"/>
              <a:ext cx="32072" cy="56970"/>
            </a:xfrm>
            <a:custGeom>
              <a:avLst/>
              <a:gdLst/>
              <a:ahLst/>
              <a:cxnLst/>
              <a:rect l="l" t="t" r="r" b="b"/>
              <a:pathLst>
                <a:path w="1073" h="1906" extrusionOk="0">
                  <a:moveTo>
                    <a:pt x="1" y="1"/>
                  </a:moveTo>
                  <a:lnTo>
                    <a:pt x="1" y="930"/>
                  </a:lnTo>
                  <a:lnTo>
                    <a:pt x="1072" y="1906"/>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8"/>
            <p:cNvSpPr/>
            <p:nvPr/>
          </p:nvSpPr>
          <p:spPr>
            <a:xfrm>
              <a:off x="4916899" y="3732279"/>
              <a:ext cx="32072" cy="148822"/>
            </a:xfrm>
            <a:custGeom>
              <a:avLst/>
              <a:gdLst/>
              <a:ahLst/>
              <a:cxnLst/>
              <a:rect l="l" t="t" r="r" b="b"/>
              <a:pathLst>
                <a:path w="1073" h="4979" extrusionOk="0">
                  <a:moveTo>
                    <a:pt x="1" y="1"/>
                  </a:moveTo>
                  <a:lnTo>
                    <a:pt x="1" y="4978"/>
                  </a:lnTo>
                  <a:lnTo>
                    <a:pt x="1072" y="4978"/>
                  </a:lnTo>
                  <a:lnTo>
                    <a:pt x="1072" y="1001"/>
                  </a:lnTo>
                  <a:lnTo>
                    <a:pt x="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8"/>
            <p:cNvSpPr/>
            <p:nvPr/>
          </p:nvSpPr>
          <p:spPr>
            <a:xfrm>
              <a:off x="4980237" y="3659675"/>
              <a:ext cx="64114" cy="56970"/>
            </a:xfrm>
            <a:custGeom>
              <a:avLst/>
              <a:gdLst/>
              <a:ahLst/>
              <a:cxnLst/>
              <a:rect l="l" t="t" r="r" b="b"/>
              <a:pathLst>
                <a:path w="2145" h="1906" extrusionOk="0">
                  <a:moveTo>
                    <a:pt x="1073" y="1"/>
                  </a:moveTo>
                  <a:lnTo>
                    <a:pt x="1" y="977"/>
                  </a:lnTo>
                  <a:lnTo>
                    <a:pt x="1" y="1906"/>
                  </a:lnTo>
                  <a:lnTo>
                    <a:pt x="1073" y="930"/>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8"/>
            <p:cNvSpPr/>
            <p:nvPr/>
          </p:nvSpPr>
          <p:spPr>
            <a:xfrm>
              <a:off x="4980237" y="3605573"/>
              <a:ext cx="64114" cy="57000"/>
            </a:xfrm>
            <a:custGeom>
              <a:avLst/>
              <a:gdLst/>
              <a:ahLst/>
              <a:cxnLst/>
              <a:rect l="l" t="t" r="r" b="b"/>
              <a:pathLst>
                <a:path w="2145" h="1907" extrusionOk="0">
                  <a:moveTo>
                    <a:pt x="1073" y="1"/>
                  </a:moveTo>
                  <a:lnTo>
                    <a:pt x="1" y="977"/>
                  </a:lnTo>
                  <a:lnTo>
                    <a:pt x="1" y="1906"/>
                  </a:lnTo>
                  <a:lnTo>
                    <a:pt x="1073" y="906"/>
                  </a:lnTo>
                  <a:lnTo>
                    <a:pt x="2144" y="1906"/>
                  </a:lnTo>
                  <a:lnTo>
                    <a:pt x="2144" y="977"/>
                  </a:lnTo>
                  <a:lnTo>
                    <a:pt x="1073"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8"/>
            <p:cNvSpPr/>
            <p:nvPr/>
          </p:nvSpPr>
          <p:spPr>
            <a:xfrm>
              <a:off x="5012279" y="3713059"/>
              <a:ext cx="32072" cy="168729"/>
            </a:xfrm>
            <a:custGeom>
              <a:avLst/>
              <a:gdLst/>
              <a:ahLst/>
              <a:cxnLst/>
              <a:rect l="l" t="t" r="r" b="b"/>
              <a:pathLst>
                <a:path w="1073" h="5645" extrusionOk="0">
                  <a:moveTo>
                    <a:pt x="1" y="1"/>
                  </a:moveTo>
                  <a:lnTo>
                    <a:pt x="1" y="5645"/>
                  </a:lnTo>
                  <a:lnTo>
                    <a:pt x="1072" y="5645"/>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8"/>
            <p:cNvSpPr/>
            <p:nvPr/>
          </p:nvSpPr>
          <p:spPr>
            <a:xfrm>
              <a:off x="4744642" y="3869684"/>
              <a:ext cx="343107" cy="20654"/>
            </a:xfrm>
            <a:custGeom>
              <a:avLst/>
              <a:gdLst/>
              <a:ahLst/>
              <a:cxnLst/>
              <a:rect l="l" t="t" r="r" b="b"/>
              <a:pathLst>
                <a:path w="11479" h="691" extrusionOk="0">
                  <a:moveTo>
                    <a:pt x="0" y="0"/>
                  </a:moveTo>
                  <a:lnTo>
                    <a:pt x="0" y="691"/>
                  </a:lnTo>
                  <a:lnTo>
                    <a:pt x="11479" y="691"/>
                  </a:lnTo>
                  <a:lnTo>
                    <a:pt x="1147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8"/>
            <p:cNvSpPr/>
            <p:nvPr/>
          </p:nvSpPr>
          <p:spPr>
            <a:xfrm>
              <a:off x="4916899" y="3869684"/>
              <a:ext cx="172286" cy="20654"/>
            </a:xfrm>
            <a:custGeom>
              <a:avLst/>
              <a:gdLst/>
              <a:ahLst/>
              <a:cxnLst/>
              <a:rect l="l" t="t" r="r" b="b"/>
              <a:pathLst>
                <a:path w="5764" h="691" extrusionOk="0">
                  <a:moveTo>
                    <a:pt x="1" y="0"/>
                  </a:moveTo>
                  <a:lnTo>
                    <a:pt x="1" y="691"/>
                  </a:lnTo>
                  <a:lnTo>
                    <a:pt x="5764" y="691"/>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8"/>
            <p:cNvSpPr/>
            <p:nvPr/>
          </p:nvSpPr>
          <p:spPr>
            <a:xfrm>
              <a:off x="5012279" y="3605573"/>
              <a:ext cx="32072" cy="57000"/>
            </a:xfrm>
            <a:custGeom>
              <a:avLst/>
              <a:gdLst/>
              <a:ahLst/>
              <a:cxnLst/>
              <a:rect l="l" t="t" r="r" b="b"/>
              <a:pathLst>
                <a:path w="1073" h="1907" extrusionOk="0">
                  <a:moveTo>
                    <a:pt x="1" y="1"/>
                  </a:moveTo>
                  <a:lnTo>
                    <a:pt x="1" y="906"/>
                  </a:lnTo>
                  <a:lnTo>
                    <a:pt x="1072" y="1906"/>
                  </a:lnTo>
                  <a:lnTo>
                    <a:pt x="1072" y="977"/>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8"/>
            <p:cNvSpPr/>
            <p:nvPr/>
          </p:nvSpPr>
          <p:spPr>
            <a:xfrm>
              <a:off x="5012279" y="3658988"/>
              <a:ext cx="32072" cy="56970"/>
            </a:xfrm>
            <a:custGeom>
              <a:avLst/>
              <a:gdLst/>
              <a:ahLst/>
              <a:cxnLst/>
              <a:rect l="l" t="t" r="r" b="b"/>
              <a:pathLst>
                <a:path w="1073" h="1906" extrusionOk="0">
                  <a:moveTo>
                    <a:pt x="1" y="0"/>
                  </a:moveTo>
                  <a:lnTo>
                    <a:pt x="1" y="905"/>
                  </a:lnTo>
                  <a:lnTo>
                    <a:pt x="1072" y="1905"/>
                  </a:lnTo>
                  <a:lnTo>
                    <a:pt x="1072" y="976"/>
                  </a:lnTo>
                  <a:lnTo>
                    <a:pt x="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78"/>
          <p:cNvGrpSpPr/>
          <p:nvPr/>
        </p:nvGrpSpPr>
        <p:grpSpPr>
          <a:xfrm>
            <a:off x="4038814" y="3589941"/>
            <a:ext cx="343827" cy="294000"/>
            <a:chOff x="4076914" y="3589941"/>
            <a:chExt cx="343827" cy="294000"/>
          </a:xfrm>
        </p:grpSpPr>
        <p:sp>
          <p:nvSpPr>
            <p:cNvPr id="14762" name="Google Shape;14762;p78"/>
            <p:cNvSpPr/>
            <p:nvPr/>
          </p:nvSpPr>
          <p:spPr>
            <a:xfrm>
              <a:off x="4108956" y="3698114"/>
              <a:ext cx="73350" cy="99683"/>
            </a:xfrm>
            <a:custGeom>
              <a:avLst/>
              <a:gdLst/>
              <a:ahLst/>
              <a:cxnLst/>
              <a:rect l="l" t="t" r="r" b="b"/>
              <a:pathLst>
                <a:path w="2454" h="3335" extrusionOk="0">
                  <a:moveTo>
                    <a:pt x="1905" y="1"/>
                  </a:moveTo>
                  <a:lnTo>
                    <a:pt x="0" y="2978"/>
                  </a:lnTo>
                  <a:lnTo>
                    <a:pt x="548" y="3335"/>
                  </a:lnTo>
                  <a:lnTo>
                    <a:pt x="2453" y="358"/>
                  </a:lnTo>
                  <a:lnTo>
                    <a:pt x="1905"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8"/>
            <p:cNvSpPr/>
            <p:nvPr/>
          </p:nvSpPr>
          <p:spPr>
            <a:xfrm>
              <a:off x="4205053" y="3695992"/>
              <a:ext cx="67641" cy="74755"/>
            </a:xfrm>
            <a:custGeom>
              <a:avLst/>
              <a:gdLst/>
              <a:ahLst/>
              <a:cxnLst/>
              <a:rect l="l" t="t" r="r" b="b"/>
              <a:pathLst>
                <a:path w="2263" h="2501" extrusionOk="0">
                  <a:moveTo>
                    <a:pt x="500" y="0"/>
                  </a:moveTo>
                  <a:lnTo>
                    <a:pt x="0" y="453"/>
                  </a:lnTo>
                  <a:lnTo>
                    <a:pt x="1477" y="2167"/>
                  </a:lnTo>
                  <a:lnTo>
                    <a:pt x="1739" y="2501"/>
                  </a:lnTo>
                  <a:lnTo>
                    <a:pt x="2263" y="2048"/>
                  </a:lnTo>
                  <a:lnTo>
                    <a:pt x="1477" y="1143"/>
                  </a:lnTo>
                  <a:lnTo>
                    <a:pt x="50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8"/>
            <p:cNvSpPr/>
            <p:nvPr/>
          </p:nvSpPr>
          <p:spPr>
            <a:xfrm>
              <a:off x="4249171" y="3730156"/>
              <a:ext cx="23523" cy="40591"/>
            </a:xfrm>
            <a:custGeom>
              <a:avLst/>
              <a:gdLst/>
              <a:ahLst/>
              <a:cxnLst/>
              <a:rect l="l" t="t" r="r" b="b"/>
              <a:pathLst>
                <a:path w="787" h="1358" extrusionOk="0">
                  <a:moveTo>
                    <a:pt x="1" y="0"/>
                  </a:moveTo>
                  <a:lnTo>
                    <a:pt x="1" y="1024"/>
                  </a:lnTo>
                  <a:lnTo>
                    <a:pt x="263" y="1358"/>
                  </a:lnTo>
                  <a:lnTo>
                    <a:pt x="787" y="905"/>
                  </a:lnTo>
                  <a:lnTo>
                    <a:pt x="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8"/>
            <p:cNvSpPr/>
            <p:nvPr/>
          </p:nvSpPr>
          <p:spPr>
            <a:xfrm>
              <a:off x="4284053" y="3667506"/>
              <a:ext cx="75472" cy="98966"/>
            </a:xfrm>
            <a:custGeom>
              <a:avLst/>
              <a:gdLst/>
              <a:ahLst/>
              <a:cxnLst/>
              <a:rect l="l" t="t" r="r" b="b"/>
              <a:pathLst>
                <a:path w="2525" h="3311" extrusionOk="0">
                  <a:moveTo>
                    <a:pt x="1953" y="1"/>
                  </a:moveTo>
                  <a:lnTo>
                    <a:pt x="1" y="2954"/>
                  </a:lnTo>
                  <a:lnTo>
                    <a:pt x="572" y="3311"/>
                  </a:lnTo>
                  <a:lnTo>
                    <a:pt x="2525" y="358"/>
                  </a:lnTo>
                  <a:lnTo>
                    <a:pt x="1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8"/>
            <p:cNvSpPr/>
            <p:nvPr/>
          </p:nvSpPr>
          <p:spPr>
            <a:xfrm>
              <a:off x="4098255" y="3834084"/>
              <a:ext cx="19967" cy="36316"/>
            </a:xfrm>
            <a:custGeom>
              <a:avLst/>
              <a:gdLst/>
              <a:ahLst/>
              <a:cxnLst/>
              <a:rect l="l" t="t" r="r" b="b"/>
              <a:pathLst>
                <a:path w="668" h="1215" extrusionOk="0">
                  <a:moveTo>
                    <a:pt x="1" y="0"/>
                  </a:moveTo>
                  <a:lnTo>
                    <a:pt x="1" y="1215"/>
                  </a:lnTo>
                  <a:lnTo>
                    <a:pt x="668" y="1215"/>
                  </a:lnTo>
                  <a:lnTo>
                    <a:pt x="668"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8"/>
            <p:cNvSpPr/>
            <p:nvPr/>
          </p:nvSpPr>
          <p:spPr>
            <a:xfrm>
              <a:off x="4182277" y="3713776"/>
              <a:ext cx="20654" cy="155219"/>
            </a:xfrm>
            <a:custGeom>
              <a:avLst/>
              <a:gdLst/>
              <a:ahLst/>
              <a:cxnLst/>
              <a:rect l="l" t="t" r="r" b="b"/>
              <a:pathLst>
                <a:path w="691" h="5193" extrusionOk="0">
                  <a:moveTo>
                    <a:pt x="0" y="1"/>
                  </a:moveTo>
                  <a:lnTo>
                    <a:pt x="0" y="5192"/>
                  </a:lnTo>
                  <a:lnTo>
                    <a:pt x="691" y="5192"/>
                  </a:lnTo>
                  <a:lnTo>
                    <a:pt x="691"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8"/>
            <p:cNvSpPr/>
            <p:nvPr/>
          </p:nvSpPr>
          <p:spPr>
            <a:xfrm>
              <a:off x="4270543" y="3801325"/>
              <a:ext cx="20654" cy="67671"/>
            </a:xfrm>
            <a:custGeom>
              <a:avLst/>
              <a:gdLst/>
              <a:ahLst/>
              <a:cxnLst/>
              <a:rect l="l" t="t" r="r" b="b"/>
              <a:pathLst>
                <a:path w="691" h="2264" extrusionOk="0">
                  <a:moveTo>
                    <a:pt x="0" y="1"/>
                  </a:moveTo>
                  <a:lnTo>
                    <a:pt x="0" y="2263"/>
                  </a:lnTo>
                  <a:lnTo>
                    <a:pt x="691" y="2263"/>
                  </a:lnTo>
                  <a:lnTo>
                    <a:pt x="69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8"/>
            <p:cNvSpPr/>
            <p:nvPr/>
          </p:nvSpPr>
          <p:spPr>
            <a:xfrm>
              <a:off x="4361648" y="3678895"/>
              <a:ext cx="19967" cy="190818"/>
            </a:xfrm>
            <a:custGeom>
              <a:avLst/>
              <a:gdLst/>
              <a:ahLst/>
              <a:cxnLst/>
              <a:rect l="l" t="t" r="r" b="b"/>
              <a:pathLst>
                <a:path w="668" h="6384" extrusionOk="0">
                  <a:moveTo>
                    <a:pt x="0" y="1"/>
                  </a:moveTo>
                  <a:lnTo>
                    <a:pt x="0" y="6383"/>
                  </a:lnTo>
                  <a:lnTo>
                    <a:pt x="667" y="6383"/>
                  </a:lnTo>
                  <a:lnTo>
                    <a:pt x="66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8"/>
            <p:cNvSpPr/>
            <p:nvPr/>
          </p:nvSpPr>
          <p:spPr>
            <a:xfrm>
              <a:off x="4076914" y="3863257"/>
              <a:ext cx="343137" cy="20684"/>
            </a:xfrm>
            <a:custGeom>
              <a:avLst/>
              <a:gdLst/>
              <a:ahLst/>
              <a:cxnLst/>
              <a:rect l="l" t="t" r="r" b="b"/>
              <a:pathLst>
                <a:path w="11480" h="692" extrusionOk="0">
                  <a:moveTo>
                    <a:pt x="1" y="1"/>
                  </a:moveTo>
                  <a:lnTo>
                    <a:pt x="1" y="691"/>
                  </a:lnTo>
                  <a:lnTo>
                    <a:pt x="11479" y="691"/>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8"/>
            <p:cNvSpPr/>
            <p:nvPr/>
          </p:nvSpPr>
          <p:spPr>
            <a:xfrm>
              <a:off x="4248454" y="3863257"/>
              <a:ext cx="171598" cy="20684"/>
            </a:xfrm>
            <a:custGeom>
              <a:avLst/>
              <a:gdLst/>
              <a:ahLst/>
              <a:cxnLst/>
              <a:rect l="l" t="t" r="r" b="b"/>
              <a:pathLst>
                <a:path w="5741" h="692" extrusionOk="0">
                  <a:moveTo>
                    <a:pt x="1" y="1"/>
                  </a:moveTo>
                  <a:lnTo>
                    <a:pt x="1" y="691"/>
                  </a:lnTo>
                  <a:lnTo>
                    <a:pt x="5740" y="691"/>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8"/>
            <p:cNvSpPr/>
            <p:nvPr/>
          </p:nvSpPr>
          <p:spPr>
            <a:xfrm>
              <a:off x="4076914" y="3780700"/>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20" y="1667"/>
                    <a:pt x="2120" y="1072"/>
                  </a:cubicBezTo>
                  <a:cubicBezTo>
                    <a:pt x="2144" y="477"/>
                    <a:pt x="1668" y="0"/>
                    <a:pt x="1072"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8"/>
            <p:cNvSpPr/>
            <p:nvPr/>
          </p:nvSpPr>
          <p:spPr>
            <a:xfrm>
              <a:off x="4108956" y="3780700"/>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8"/>
            <p:cNvSpPr/>
            <p:nvPr/>
          </p:nvSpPr>
          <p:spPr>
            <a:xfrm>
              <a:off x="4160905" y="3660392"/>
              <a:ext cx="64084" cy="64084"/>
            </a:xfrm>
            <a:custGeom>
              <a:avLst/>
              <a:gdLst/>
              <a:ahLst/>
              <a:cxnLst/>
              <a:rect l="l" t="t" r="r" b="b"/>
              <a:pathLst>
                <a:path w="2144" h="2144"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8"/>
            <p:cNvSpPr/>
            <p:nvPr/>
          </p:nvSpPr>
          <p:spPr>
            <a:xfrm>
              <a:off x="4192948" y="3660392"/>
              <a:ext cx="32042" cy="64084"/>
            </a:xfrm>
            <a:custGeom>
              <a:avLst/>
              <a:gdLst/>
              <a:ahLst/>
              <a:cxnLst/>
              <a:rect l="l" t="t" r="r" b="b"/>
              <a:pathLst>
                <a:path w="1072" h="2144" extrusionOk="0">
                  <a:moveTo>
                    <a:pt x="0" y="1"/>
                  </a:moveTo>
                  <a:lnTo>
                    <a:pt x="0" y="2144"/>
                  </a:lnTo>
                  <a:cubicBezTo>
                    <a:pt x="596" y="2144"/>
                    <a:pt x="1072" y="1668"/>
                    <a:pt x="1072" y="1072"/>
                  </a:cubicBezTo>
                  <a:cubicBezTo>
                    <a:pt x="1072" y="477"/>
                    <a:pt x="596"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8"/>
            <p:cNvSpPr/>
            <p:nvPr/>
          </p:nvSpPr>
          <p:spPr>
            <a:xfrm>
              <a:off x="4248454" y="3747941"/>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8"/>
            <p:cNvSpPr/>
            <p:nvPr/>
          </p:nvSpPr>
          <p:spPr>
            <a:xfrm>
              <a:off x="4280496" y="3747941"/>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8"/>
            <p:cNvSpPr/>
            <p:nvPr/>
          </p:nvSpPr>
          <p:spPr>
            <a:xfrm>
              <a:off x="4322492" y="3589941"/>
              <a:ext cx="98248" cy="98248"/>
            </a:xfrm>
            <a:custGeom>
              <a:avLst/>
              <a:gdLst/>
              <a:ahLst/>
              <a:cxnLst/>
              <a:rect l="l" t="t" r="r" b="b"/>
              <a:pathLst>
                <a:path w="3287" h="3287" extrusionOk="0">
                  <a:moveTo>
                    <a:pt x="1620" y="0"/>
                  </a:moveTo>
                  <a:cubicBezTo>
                    <a:pt x="715" y="0"/>
                    <a:pt x="1" y="762"/>
                    <a:pt x="1" y="1643"/>
                  </a:cubicBezTo>
                  <a:cubicBezTo>
                    <a:pt x="1" y="2572"/>
                    <a:pt x="739" y="3286"/>
                    <a:pt x="1620" y="3286"/>
                  </a:cubicBezTo>
                  <a:cubicBezTo>
                    <a:pt x="2549" y="3286"/>
                    <a:pt x="3263" y="2548"/>
                    <a:pt x="3263" y="1643"/>
                  </a:cubicBezTo>
                  <a:cubicBezTo>
                    <a:pt x="3287" y="762"/>
                    <a:pt x="2549" y="0"/>
                    <a:pt x="162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8"/>
            <p:cNvSpPr/>
            <p:nvPr/>
          </p:nvSpPr>
          <p:spPr>
            <a:xfrm>
              <a:off x="4372319" y="3589941"/>
              <a:ext cx="48422" cy="98966"/>
            </a:xfrm>
            <a:custGeom>
              <a:avLst/>
              <a:gdLst/>
              <a:ahLst/>
              <a:cxnLst/>
              <a:rect l="l" t="t" r="r" b="b"/>
              <a:pathLst>
                <a:path w="1620" h="3311" extrusionOk="0">
                  <a:moveTo>
                    <a:pt x="1" y="0"/>
                  </a:moveTo>
                  <a:lnTo>
                    <a:pt x="1" y="3310"/>
                  </a:lnTo>
                  <a:cubicBezTo>
                    <a:pt x="882" y="3310"/>
                    <a:pt x="1620" y="2596"/>
                    <a:pt x="1620" y="1667"/>
                  </a:cubicBezTo>
                  <a:cubicBezTo>
                    <a:pt x="1620" y="762"/>
                    <a:pt x="882"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78"/>
          <p:cNvGrpSpPr/>
          <p:nvPr/>
        </p:nvGrpSpPr>
        <p:grpSpPr>
          <a:xfrm>
            <a:off x="3325493" y="3572127"/>
            <a:ext cx="222831" cy="343827"/>
            <a:chOff x="3439793" y="3572127"/>
            <a:chExt cx="222831" cy="343827"/>
          </a:xfrm>
        </p:grpSpPr>
        <p:sp>
          <p:nvSpPr>
            <p:cNvPr id="14781" name="Google Shape;14781;p78"/>
            <p:cNvSpPr/>
            <p:nvPr/>
          </p:nvSpPr>
          <p:spPr>
            <a:xfrm>
              <a:off x="3439793" y="3794929"/>
              <a:ext cx="222830" cy="121025"/>
            </a:xfrm>
            <a:custGeom>
              <a:avLst/>
              <a:gdLst/>
              <a:ahLst/>
              <a:cxnLst/>
              <a:rect l="l" t="t" r="r" b="b"/>
              <a:pathLst>
                <a:path w="7455" h="4049" extrusionOk="0">
                  <a:moveTo>
                    <a:pt x="3716" y="1"/>
                  </a:moveTo>
                  <a:lnTo>
                    <a:pt x="1" y="2025"/>
                  </a:lnTo>
                  <a:lnTo>
                    <a:pt x="3716" y="4049"/>
                  </a:lnTo>
                  <a:lnTo>
                    <a:pt x="7455" y="2025"/>
                  </a:lnTo>
                  <a:lnTo>
                    <a:pt x="371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8"/>
            <p:cNvSpPr/>
            <p:nvPr/>
          </p:nvSpPr>
          <p:spPr>
            <a:xfrm>
              <a:off x="3550836" y="3794211"/>
              <a:ext cx="111789" cy="121742"/>
            </a:xfrm>
            <a:custGeom>
              <a:avLst/>
              <a:gdLst/>
              <a:ahLst/>
              <a:cxnLst/>
              <a:rect l="l" t="t" r="r" b="b"/>
              <a:pathLst>
                <a:path w="3740" h="4073" extrusionOk="0">
                  <a:moveTo>
                    <a:pt x="1" y="1"/>
                  </a:moveTo>
                  <a:lnTo>
                    <a:pt x="1" y="4073"/>
                  </a:lnTo>
                  <a:lnTo>
                    <a:pt x="3740" y="2049"/>
                  </a:lnTo>
                  <a:lnTo>
                    <a:pt x="1"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8"/>
            <p:cNvSpPr/>
            <p:nvPr/>
          </p:nvSpPr>
          <p:spPr>
            <a:xfrm>
              <a:off x="3439793" y="3720890"/>
              <a:ext cx="222830" cy="121055"/>
            </a:xfrm>
            <a:custGeom>
              <a:avLst/>
              <a:gdLst/>
              <a:ahLst/>
              <a:cxnLst/>
              <a:rect l="l" t="t" r="r" b="b"/>
              <a:pathLst>
                <a:path w="7455" h="4050" extrusionOk="0">
                  <a:moveTo>
                    <a:pt x="3716" y="1"/>
                  </a:moveTo>
                  <a:lnTo>
                    <a:pt x="1" y="2025"/>
                  </a:lnTo>
                  <a:lnTo>
                    <a:pt x="3716" y="4049"/>
                  </a:lnTo>
                  <a:lnTo>
                    <a:pt x="7455" y="2025"/>
                  </a:lnTo>
                  <a:lnTo>
                    <a:pt x="3716"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8"/>
            <p:cNvSpPr/>
            <p:nvPr/>
          </p:nvSpPr>
          <p:spPr>
            <a:xfrm>
              <a:off x="3550836" y="3720203"/>
              <a:ext cx="111789" cy="121742"/>
            </a:xfrm>
            <a:custGeom>
              <a:avLst/>
              <a:gdLst/>
              <a:ahLst/>
              <a:cxnLst/>
              <a:rect l="l" t="t" r="r" b="b"/>
              <a:pathLst>
                <a:path w="3740" h="4073" extrusionOk="0">
                  <a:moveTo>
                    <a:pt x="1" y="0"/>
                  </a:moveTo>
                  <a:lnTo>
                    <a:pt x="1" y="4072"/>
                  </a:lnTo>
                  <a:lnTo>
                    <a:pt x="3740" y="2048"/>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8"/>
            <p:cNvSpPr/>
            <p:nvPr/>
          </p:nvSpPr>
          <p:spPr>
            <a:xfrm>
              <a:off x="3439793" y="3646882"/>
              <a:ext cx="222830" cy="121025"/>
            </a:xfrm>
            <a:custGeom>
              <a:avLst/>
              <a:gdLst/>
              <a:ahLst/>
              <a:cxnLst/>
              <a:rect l="l" t="t" r="r" b="b"/>
              <a:pathLst>
                <a:path w="7455" h="4049" extrusionOk="0">
                  <a:moveTo>
                    <a:pt x="3716" y="0"/>
                  </a:moveTo>
                  <a:lnTo>
                    <a:pt x="1" y="2024"/>
                  </a:lnTo>
                  <a:lnTo>
                    <a:pt x="3716" y="4049"/>
                  </a:lnTo>
                  <a:lnTo>
                    <a:pt x="7455" y="2024"/>
                  </a:lnTo>
                  <a:lnTo>
                    <a:pt x="371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8"/>
            <p:cNvSpPr/>
            <p:nvPr/>
          </p:nvSpPr>
          <p:spPr>
            <a:xfrm>
              <a:off x="3550836" y="3646164"/>
              <a:ext cx="111789" cy="121742"/>
            </a:xfrm>
            <a:custGeom>
              <a:avLst/>
              <a:gdLst/>
              <a:ahLst/>
              <a:cxnLst/>
              <a:rect l="l" t="t" r="r" b="b"/>
              <a:pathLst>
                <a:path w="3740" h="4073" extrusionOk="0">
                  <a:moveTo>
                    <a:pt x="1" y="0"/>
                  </a:moveTo>
                  <a:lnTo>
                    <a:pt x="1" y="4073"/>
                  </a:lnTo>
                  <a:lnTo>
                    <a:pt x="3740" y="2048"/>
                  </a:lnTo>
                  <a:lnTo>
                    <a:pt x="1"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8"/>
            <p:cNvSpPr/>
            <p:nvPr/>
          </p:nvSpPr>
          <p:spPr>
            <a:xfrm>
              <a:off x="3439793" y="3573561"/>
              <a:ext cx="222830" cy="121025"/>
            </a:xfrm>
            <a:custGeom>
              <a:avLst/>
              <a:gdLst/>
              <a:ahLst/>
              <a:cxnLst/>
              <a:rect l="l" t="t" r="r" b="b"/>
              <a:pathLst>
                <a:path w="7455" h="4049" extrusionOk="0">
                  <a:moveTo>
                    <a:pt x="3716" y="0"/>
                  </a:moveTo>
                  <a:lnTo>
                    <a:pt x="1" y="2025"/>
                  </a:lnTo>
                  <a:lnTo>
                    <a:pt x="3716" y="4049"/>
                  </a:lnTo>
                  <a:lnTo>
                    <a:pt x="7455" y="2025"/>
                  </a:lnTo>
                  <a:lnTo>
                    <a:pt x="3716"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8"/>
            <p:cNvSpPr/>
            <p:nvPr/>
          </p:nvSpPr>
          <p:spPr>
            <a:xfrm>
              <a:off x="3550836" y="3572127"/>
              <a:ext cx="111789" cy="122459"/>
            </a:xfrm>
            <a:custGeom>
              <a:avLst/>
              <a:gdLst/>
              <a:ahLst/>
              <a:cxnLst/>
              <a:rect l="l" t="t" r="r" b="b"/>
              <a:pathLst>
                <a:path w="3740" h="4097" extrusionOk="0">
                  <a:moveTo>
                    <a:pt x="1" y="1"/>
                  </a:moveTo>
                  <a:lnTo>
                    <a:pt x="1" y="4097"/>
                  </a:lnTo>
                  <a:lnTo>
                    <a:pt x="3740" y="2073"/>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9" name="Google Shape;14789;p78"/>
          <p:cNvGrpSpPr/>
          <p:nvPr/>
        </p:nvGrpSpPr>
        <p:grpSpPr>
          <a:xfrm>
            <a:off x="2555232" y="3570721"/>
            <a:ext cx="344545" cy="344544"/>
            <a:chOff x="2745732" y="3570721"/>
            <a:chExt cx="344545" cy="344544"/>
          </a:xfrm>
        </p:grpSpPr>
        <p:sp>
          <p:nvSpPr>
            <p:cNvPr id="14790" name="Google Shape;14790;p78"/>
            <p:cNvSpPr/>
            <p:nvPr/>
          </p:nvSpPr>
          <p:spPr>
            <a:xfrm>
              <a:off x="2893808" y="3570721"/>
              <a:ext cx="49139" cy="65489"/>
            </a:xfrm>
            <a:custGeom>
              <a:avLst/>
              <a:gdLst/>
              <a:ahLst/>
              <a:cxnLst/>
              <a:rect l="l" t="t" r="r" b="b"/>
              <a:pathLst>
                <a:path w="1644" h="2191" extrusionOk="0">
                  <a:moveTo>
                    <a:pt x="0" y="0"/>
                  </a:moveTo>
                  <a:lnTo>
                    <a:pt x="0" y="2191"/>
                  </a:lnTo>
                  <a:lnTo>
                    <a:pt x="1643" y="2191"/>
                  </a:lnTo>
                  <a:lnTo>
                    <a:pt x="164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8"/>
            <p:cNvSpPr/>
            <p:nvPr/>
          </p:nvSpPr>
          <p:spPr>
            <a:xfrm>
              <a:off x="2918707" y="3570721"/>
              <a:ext cx="24958" cy="65489"/>
            </a:xfrm>
            <a:custGeom>
              <a:avLst/>
              <a:gdLst/>
              <a:ahLst/>
              <a:cxnLst/>
              <a:rect l="l" t="t" r="r" b="b"/>
              <a:pathLst>
                <a:path w="835" h="2191" extrusionOk="0">
                  <a:moveTo>
                    <a:pt x="1" y="0"/>
                  </a:moveTo>
                  <a:lnTo>
                    <a:pt x="1" y="2191"/>
                  </a:lnTo>
                  <a:lnTo>
                    <a:pt x="834" y="2191"/>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8"/>
            <p:cNvSpPr/>
            <p:nvPr/>
          </p:nvSpPr>
          <p:spPr>
            <a:xfrm>
              <a:off x="2893808" y="3610476"/>
              <a:ext cx="49139" cy="245696"/>
            </a:xfrm>
            <a:custGeom>
              <a:avLst/>
              <a:gdLst/>
              <a:ahLst/>
              <a:cxnLst/>
              <a:rect l="l" t="t" r="r" b="b"/>
              <a:pathLst>
                <a:path w="1644" h="8220" extrusionOk="0">
                  <a:moveTo>
                    <a:pt x="842" y="1"/>
                  </a:moveTo>
                  <a:cubicBezTo>
                    <a:pt x="823" y="1"/>
                    <a:pt x="805" y="2"/>
                    <a:pt x="786" y="4"/>
                  </a:cubicBezTo>
                  <a:cubicBezTo>
                    <a:pt x="334" y="27"/>
                    <a:pt x="0" y="385"/>
                    <a:pt x="0" y="837"/>
                  </a:cubicBezTo>
                  <a:lnTo>
                    <a:pt x="0" y="8220"/>
                  </a:lnTo>
                  <a:lnTo>
                    <a:pt x="1643" y="8220"/>
                  </a:lnTo>
                  <a:lnTo>
                    <a:pt x="1643" y="837"/>
                  </a:lnTo>
                  <a:cubicBezTo>
                    <a:pt x="1643" y="623"/>
                    <a:pt x="1548" y="432"/>
                    <a:pt x="1405" y="242"/>
                  </a:cubicBezTo>
                  <a:cubicBezTo>
                    <a:pt x="1253" y="111"/>
                    <a:pt x="1041" y="1"/>
                    <a:pt x="84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8"/>
            <p:cNvSpPr/>
            <p:nvPr/>
          </p:nvSpPr>
          <p:spPr>
            <a:xfrm>
              <a:off x="2918707" y="3610565"/>
              <a:ext cx="24958" cy="245606"/>
            </a:xfrm>
            <a:custGeom>
              <a:avLst/>
              <a:gdLst/>
              <a:ahLst/>
              <a:cxnLst/>
              <a:rect l="l" t="t" r="r" b="b"/>
              <a:pathLst>
                <a:path w="835" h="8217" extrusionOk="0">
                  <a:moveTo>
                    <a:pt x="1" y="1"/>
                  </a:moveTo>
                  <a:lnTo>
                    <a:pt x="1" y="8217"/>
                  </a:lnTo>
                  <a:lnTo>
                    <a:pt x="834" y="8217"/>
                  </a:lnTo>
                  <a:lnTo>
                    <a:pt x="834" y="834"/>
                  </a:lnTo>
                  <a:cubicBezTo>
                    <a:pt x="834" y="620"/>
                    <a:pt x="739" y="429"/>
                    <a:pt x="596" y="239"/>
                  </a:cubicBezTo>
                  <a:cubicBezTo>
                    <a:pt x="453" y="96"/>
                    <a:pt x="239"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8"/>
            <p:cNvSpPr/>
            <p:nvPr/>
          </p:nvSpPr>
          <p:spPr>
            <a:xfrm>
              <a:off x="2873154" y="3826253"/>
              <a:ext cx="89012" cy="89012"/>
            </a:xfrm>
            <a:custGeom>
              <a:avLst/>
              <a:gdLst/>
              <a:ahLst/>
              <a:cxnLst/>
              <a:rect l="l" t="t" r="r" b="b"/>
              <a:pathLst>
                <a:path w="2978" h="2978" extrusionOk="0">
                  <a:moveTo>
                    <a:pt x="1501" y="0"/>
                  </a:moveTo>
                  <a:cubicBezTo>
                    <a:pt x="667" y="0"/>
                    <a:pt x="1" y="667"/>
                    <a:pt x="1" y="1477"/>
                  </a:cubicBezTo>
                  <a:cubicBezTo>
                    <a:pt x="1" y="2310"/>
                    <a:pt x="667" y="2977"/>
                    <a:pt x="1501" y="2977"/>
                  </a:cubicBezTo>
                  <a:cubicBezTo>
                    <a:pt x="2334" y="2977"/>
                    <a:pt x="2977" y="2287"/>
                    <a:pt x="2977" y="1477"/>
                  </a:cubicBezTo>
                  <a:cubicBezTo>
                    <a:pt x="2977" y="643"/>
                    <a:pt x="2334"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8"/>
            <p:cNvSpPr/>
            <p:nvPr/>
          </p:nvSpPr>
          <p:spPr>
            <a:xfrm>
              <a:off x="2917990" y="3826941"/>
              <a:ext cx="44177" cy="88325"/>
            </a:xfrm>
            <a:custGeom>
              <a:avLst/>
              <a:gdLst/>
              <a:ahLst/>
              <a:cxnLst/>
              <a:rect l="l" t="t" r="r" b="b"/>
              <a:pathLst>
                <a:path w="1478" h="2955" extrusionOk="0">
                  <a:moveTo>
                    <a:pt x="46" y="1"/>
                  </a:moveTo>
                  <a:cubicBezTo>
                    <a:pt x="31" y="1"/>
                    <a:pt x="16" y="1"/>
                    <a:pt x="1" y="1"/>
                  </a:cubicBezTo>
                  <a:lnTo>
                    <a:pt x="1" y="2954"/>
                  </a:lnTo>
                  <a:cubicBezTo>
                    <a:pt x="834" y="2954"/>
                    <a:pt x="1477" y="2264"/>
                    <a:pt x="1477" y="1454"/>
                  </a:cubicBezTo>
                  <a:cubicBezTo>
                    <a:pt x="1477" y="635"/>
                    <a:pt x="857" y="1"/>
                    <a:pt x="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8"/>
            <p:cNvSpPr/>
            <p:nvPr/>
          </p:nvSpPr>
          <p:spPr>
            <a:xfrm>
              <a:off x="3021918" y="3570721"/>
              <a:ext cx="49139" cy="114628"/>
            </a:xfrm>
            <a:custGeom>
              <a:avLst/>
              <a:gdLst/>
              <a:ahLst/>
              <a:cxnLst/>
              <a:rect l="l" t="t" r="r" b="b"/>
              <a:pathLst>
                <a:path w="1644" h="3835" extrusionOk="0">
                  <a:moveTo>
                    <a:pt x="1" y="0"/>
                  </a:moveTo>
                  <a:lnTo>
                    <a:pt x="1" y="3834"/>
                  </a:lnTo>
                  <a:lnTo>
                    <a:pt x="1644" y="383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8"/>
            <p:cNvSpPr/>
            <p:nvPr/>
          </p:nvSpPr>
          <p:spPr>
            <a:xfrm>
              <a:off x="3046129" y="3570721"/>
              <a:ext cx="24928" cy="114628"/>
            </a:xfrm>
            <a:custGeom>
              <a:avLst/>
              <a:gdLst/>
              <a:ahLst/>
              <a:cxnLst/>
              <a:rect l="l" t="t" r="r" b="b"/>
              <a:pathLst>
                <a:path w="834" h="3835" extrusionOk="0">
                  <a:moveTo>
                    <a:pt x="0" y="0"/>
                  </a:moveTo>
                  <a:lnTo>
                    <a:pt x="0" y="3834"/>
                  </a:lnTo>
                  <a:lnTo>
                    <a:pt x="834" y="383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8"/>
            <p:cNvSpPr/>
            <p:nvPr/>
          </p:nvSpPr>
          <p:spPr>
            <a:xfrm>
              <a:off x="3021918" y="3659585"/>
              <a:ext cx="49139" cy="196587"/>
            </a:xfrm>
            <a:custGeom>
              <a:avLst/>
              <a:gdLst/>
              <a:ahLst/>
              <a:cxnLst/>
              <a:rect l="l" t="t" r="r" b="b"/>
              <a:pathLst>
                <a:path w="1644" h="6577" extrusionOk="0">
                  <a:moveTo>
                    <a:pt x="825" y="1"/>
                  </a:moveTo>
                  <a:cubicBezTo>
                    <a:pt x="804" y="1"/>
                    <a:pt x="783" y="2"/>
                    <a:pt x="763" y="4"/>
                  </a:cubicBezTo>
                  <a:cubicBezTo>
                    <a:pt x="334" y="28"/>
                    <a:pt x="1" y="385"/>
                    <a:pt x="1" y="837"/>
                  </a:cubicBezTo>
                  <a:lnTo>
                    <a:pt x="1" y="6577"/>
                  </a:lnTo>
                  <a:lnTo>
                    <a:pt x="1644" y="6577"/>
                  </a:lnTo>
                  <a:lnTo>
                    <a:pt x="1644" y="837"/>
                  </a:lnTo>
                  <a:cubicBezTo>
                    <a:pt x="1644" y="623"/>
                    <a:pt x="1549" y="409"/>
                    <a:pt x="1406" y="242"/>
                  </a:cubicBezTo>
                  <a:cubicBezTo>
                    <a:pt x="1254" y="111"/>
                    <a:pt x="1042" y="1"/>
                    <a:pt x="825"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8"/>
            <p:cNvSpPr/>
            <p:nvPr/>
          </p:nvSpPr>
          <p:spPr>
            <a:xfrm>
              <a:off x="3046129" y="3660392"/>
              <a:ext cx="24928" cy="195780"/>
            </a:xfrm>
            <a:custGeom>
              <a:avLst/>
              <a:gdLst/>
              <a:ahLst/>
              <a:cxnLst/>
              <a:rect l="l" t="t" r="r" b="b"/>
              <a:pathLst>
                <a:path w="834" h="6550" extrusionOk="0">
                  <a:moveTo>
                    <a:pt x="0" y="1"/>
                  </a:moveTo>
                  <a:lnTo>
                    <a:pt x="0" y="6550"/>
                  </a:lnTo>
                  <a:lnTo>
                    <a:pt x="834" y="6550"/>
                  </a:lnTo>
                  <a:lnTo>
                    <a:pt x="834" y="810"/>
                  </a:lnTo>
                  <a:cubicBezTo>
                    <a:pt x="834" y="596"/>
                    <a:pt x="739" y="382"/>
                    <a:pt x="596" y="239"/>
                  </a:cubicBezTo>
                  <a:cubicBezTo>
                    <a:pt x="453" y="96"/>
                    <a:pt x="239" y="1"/>
                    <a:pt x="0"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8"/>
            <p:cNvSpPr/>
            <p:nvPr/>
          </p:nvSpPr>
          <p:spPr>
            <a:xfrm>
              <a:off x="3001294" y="3826253"/>
              <a:ext cx="88983" cy="89012"/>
            </a:xfrm>
            <a:custGeom>
              <a:avLst/>
              <a:gdLst/>
              <a:ahLst/>
              <a:cxnLst/>
              <a:rect l="l" t="t" r="r" b="b"/>
              <a:pathLst>
                <a:path w="2977" h="2978" extrusionOk="0">
                  <a:moveTo>
                    <a:pt x="1500" y="0"/>
                  </a:moveTo>
                  <a:cubicBezTo>
                    <a:pt x="667" y="0"/>
                    <a:pt x="0" y="667"/>
                    <a:pt x="0" y="1477"/>
                  </a:cubicBezTo>
                  <a:cubicBezTo>
                    <a:pt x="0" y="2310"/>
                    <a:pt x="691" y="2977"/>
                    <a:pt x="1500" y="2977"/>
                  </a:cubicBezTo>
                  <a:cubicBezTo>
                    <a:pt x="2334" y="2977"/>
                    <a:pt x="2977" y="2287"/>
                    <a:pt x="2977" y="1477"/>
                  </a:cubicBezTo>
                  <a:cubicBezTo>
                    <a:pt x="2977" y="643"/>
                    <a:pt x="2334" y="0"/>
                    <a:pt x="1500"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8"/>
            <p:cNvSpPr/>
            <p:nvPr/>
          </p:nvSpPr>
          <p:spPr>
            <a:xfrm>
              <a:off x="3046129"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8"/>
            <p:cNvSpPr/>
            <p:nvPr/>
          </p:nvSpPr>
          <p:spPr>
            <a:xfrm>
              <a:off x="2766386" y="3570721"/>
              <a:ext cx="49139" cy="163020"/>
            </a:xfrm>
            <a:custGeom>
              <a:avLst/>
              <a:gdLst/>
              <a:ahLst/>
              <a:cxnLst/>
              <a:rect l="l" t="t" r="r" b="b"/>
              <a:pathLst>
                <a:path w="1644" h="5454" extrusionOk="0">
                  <a:moveTo>
                    <a:pt x="0" y="0"/>
                  </a:moveTo>
                  <a:lnTo>
                    <a:pt x="0" y="5454"/>
                  </a:lnTo>
                  <a:lnTo>
                    <a:pt x="1644" y="5454"/>
                  </a:lnTo>
                  <a:lnTo>
                    <a:pt x="164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8"/>
            <p:cNvSpPr/>
            <p:nvPr/>
          </p:nvSpPr>
          <p:spPr>
            <a:xfrm>
              <a:off x="2790597" y="3570721"/>
              <a:ext cx="24928" cy="163020"/>
            </a:xfrm>
            <a:custGeom>
              <a:avLst/>
              <a:gdLst/>
              <a:ahLst/>
              <a:cxnLst/>
              <a:rect l="l" t="t" r="r" b="b"/>
              <a:pathLst>
                <a:path w="834" h="5454" extrusionOk="0">
                  <a:moveTo>
                    <a:pt x="0" y="0"/>
                  </a:moveTo>
                  <a:lnTo>
                    <a:pt x="0" y="5454"/>
                  </a:lnTo>
                  <a:lnTo>
                    <a:pt x="834" y="5454"/>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8"/>
            <p:cNvSpPr/>
            <p:nvPr/>
          </p:nvSpPr>
          <p:spPr>
            <a:xfrm>
              <a:off x="2766386" y="3708486"/>
              <a:ext cx="49139" cy="147686"/>
            </a:xfrm>
            <a:custGeom>
              <a:avLst/>
              <a:gdLst/>
              <a:ahLst/>
              <a:cxnLst/>
              <a:rect l="l" t="t" r="r" b="b"/>
              <a:pathLst>
                <a:path w="1644" h="4941" extrusionOk="0">
                  <a:moveTo>
                    <a:pt x="894" y="0"/>
                  </a:moveTo>
                  <a:cubicBezTo>
                    <a:pt x="858" y="0"/>
                    <a:pt x="822" y="4"/>
                    <a:pt x="786" y="11"/>
                  </a:cubicBezTo>
                  <a:cubicBezTo>
                    <a:pt x="334" y="35"/>
                    <a:pt x="0" y="392"/>
                    <a:pt x="0" y="845"/>
                  </a:cubicBezTo>
                  <a:lnTo>
                    <a:pt x="0" y="4941"/>
                  </a:lnTo>
                  <a:lnTo>
                    <a:pt x="1644" y="4941"/>
                  </a:lnTo>
                  <a:lnTo>
                    <a:pt x="1644" y="845"/>
                  </a:lnTo>
                  <a:cubicBezTo>
                    <a:pt x="1644" y="606"/>
                    <a:pt x="1548" y="416"/>
                    <a:pt x="1405" y="249"/>
                  </a:cubicBezTo>
                  <a:cubicBezTo>
                    <a:pt x="1284" y="108"/>
                    <a:pt x="1094" y="0"/>
                    <a:pt x="894"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8"/>
            <p:cNvSpPr/>
            <p:nvPr/>
          </p:nvSpPr>
          <p:spPr>
            <a:xfrm>
              <a:off x="2790597" y="3708814"/>
              <a:ext cx="24928" cy="147358"/>
            </a:xfrm>
            <a:custGeom>
              <a:avLst/>
              <a:gdLst/>
              <a:ahLst/>
              <a:cxnLst/>
              <a:rect l="l" t="t" r="r" b="b"/>
              <a:pathLst>
                <a:path w="834" h="4930" extrusionOk="0">
                  <a:moveTo>
                    <a:pt x="0" y="0"/>
                  </a:moveTo>
                  <a:lnTo>
                    <a:pt x="0" y="4930"/>
                  </a:lnTo>
                  <a:lnTo>
                    <a:pt x="834" y="4930"/>
                  </a:lnTo>
                  <a:lnTo>
                    <a:pt x="834" y="834"/>
                  </a:lnTo>
                  <a:cubicBezTo>
                    <a:pt x="834" y="595"/>
                    <a:pt x="738" y="405"/>
                    <a:pt x="595" y="238"/>
                  </a:cubicBezTo>
                  <a:cubicBezTo>
                    <a:pt x="453" y="71"/>
                    <a:pt x="238"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8"/>
            <p:cNvSpPr/>
            <p:nvPr/>
          </p:nvSpPr>
          <p:spPr>
            <a:xfrm>
              <a:off x="2745732" y="3826253"/>
              <a:ext cx="89012" cy="89012"/>
            </a:xfrm>
            <a:custGeom>
              <a:avLst/>
              <a:gdLst/>
              <a:ahLst/>
              <a:cxnLst/>
              <a:rect l="l" t="t" r="r" b="b"/>
              <a:pathLst>
                <a:path w="2978" h="2978" extrusionOk="0">
                  <a:moveTo>
                    <a:pt x="1501" y="0"/>
                  </a:moveTo>
                  <a:cubicBezTo>
                    <a:pt x="668" y="0"/>
                    <a:pt x="1" y="667"/>
                    <a:pt x="1" y="1477"/>
                  </a:cubicBezTo>
                  <a:cubicBezTo>
                    <a:pt x="1" y="2310"/>
                    <a:pt x="668" y="2977"/>
                    <a:pt x="1501" y="2977"/>
                  </a:cubicBezTo>
                  <a:cubicBezTo>
                    <a:pt x="2335" y="2977"/>
                    <a:pt x="2978" y="2287"/>
                    <a:pt x="2978" y="1477"/>
                  </a:cubicBezTo>
                  <a:cubicBezTo>
                    <a:pt x="2978" y="643"/>
                    <a:pt x="2335" y="0"/>
                    <a:pt x="1501"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8"/>
            <p:cNvSpPr/>
            <p:nvPr/>
          </p:nvSpPr>
          <p:spPr>
            <a:xfrm>
              <a:off x="2790597" y="3826941"/>
              <a:ext cx="44148" cy="88325"/>
            </a:xfrm>
            <a:custGeom>
              <a:avLst/>
              <a:gdLst/>
              <a:ahLst/>
              <a:cxnLst/>
              <a:rect l="l" t="t" r="r" b="b"/>
              <a:pathLst>
                <a:path w="1477" h="2955" extrusionOk="0">
                  <a:moveTo>
                    <a:pt x="45" y="1"/>
                  </a:moveTo>
                  <a:cubicBezTo>
                    <a:pt x="30" y="1"/>
                    <a:pt x="15" y="1"/>
                    <a:pt x="0" y="1"/>
                  </a:cubicBezTo>
                  <a:lnTo>
                    <a:pt x="0" y="2954"/>
                  </a:lnTo>
                  <a:cubicBezTo>
                    <a:pt x="834" y="2954"/>
                    <a:pt x="1477" y="2264"/>
                    <a:pt x="1477" y="1454"/>
                  </a:cubicBezTo>
                  <a:cubicBezTo>
                    <a:pt x="1477" y="635"/>
                    <a:pt x="857" y="1"/>
                    <a:pt x="45"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8"/>
          <p:cNvGrpSpPr/>
          <p:nvPr/>
        </p:nvGrpSpPr>
        <p:grpSpPr>
          <a:xfrm>
            <a:off x="1799229" y="3571409"/>
            <a:ext cx="343110" cy="343856"/>
            <a:chOff x="2065929" y="3571409"/>
            <a:chExt cx="343110" cy="343856"/>
          </a:xfrm>
        </p:grpSpPr>
        <p:sp>
          <p:nvSpPr>
            <p:cNvPr id="14809" name="Google Shape;14809;p78"/>
            <p:cNvSpPr/>
            <p:nvPr/>
          </p:nvSpPr>
          <p:spPr>
            <a:xfrm>
              <a:off x="2065929" y="3646164"/>
              <a:ext cx="56970" cy="96844"/>
            </a:xfrm>
            <a:custGeom>
              <a:avLst/>
              <a:gdLst/>
              <a:ahLst/>
              <a:cxnLst/>
              <a:rect l="l" t="t" r="r" b="b"/>
              <a:pathLst>
                <a:path w="1906" h="3240" extrusionOk="0">
                  <a:moveTo>
                    <a:pt x="0" y="0"/>
                  </a:moveTo>
                  <a:lnTo>
                    <a:pt x="0" y="3239"/>
                  </a:lnTo>
                  <a:lnTo>
                    <a:pt x="1905" y="3239"/>
                  </a:lnTo>
                  <a:lnTo>
                    <a:pt x="1619"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8"/>
            <p:cNvSpPr/>
            <p:nvPr/>
          </p:nvSpPr>
          <p:spPr>
            <a:xfrm>
              <a:off x="2089392" y="3646164"/>
              <a:ext cx="33507" cy="96844"/>
            </a:xfrm>
            <a:custGeom>
              <a:avLst/>
              <a:gdLst/>
              <a:ahLst/>
              <a:cxnLst/>
              <a:rect l="l" t="t" r="r" b="b"/>
              <a:pathLst>
                <a:path w="1121" h="3240" extrusionOk="0">
                  <a:moveTo>
                    <a:pt x="1" y="0"/>
                  </a:moveTo>
                  <a:lnTo>
                    <a:pt x="1" y="3239"/>
                  </a:lnTo>
                  <a:lnTo>
                    <a:pt x="1120" y="3239"/>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8"/>
            <p:cNvSpPr/>
            <p:nvPr/>
          </p:nvSpPr>
          <p:spPr>
            <a:xfrm>
              <a:off x="2153477" y="3621954"/>
              <a:ext cx="69076" cy="121055"/>
            </a:xfrm>
            <a:custGeom>
              <a:avLst/>
              <a:gdLst/>
              <a:ahLst/>
              <a:cxnLst/>
              <a:rect l="l" t="t" r="r" b="b"/>
              <a:pathLst>
                <a:path w="2311" h="4050" extrusionOk="0">
                  <a:moveTo>
                    <a:pt x="334" y="1"/>
                  </a:moveTo>
                  <a:lnTo>
                    <a:pt x="0" y="4049"/>
                  </a:lnTo>
                  <a:lnTo>
                    <a:pt x="2310" y="4049"/>
                  </a:lnTo>
                  <a:lnTo>
                    <a:pt x="1977"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8"/>
            <p:cNvSpPr/>
            <p:nvPr/>
          </p:nvSpPr>
          <p:spPr>
            <a:xfrm>
              <a:off x="2188359" y="3621954"/>
              <a:ext cx="34194" cy="121055"/>
            </a:xfrm>
            <a:custGeom>
              <a:avLst/>
              <a:gdLst/>
              <a:ahLst/>
              <a:cxnLst/>
              <a:rect l="l" t="t" r="r" b="b"/>
              <a:pathLst>
                <a:path w="1144" h="4050" extrusionOk="0">
                  <a:moveTo>
                    <a:pt x="0" y="1"/>
                  </a:moveTo>
                  <a:lnTo>
                    <a:pt x="0" y="4049"/>
                  </a:lnTo>
                  <a:lnTo>
                    <a:pt x="1143" y="404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8"/>
            <p:cNvSpPr/>
            <p:nvPr/>
          </p:nvSpPr>
          <p:spPr>
            <a:xfrm>
              <a:off x="2115038" y="3599895"/>
              <a:ext cx="48422" cy="144518"/>
            </a:xfrm>
            <a:custGeom>
              <a:avLst/>
              <a:gdLst/>
              <a:ahLst/>
              <a:cxnLst/>
              <a:rect l="l" t="t" r="r" b="b"/>
              <a:pathLst>
                <a:path w="1620" h="4835" extrusionOk="0">
                  <a:moveTo>
                    <a:pt x="0" y="0"/>
                  </a:moveTo>
                  <a:lnTo>
                    <a:pt x="0" y="4835"/>
                  </a:lnTo>
                  <a:lnTo>
                    <a:pt x="1620" y="4835"/>
                  </a:lnTo>
                  <a:lnTo>
                    <a:pt x="1620"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8"/>
            <p:cNvSpPr/>
            <p:nvPr/>
          </p:nvSpPr>
          <p:spPr>
            <a:xfrm>
              <a:off x="2138532" y="3599895"/>
              <a:ext cx="24928" cy="144518"/>
            </a:xfrm>
            <a:custGeom>
              <a:avLst/>
              <a:gdLst/>
              <a:ahLst/>
              <a:cxnLst/>
              <a:rect l="l" t="t" r="r" b="b"/>
              <a:pathLst>
                <a:path w="834" h="4835" extrusionOk="0">
                  <a:moveTo>
                    <a:pt x="0" y="0"/>
                  </a:moveTo>
                  <a:lnTo>
                    <a:pt x="0" y="4835"/>
                  </a:lnTo>
                  <a:lnTo>
                    <a:pt x="834" y="4835"/>
                  </a:lnTo>
                  <a:lnTo>
                    <a:pt x="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8"/>
            <p:cNvSpPr/>
            <p:nvPr/>
          </p:nvSpPr>
          <p:spPr>
            <a:xfrm>
              <a:off x="2212540" y="3571409"/>
              <a:ext cx="49169" cy="171598"/>
            </a:xfrm>
            <a:custGeom>
              <a:avLst/>
              <a:gdLst/>
              <a:ahLst/>
              <a:cxnLst/>
              <a:rect l="l" t="t" r="r" b="b"/>
              <a:pathLst>
                <a:path w="1645" h="5741" extrusionOk="0">
                  <a:moveTo>
                    <a:pt x="1" y="1"/>
                  </a:moveTo>
                  <a:lnTo>
                    <a:pt x="1" y="5740"/>
                  </a:lnTo>
                  <a:lnTo>
                    <a:pt x="1644" y="5740"/>
                  </a:lnTo>
                  <a:lnTo>
                    <a:pt x="1644"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8"/>
            <p:cNvSpPr/>
            <p:nvPr/>
          </p:nvSpPr>
          <p:spPr>
            <a:xfrm>
              <a:off x="2237469" y="3571409"/>
              <a:ext cx="24928" cy="171598"/>
            </a:xfrm>
            <a:custGeom>
              <a:avLst/>
              <a:gdLst/>
              <a:ahLst/>
              <a:cxnLst/>
              <a:rect l="l" t="t" r="r" b="b"/>
              <a:pathLst>
                <a:path w="834" h="5741" extrusionOk="0">
                  <a:moveTo>
                    <a:pt x="0" y="1"/>
                  </a:moveTo>
                  <a:lnTo>
                    <a:pt x="0" y="5740"/>
                  </a:lnTo>
                  <a:lnTo>
                    <a:pt x="834" y="5740"/>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8"/>
            <p:cNvSpPr/>
            <p:nvPr/>
          </p:nvSpPr>
          <p:spPr>
            <a:xfrm>
              <a:off x="2212540" y="3742979"/>
              <a:ext cx="57000" cy="97531"/>
            </a:xfrm>
            <a:custGeom>
              <a:avLst/>
              <a:gdLst/>
              <a:ahLst/>
              <a:cxnLst/>
              <a:rect l="l" t="t" r="r" b="b"/>
              <a:pathLst>
                <a:path w="1907" h="3263" extrusionOk="0">
                  <a:moveTo>
                    <a:pt x="1" y="0"/>
                  </a:moveTo>
                  <a:lnTo>
                    <a:pt x="1" y="3263"/>
                  </a:lnTo>
                  <a:lnTo>
                    <a:pt x="1644" y="3263"/>
                  </a:lnTo>
                  <a:lnTo>
                    <a:pt x="1906"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8"/>
            <p:cNvSpPr/>
            <p:nvPr/>
          </p:nvSpPr>
          <p:spPr>
            <a:xfrm>
              <a:off x="2237469" y="3742979"/>
              <a:ext cx="32759" cy="97531"/>
            </a:xfrm>
            <a:custGeom>
              <a:avLst/>
              <a:gdLst/>
              <a:ahLst/>
              <a:cxnLst/>
              <a:rect l="l" t="t" r="r" b="b"/>
              <a:pathLst>
                <a:path w="1096" h="3263" extrusionOk="0">
                  <a:moveTo>
                    <a:pt x="0" y="0"/>
                  </a:moveTo>
                  <a:lnTo>
                    <a:pt x="0" y="3263"/>
                  </a:lnTo>
                  <a:lnTo>
                    <a:pt x="834" y="3263"/>
                  </a:lnTo>
                  <a:lnTo>
                    <a:pt x="1096"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8"/>
            <p:cNvSpPr/>
            <p:nvPr/>
          </p:nvSpPr>
          <p:spPr>
            <a:xfrm>
              <a:off x="2301523" y="3742979"/>
              <a:ext cx="68358" cy="121025"/>
            </a:xfrm>
            <a:custGeom>
              <a:avLst/>
              <a:gdLst/>
              <a:ahLst/>
              <a:cxnLst/>
              <a:rect l="l" t="t" r="r" b="b"/>
              <a:pathLst>
                <a:path w="2287" h="4049" extrusionOk="0">
                  <a:moveTo>
                    <a:pt x="1" y="0"/>
                  </a:moveTo>
                  <a:lnTo>
                    <a:pt x="334" y="4049"/>
                  </a:lnTo>
                  <a:lnTo>
                    <a:pt x="1977" y="4049"/>
                  </a:lnTo>
                  <a:lnTo>
                    <a:pt x="2287"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8"/>
            <p:cNvSpPr/>
            <p:nvPr/>
          </p:nvSpPr>
          <p:spPr>
            <a:xfrm>
              <a:off x="2335688" y="3742979"/>
              <a:ext cx="33507" cy="121025"/>
            </a:xfrm>
            <a:custGeom>
              <a:avLst/>
              <a:gdLst/>
              <a:ahLst/>
              <a:cxnLst/>
              <a:rect l="l" t="t" r="r" b="b"/>
              <a:pathLst>
                <a:path w="1121" h="4049" extrusionOk="0">
                  <a:moveTo>
                    <a:pt x="1" y="0"/>
                  </a:moveTo>
                  <a:lnTo>
                    <a:pt x="1" y="4049"/>
                  </a:lnTo>
                  <a:lnTo>
                    <a:pt x="834" y="4049"/>
                  </a:lnTo>
                  <a:lnTo>
                    <a:pt x="1120"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8"/>
            <p:cNvSpPr/>
            <p:nvPr/>
          </p:nvSpPr>
          <p:spPr>
            <a:xfrm>
              <a:off x="2262367" y="3742979"/>
              <a:ext cx="49169" cy="144518"/>
            </a:xfrm>
            <a:custGeom>
              <a:avLst/>
              <a:gdLst/>
              <a:ahLst/>
              <a:cxnLst/>
              <a:rect l="l" t="t" r="r" b="b"/>
              <a:pathLst>
                <a:path w="1645" h="4835" extrusionOk="0">
                  <a:moveTo>
                    <a:pt x="1" y="0"/>
                  </a:moveTo>
                  <a:lnTo>
                    <a:pt x="1" y="4834"/>
                  </a:lnTo>
                  <a:lnTo>
                    <a:pt x="1644" y="4834"/>
                  </a:lnTo>
                  <a:lnTo>
                    <a:pt x="1644"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8"/>
            <p:cNvSpPr/>
            <p:nvPr/>
          </p:nvSpPr>
          <p:spPr>
            <a:xfrm>
              <a:off x="2286578" y="3742979"/>
              <a:ext cx="24958" cy="144518"/>
            </a:xfrm>
            <a:custGeom>
              <a:avLst/>
              <a:gdLst/>
              <a:ahLst/>
              <a:cxnLst/>
              <a:rect l="l" t="t" r="r" b="b"/>
              <a:pathLst>
                <a:path w="835" h="4835" extrusionOk="0">
                  <a:moveTo>
                    <a:pt x="1" y="0"/>
                  </a:moveTo>
                  <a:lnTo>
                    <a:pt x="1" y="4834"/>
                  </a:lnTo>
                  <a:lnTo>
                    <a:pt x="834" y="4834"/>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8"/>
            <p:cNvSpPr/>
            <p:nvPr/>
          </p:nvSpPr>
          <p:spPr>
            <a:xfrm>
              <a:off x="2360616" y="3742979"/>
              <a:ext cx="48422" cy="172286"/>
            </a:xfrm>
            <a:custGeom>
              <a:avLst/>
              <a:gdLst/>
              <a:ahLst/>
              <a:cxnLst/>
              <a:rect l="l" t="t" r="r" b="b"/>
              <a:pathLst>
                <a:path w="1620" h="5764" extrusionOk="0">
                  <a:moveTo>
                    <a:pt x="0" y="0"/>
                  </a:moveTo>
                  <a:lnTo>
                    <a:pt x="0" y="5763"/>
                  </a:lnTo>
                  <a:lnTo>
                    <a:pt x="1620" y="5763"/>
                  </a:lnTo>
                  <a:lnTo>
                    <a:pt x="1620"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8"/>
            <p:cNvSpPr/>
            <p:nvPr/>
          </p:nvSpPr>
          <p:spPr>
            <a:xfrm>
              <a:off x="2384110" y="3742979"/>
              <a:ext cx="24928" cy="172286"/>
            </a:xfrm>
            <a:custGeom>
              <a:avLst/>
              <a:gdLst/>
              <a:ahLst/>
              <a:cxnLst/>
              <a:rect l="l" t="t" r="r" b="b"/>
              <a:pathLst>
                <a:path w="834" h="5764" extrusionOk="0">
                  <a:moveTo>
                    <a:pt x="0" y="0"/>
                  </a:moveTo>
                  <a:lnTo>
                    <a:pt x="0" y="5763"/>
                  </a:lnTo>
                  <a:lnTo>
                    <a:pt x="834" y="5763"/>
                  </a:lnTo>
                  <a:lnTo>
                    <a:pt x="83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8"/>
            <p:cNvSpPr/>
            <p:nvPr/>
          </p:nvSpPr>
          <p:spPr>
            <a:xfrm>
              <a:off x="2065929" y="3733713"/>
              <a:ext cx="343107" cy="19967"/>
            </a:xfrm>
            <a:custGeom>
              <a:avLst/>
              <a:gdLst/>
              <a:ahLst/>
              <a:cxnLst/>
              <a:rect l="l" t="t" r="r" b="b"/>
              <a:pathLst>
                <a:path w="11479" h="668" extrusionOk="0">
                  <a:moveTo>
                    <a:pt x="0" y="1"/>
                  </a:moveTo>
                  <a:lnTo>
                    <a:pt x="0" y="667"/>
                  </a:lnTo>
                  <a:lnTo>
                    <a:pt x="11479" y="667"/>
                  </a:lnTo>
                  <a:lnTo>
                    <a:pt x="1147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8"/>
            <p:cNvSpPr/>
            <p:nvPr/>
          </p:nvSpPr>
          <p:spPr>
            <a:xfrm>
              <a:off x="2237469" y="3733713"/>
              <a:ext cx="171569" cy="19967"/>
            </a:xfrm>
            <a:custGeom>
              <a:avLst/>
              <a:gdLst/>
              <a:ahLst/>
              <a:cxnLst/>
              <a:rect l="l" t="t" r="r" b="b"/>
              <a:pathLst>
                <a:path w="5740" h="668" extrusionOk="0">
                  <a:moveTo>
                    <a:pt x="0" y="1"/>
                  </a:moveTo>
                  <a:lnTo>
                    <a:pt x="0" y="667"/>
                  </a:lnTo>
                  <a:lnTo>
                    <a:pt x="5740" y="667"/>
                  </a:lnTo>
                  <a:lnTo>
                    <a:pt x="5740"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8"/>
          <p:cNvGrpSpPr/>
          <p:nvPr/>
        </p:nvGrpSpPr>
        <p:grpSpPr>
          <a:xfrm>
            <a:off x="1048874" y="3641890"/>
            <a:ext cx="345979" cy="178684"/>
            <a:chOff x="1391774" y="3641890"/>
            <a:chExt cx="345979" cy="178684"/>
          </a:xfrm>
        </p:grpSpPr>
        <p:sp>
          <p:nvSpPr>
            <p:cNvPr id="14828" name="Google Shape;14828;p78"/>
            <p:cNvSpPr/>
            <p:nvPr/>
          </p:nvSpPr>
          <p:spPr>
            <a:xfrm>
              <a:off x="1522036" y="3641890"/>
              <a:ext cx="84051" cy="86860"/>
            </a:xfrm>
            <a:custGeom>
              <a:avLst/>
              <a:gdLst/>
              <a:ahLst/>
              <a:cxnLst/>
              <a:rect l="l" t="t" r="r" b="b"/>
              <a:pathLst>
                <a:path w="2812" h="2906" extrusionOk="0">
                  <a:moveTo>
                    <a:pt x="1" y="0"/>
                  </a:moveTo>
                  <a:lnTo>
                    <a:pt x="1" y="2263"/>
                  </a:lnTo>
                  <a:lnTo>
                    <a:pt x="763" y="2263"/>
                  </a:lnTo>
                  <a:lnTo>
                    <a:pt x="1406" y="2906"/>
                  </a:lnTo>
                  <a:lnTo>
                    <a:pt x="2073" y="2263"/>
                  </a:lnTo>
                  <a:lnTo>
                    <a:pt x="2811" y="2263"/>
                  </a:lnTo>
                  <a:lnTo>
                    <a:pt x="2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8"/>
            <p:cNvSpPr/>
            <p:nvPr/>
          </p:nvSpPr>
          <p:spPr>
            <a:xfrm>
              <a:off x="1564061" y="3641890"/>
              <a:ext cx="42025" cy="86860"/>
            </a:xfrm>
            <a:custGeom>
              <a:avLst/>
              <a:gdLst/>
              <a:ahLst/>
              <a:cxnLst/>
              <a:rect l="l" t="t" r="r" b="b"/>
              <a:pathLst>
                <a:path w="1406" h="2906" extrusionOk="0">
                  <a:moveTo>
                    <a:pt x="0" y="0"/>
                  </a:moveTo>
                  <a:lnTo>
                    <a:pt x="0" y="2906"/>
                  </a:lnTo>
                  <a:lnTo>
                    <a:pt x="667" y="2263"/>
                  </a:lnTo>
                  <a:lnTo>
                    <a:pt x="1405" y="2263"/>
                  </a:lnTo>
                  <a:lnTo>
                    <a:pt x="1405"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8"/>
            <p:cNvSpPr/>
            <p:nvPr/>
          </p:nvSpPr>
          <p:spPr>
            <a:xfrm>
              <a:off x="1391774" y="3641890"/>
              <a:ext cx="83333" cy="86860"/>
            </a:xfrm>
            <a:custGeom>
              <a:avLst/>
              <a:gdLst/>
              <a:ahLst/>
              <a:cxnLst/>
              <a:rect l="l" t="t" r="r" b="b"/>
              <a:pathLst>
                <a:path w="2788" h="2906" extrusionOk="0">
                  <a:moveTo>
                    <a:pt x="1" y="0"/>
                  </a:moveTo>
                  <a:lnTo>
                    <a:pt x="1" y="2263"/>
                  </a:lnTo>
                  <a:lnTo>
                    <a:pt x="739" y="2263"/>
                  </a:lnTo>
                  <a:lnTo>
                    <a:pt x="1406" y="2906"/>
                  </a:lnTo>
                  <a:lnTo>
                    <a:pt x="2049" y="2263"/>
                  </a:lnTo>
                  <a:lnTo>
                    <a:pt x="2787" y="2263"/>
                  </a:lnTo>
                  <a:lnTo>
                    <a:pt x="2787"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8"/>
            <p:cNvSpPr/>
            <p:nvPr/>
          </p:nvSpPr>
          <p:spPr>
            <a:xfrm>
              <a:off x="1434487" y="3641890"/>
              <a:ext cx="42025" cy="86860"/>
            </a:xfrm>
            <a:custGeom>
              <a:avLst/>
              <a:gdLst/>
              <a:ahLst/>
              <a:cxnLst/>
              <a:rect l="l" t="t" r="r" b="b"/>
              <a:pathLst>
                <a:path w="1406" h="2906" extrusionOk="0">
                  <a:moveTo>
                    <a:pt x="1" y="0"/>
                  </a:moveTo>
                  <a:lnTo>
                    <a:pt x="1" y="2906"/>
                  </a:lnTo>
                  <a:lnTo>
                    <a:pt x="644" y="2263"/>
                  </a:lnTo>
                  <a:lnTo>
                    <a:pt x="1406" y="2263"/>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8"/>
            <p:cNvSpPr/>
            <p:nvPr/>
          </p:nvSpPr>
          <p:spPr>
            <a:xfrm>
              <a:off x="1497854" y="3774274"/>
              <a:ext cx="133847" cy="46300"/>
            </a:xfrm>
            <a:custGeom>
              <a:avLst/>
              <a:gdLst/>
              <a:ahLst/>
              <a:cxnLst/>
              <a:rect l="l" t="t" r="r" b="b"/>
              <a:pathLst>
                <a:path w="4478" h="1549" extrusionOk="0">
                  <a:moveTo>
                    <a:pt x="310" y="1"/>
                  </a:moveTo>
                  <a:lnTo>
                    <a:pt x="0" y="787"/>
                  </a:lnTo>
                  <a:lnTo>
                    <a:pt x="310" y="1549"/>
                  </a:lnTo>
                  <a:lnTo>
                    <a:pt x="4168" y="1549"/>
                  </a:lnTo>
                  <a:lnTo>
                    <a:pt x="4477" y="787"/>
                  </a:lnTo>
                  <a:lnTo>
                    <a:pt x="41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8"/>
            <p:cNvSpPr/>
            <p:nvPr/>
          </p:nvSpPr>
          <p:spPr>
            <a:xfrm>
              <a:off x="1564061" y="3774274"/>
              <a:ext cx="66924" cy="46300"/>
            </a:xfrm>
            <a:custGeom>
              <a:avLst/>
              <a:gdLst/>
              <a:ahLst/>
              <a:cxnLst/>
              <a:rect l="l" t="t" r="r" b="b"/>
              <a:pathLst>
                <a:path w="2239" h="1549" extrusionOk="0">
                  <a:moveTo>
                    <a:pt x="0" y="1"/>
                  </a:moveTo>
                  <a:lnTo>
                    <a:pt x="0" y="1549"/>
                  </a:lnTo>
                  <a:lnTo>
                    <a:pt x="1905" y="1549"/>
                  </a:lnTo>
                  <a:lnTo>
                    <a:pt x="2239" y="787"/>
                  </a:lnTo>
                  <a:lnTo>
                    <a:pt x="1905"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8"/>
            <p:cNvSpPr/>
            <p:nvPr/>
          </p:nvSpPr>
          <p:spPr>
            <a:xfrm>
              <a:off x="1392491"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8"/>
            <p:cNvSpPr/>
            <p:nvPr/>
          </p:nvSpPr>
          <p:spPr>
            <a:xfrm>
              <a:off x="1622407" y="3774274"/>
              <a:ext cx="114628" cy="46300"/>
            </a:xfrm>
            <a:custGeom>
              <a:avLst/>
              <a:gdLst/>
              <a:ahLst/>
              <a:cxnLst/>
              <a:rect l="l" t="t" r="r" b="b"/>
              <a:pathLst>
                <a:path w="3835" h="1549" extrusionOk="0">
                  <a:moveTo>
                    <a:pt x="1" y="1"/>
                  </a:moveTo>
                  <a:lnTo>
                    <a:pt x="1" y="1549"/>
                  </a:lnTo>
                  <a:lnTo>
                    <a:pt x="3835" y="1549"/>
                  </a:lnTo>
                  <a:lnTo>
                    <a:pt x="3835"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8"/>
            <p:cNvSpPr/>
            <p:nvPr/>
          </p:nvSpPr>
          <p:spPr>
            <a:xfrm>
              <a:off x="1653015" y="3641890"/>
              <a:ext cx="84021" cy="86860"/>
            </a:xfrm>
            <a:custGeom>
              <a:avLst/>
              <a:gdLst/>
              <a:ahLst/>
              <a:cxnLst/>
              <a:rect l="l" t="t" r="r" b="b"/>
              <a:pathLst>
                <a:path w="2811" h="2906" extrusionOk="0">
                  <a:moveTo>
                    <a:pt x="1" y="0"/>
                  </a:moveTo>
                  <a:lnTo>
                    <a:pt x="1" y="2263"/>
                  </a:lnTo>
                  <a:lnTo>
                    <a:pt x="739" y="2263"/>
                  </a:lnTo>
                  <a:lnTo>
                    <a:pt x="1406" y="2906"/>
                  </a:lnTo>
                  <a:lnTo>
                    <a:pt x="2073" y="2263"/>
                  </a:lnTo>
                  <a:lnTo>
                    <a:pt x="2811" y="2263"/>
                  </a:lnTo>
                  <a:lnTo>
                    <a:pt x="2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8"/>
            <p:cNvSpPr/>
            <p:nvPr/>
          </p:nvSpPr>
          <p:spPr>
            <a:xfrm>
              <a:off x="1695728" y="3641890"/>
              <a:ext cx="42025" cy="86860"/>
            </a:xfrm>
            <a:custGeom>
              <a:avLst/>
              <a:gdLst/>
              <a:ahLst/>
              <a:cxnLst/>
              <a:rect l="l" t="t" r="r" b="b"/>
              <a:pathLst>
                <a:path w="1406" h="2906" extrusionOk="0">
                  <a:moveTo>
                    <a:pt x="1" y="0"/>
                  </a:moveTo>
                  <a:lnTo>
                    <a:pt x="1" y="2906"/>
                  </a:lnTo>
                  <a:lnTo>
                    <a:pt x="668" y="2263"/>
                  </a:lnTo>
                  <a:lnTo>
                    <a:pt x="1406" y="2263"/>
                  </a:lnTo>
                  <a:lnTo>
                    <a:pt x="140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78"/>
          <p:cNvGrpSpPr/>
          <p:nvPr/>
        </p:nvGrpSpPr>
        <p:grpSpPr>
          <a:xfrm>
            <a:off x="1050309" y="4143718"/>
            <a:ext cx="343826" cy="345261"/>
            <a:chOff x="1393209" y="4143718"/>
            <a:chExt cx="343826" cy="345261"/>
          </a:xfrm>
        </p:grpSpPr>
        <p:sp>
          <p:nvSpPr>
            <p:cNvPr id="14839" name="Google Shape;14839;p78"/>
            <p:cNvSpPr/>
            <p:nvPr/>
          </p:nvSpPr>
          <p:spPr>
            <a:xfrm>
              <a:off x="1393209" y="4144435"/>
              <a:ext cx="199336" cy="181552"/>
            </a:xfrm>
            <a:custGeom>
              <a:avLst/>
              <a:gdLst/>
              <a:ahLst/>
              <a:cxnLst/>
              <a:rect l="l" t="t" r="r" b="b"/>
              <a:pathLst>
                <a:path w="6669" h="6074" extrusionOk="0">
                  <a:moveTo>
                    <a:pt x="5764" y="0"/>
                  </a:moveTo>
                  <a:cubicBezTo>
                    <a:pt x="2573" y="0"/>
                    <a:pt x="1" y="2572"/>
                    <a:pt x="1" y="5740"/>
                  </a:cubicBezTo>
                  <a:lnTo>
                    <a:pt x="2906" y="6073"/>
                  </a:lnTo>
                  <a:lnTo>
                    <a:pt x="5764" y="5740"/>
                  </a:lnTo>
                  <a:lnTo>
                    <a:pt x="6669" y="3072"/>
                  </a:lnTo>
                  <a:lnTo>
                    <a:pt x="576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8"/>
            <p:cNvSpPr/>
            <p:nvPr/>
          </p:nvSpPr>
          <p:spPr>
            <a:xfrm>
              <a:off x="1565466" y="4143718"/>
              <a:ext cx="171569" cy="199336"/>
            </a:xfrm>
            <a:custGeom>
              <a:avLst/>
              <a:gdLst/>
              <a:ahLst/>
              <a:cxnLst/>
              <a:rect l="l" t="t" r="r" b="b"/>
              <a:pathLst>
                <a:path w="5740" h="6669" extrusionOk="0">
                  <a:moveTo>
                    <a:pt x="1" y="1"/>
                  </a:moveTo>
                  <a:lnTo>
                    <a:pt x="1" y="2144"/>
                  </a:lnTo>
                  <a:lnTo>
                    <a:pt x="906" y="3096"/>
                  </a:lnTo>
                  <a:lnTo>
                    <a:pt x="1" y="4025"/>
                  </a:lnTo>
                  <a:lnTo>
                    <a:pt x="1" y="5740"/>
                  </a:lnTo>
                  <a:lnTo>
                    <a:pt x="2668" y="6669"/>
                  </a:lnTo>
                  <a:lnTo>
                    <a:pt x="5740" y="5740"/>
                  </a:lnTo>
                  <a:cubicBezTo>
                    <a:pt x="5740" y="2549"/>
                    <a:pt x="3144" y="1"/>
                    <a:pt x="1"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8"/>
            <p:cNvSpPr/>
            <p:nvPr/>
          </p:nvSpPr>
          <p:spPr>
            <a:xfrm>
              <a:off x="1537698" y="4315975"/>
              <a:ext cx="199336" cy="172286"/>
            </a:xfrm>
            <a:custGeom>
              <a:avLst/>
              <a:gdLst/>
              <a:ahLst/>
              <a:cxnLst/>
              <a:rect l="l" t="t" r="r" b="b"/>
              <a:pathLst>
                <a:path w="6669" h="5764" extrusionOk="0">
                  <a:moveTo>
                    <a:pt x="930" y="1"/>
                  </a:moveTo>
                  <a:lnTo>
                    <a:pt x="1" y="2858"/>
                  </a:lnTo>
                  <a:lnTo>
                    <a:pt x="930" y="5764"/>
                  </a:lnTo>
                  <a:cubicBezTo>
                    <a:pt x="4073" y="5764"/>
                    <a:pt x="6669" y="3192"/>
                    <a:pt x="6669" y="1"/>
                  </a:cubicBezTo>
                  <a:lnTo>
                    <a:pt x="4526" y="1"/>
                  </a:lnTo>
                  <a:lnTo>
                    <a:pt x="3597" y="929"/>
                  </a:lnTo>
                  <a:lnTo>
                    <a:pt x="2668"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8"/>
            <p:cNvSpPr/>
            <p:nvPr/>
          </p:nvSpPr>
          <p:spPr>
            <a:xfrm>
              <a:off x="1393209" y="4288925"/>
              <a:ext cx="172286" cy="199336"/>
            </a:xfrm>
            <a:custGeom>
              <a:avLst/>
              <a:gdLst/>
              <a:ahLst/>
              <a:cxnLst/>
              <a:rect l="l" t="t" r="r" b="b"/>
              <a:pathLst>
                <a:path w="5764" h="6669" extrusionOk="0">
                  <a:moveTo>
                    <a:pt x="2906" y="1"/>
                  </a:moveTo>
                  <a:lnTo>
                    <a:pt x="1977" y="906"/>
                  </a:lnTo>
                  <a:lnTo>
                    <a:pt x="1" y="906"/>
                  </a:lnTo>
                  <a:cubicBezTo>
                    <a:pt x="1" y="4097"/>
                    <a:pt x="2573" y="6669"/>
                    <a:pt x="5764" y="6669"/>
                  </a:cubicBezTo>
                  <a:lnTo>
                    <a:pt x="5549" y="4906"/>
                  </a:lnTo>
                  <a:lnTo>
                    <a:pt x="4692" y="3763"/>
                  </a:lnTo>
                  <a:lnTo>
                    <a:pt x="5430" y="2858"/>
                  </a:lnTo>
                  <a:lnTo>
                    <a:pt x="5764" y="906"/>
                  </a:lnTo>
                  <a:lnTo>
                    <a:pt x="3811" y="906"/>
                  </a:lnTo>
                  <a:lnTo>
                    <a:pt x="2906"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8"/>
            <p:cNvSpPr/>
            <p:nvPr/>
          </p:nvSpPr>
          <p:spPr>
            <a:xfrm>
              <a:off x="1564061" y="4194262"/>
              <a:ext cx="172973" cy="149510"/>
            </a:xfrm>
            <a:custGeom>
              <a:avLst/>
              <a:gdLst/>
              <a:ahLst/>
              <a:cxnLst/>
              <a:rect l="l" t="t" r="r" b="b"/>
              <a:pathLst>
                <a:path w="5787" h="5002" extrusionOk="0">
                  <a:moveTo>
                    <a:pt x="4072" y="0"/>
                  </a:moveTo>
                  <a:lnTo>
                    <a:pt x="0" y="4073"/>
                  </a:lnTo>
                  <a:lnTo>
                    <a:pt x="2715" y="5001"/>
                  </a:lnTo>
                  <a:lnTo>
                    <a:pt x="5787" y="4073"/>
                  </a:lnTo>
                  <a:cubicBezTo>
                    <a:pt x="5787" y="2501"/>
                    <a:pt x="5120" y="1048"/>
                    <a:pt x="4072"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8"/>
            <p:cNvSpPr/>
            <p:nvPr/>
          </p:nvSpPr>
          <p:spPr>
            <a:xfrm>
              <a:off x="1443036" y="4315975"/>
              <a:ext cx="122459" cy="173003"/>
            </a:xfrm>
            <a:custGeom>
              <a:avLst/>
              <a:gdLst/>
              <a:ahLst/>
              <a:cxnLst/>
              <a:rect l="l" t="t" r="r" b="b"/>
              <a:pathLst>
                <a:path w="4097" h="5788" extrusionOk="0">
                  <a:moveTo>
                    <a:pt x="4097" y="1"/>
                  </a:moveTo>
                  <a:lnTo>
                    <a:pt x="1" y="4097"/>
                  </a:lnTo>
                  <a:cubicBezTo>
                    <a:pt x="1048" y="5121"/>
                    <a:pt x="2477" y="5788"/>
                    <a:pt x="4097" y="5788"/>
                  </a:cubicBezTo>
                  <a:lnTo>
                    <a:pt x="4097" y="3811"/>
                  </a:lnTo>
                  <a:lnTo>
                    <a:pt x="3168" y="2882"/>
                  </a:lnTo>
                  <a:lnTo>
                    <a:pt x="4097" y="1977"/>
                  </a:lnTo>
                  <a:lnTo>
                    <a:pt x="4097" y="1"/>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5" name="Google Shape;14845;p78"/>
          <p:cNvGrpSpPr/>
          <p:nvPr/>
        </p:nvGrpSpPr>
        <p:grpSpPr>
          <a:xfrm>
            <a:off x="1834828" y="4149427"/>
            <a:ext cx="272628" cy="345949"/>
            <a:chOff x="2101528" y="4149427"/>
            <a:chExt cx="272628" cy="345949"/>
          </a:xfrm>
        </p:grpSpPr>
        <p:sp>
          <p:nvSpPr>
            <p:cNvPr id="14846" name="Google Shape;14846;p78"/>
            <p:cNvSpPr/>
            <p:nvPr/>
          </p:nvSpPr>
          <p:spPr>
            <a:xfrm>
              <a:off x="2188359" y="4149427"/>
              <a:ext cx="99683" cy="345947"/>
            </a:xfrm>
            <a:custGeom>
              <a:avLst/>
              <a:gdLst/>
              <a:ahLst/>
              <a:cxnLst/>
              <a:rect l="l" t="t" r="r" b="b"/>
              <a:pathLst>
                <a:path w="3335" h="11574" extrusionOk="0">
                  <a:moveTo>
                    <a:pt x="1381" y="0"/>
                  </a:moveTo>
                  <a:lnTo>
                    <a:pt x="1381" y="2596"/>
                  </a:lnTo>
                  <a:lnTo>
                    <a:pt x="72" y="2596"/>
                  </a:lnTo>
                  <a:lnTo>
                    <a:pt x="405" y="3286"/>
                  </a:lnTo>
                  <a:lnTo>
                    <a:pt x="1358" y="3286"/>
                  </a:lnTo>
                  <a:lnTo>
                    <a:pt x="1358" y="6740"/>
                  </a:lnTo>
                  <a:lnTo>
                    <a:pt x="48" y="6740"/>
                  </a:lnTo>
                  <a:lnTo>
                    <a:pt x="357" y="7430"/>
                  </a:lnTo>
                  <a:lnTo>
                    <a:pt x="1310" y="7430"/>
                  </a:lnTo>
                  <a:lnTo>
                    <a:pt x="1310" y="10883"/>
                  </a:lnTo>
                  <a:lnTo>
                    <a:pt x="0" y="10883"/>
                  </a:lnTo>
                  <a:lnTo>
                    <a:pt x="334" y="11574"/>
                  </a:lnTo>
                  <a:lnTo>
                    <a:pt x="1977" y="11574"/>
                  </a:lnTo>
                  <a:lnTo>
                    <a:pt x="1977" y="9359"/>
                  </a:lnTo>
                  <a:lnTo>
                    <a:pt x="2929" y="9359"/>
                  </a:lnTo>
                  <a:lnTo>
                    <a:pt x="3239" y="8669"/>
                  </a:lnTo>
                  <a:lnTo>
                    <a:pt x="2072" y="8669"/>
                  </a:lnTo>
                  <a:lnTo>
                    <a:pt x="2072" y="5215"/>
                  </a:lnTo>
                  <a:lnTo>
                    <a:pt x="3025" y="5215"/>
                  </a:lnTo>
                  <a:lnTo>
                    <a:pt x="3334" y="4525"/>
                  </a:lnTo>
                  <a:lnTo>
                    <a:pt x="2072" y="4525"/>
                  </a:lnTo>
                  <a:lnTo>
                    <a:pt x="2072"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8"/>
            <p:cNvSpPr/>
            <p:nvPr/>
          </p:nvSpPr>
          <p:spPr>
            <a:xfrm>
              <a:off x="2237469" y="4151549"/>
              <a:ext cx="47704" cy="343825"/>
            </a:xfrm>
            <a:custGeom>
              <a:avLst/>
              <a:gdLst/>
              <a:ahLst/>
              <a:cxnLst/>
              <a:rect l="l" t="t" r="r" b="b"/>
              <a:pathLst>
                <a:path w="1596" h="11503" extrusionOk="0">
                  <a:moveTo>
                    <a:pt x="0" y="1"/>
                  </a:moveTo>
                  <a:lnTo>
                    <a:pt x="0" y="11503"/>
                  </a:lnTo>
                  <a:lnTo>
                    <a:pt x="334" y="11503"/>
                  </a:lnTo>
                  <a:lnTo>
                    <a:pt x="334" y="9288"/>
                  </a:lnTo>
                  <a:lnTo>
                    <a:pt x="1286" y="9288"/>
                  </a:lnTo>
                  <a:lnTo>
                    <a:pt x="1596" y="8598"/>
                  </a:lnTo>
                  <a:lnTo>
                    <a:pt x="334" y="8598"/>
                  </a:lnTo>
                  <a:lnTo>
                    <a:pt x="334" y="5216"/>
                  </a:lnTo>
                  <a:lnTo>
                    <a:pt x="1286" y="5216"/>
                  </a:lnTo>
                  <a:lnTo>
                    <a:pt x="1596" y="4525"/>
                  </a:lnTo>
                  <a:lnTo>
                    <a:pt x="334" y="4525"/>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8"/>
            <p:cNvSpPr/>
            <p:nvPr/>
          </p:nvSpPr>
          <p:spPr>
            <a:xfrm>
              <a:off x="2101528" y="4150054"/>
              <a:ext cx="98966" cy="97621"/>
            </a:xfrm>
            <a:custGeom>
              <a:avLst/>
              <a:gdLst/>
              <a:ahLst/>
              <a:cxnLst/>
              <a:rect l="l" t="t" r="r" b="b"/>
              <a:pathLst>
                <a:path w="3311" h="3266" extrusionOk="0">
                  <a:moveTo>
                    <a:pt x="1632" y="1"/>
                  </a:moveTo>
                  <a:cubicBezTo>
                    <a:pt x="718" y="1"/>
                    <a:pt x="1" y="769"/>
                    <a:pt x="24" y="1694"/>
                  </a:cubicBezTo>
                  <a:cubicBezTo>
                    <a:pt x="47" y="2575"/>
                    <a:pt x="786" y="3265"/>
                    <a:pt x="1667" y="3265"/>
                  </a:cubicBezTo>
                  <a:lnTo>
                    <a:pt x="3310" y="3265"/>
                  </a:lnTo>
                  <a:lnTo>
                    <a:pt x="3310" y="1622"/>
                  </a:lnTo>
                  <a:cubicBezTo>
                    <a:pt x="3310" y="765"/>
                    <a:pt x="2596" y="27"/>
                    <a:pt x="1714" y="3"/>
                  </a:cubicBezTo>
                  <a:cubicBezTo>
                    <a:pt x="1687" y="2"/>
                    <a:pt x="1660"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8"/>
            <p:cNvSpPr/>
            <p:nvPr/>
          </p:nvSpPr>
          <p:spPr>
            <a:xfrm>
              <a:off x="2101528" y="4273262"/>
              <a:ext cx="98966" cy="98278"/>
            </a:xfrm>
            <a:custGeom>
              <a:avLst/>
              <a:gdLst/>
              <a:ahLst/>
              <a:cxnLst/>
              <a:rect l="l" t="t" r="r" b="b"/>
              <a:pathLst>
                <a:path w="3311" h="3288" extrusionOk="0">
                  <a:moveTo>
                    <a:pt x="1672" y="0"/>
                  </a:moveTo>
                  <a:cubicBezTo>
                    <a:pt x="740" y="0"/>
                    <a:pt x="0" y="777"/>
                    <a:pt x="24" y="1715"/>
                  </a:cubicBezTo>
                  <a:cubicBezTo>
                    <a:pt x="47" y="2597"/>
                    <a:pt x="786" y="3287"/>
                    <a:pt x="1667" y="3287"/>
                  </a:cubicBezTo>
                  <a:lnTo>
                    <a:pt x="3310" y="3287"/>
                  </a:lnTo>
                  <a:lnTo>
                    <a:pt x="3310" y="1644"/>
                  </a:lnTo>
                  <a:cubicBezTo>
                    <a:pt x="3310" y="787"/>
                    <a:pt x="2596" y="48"/>
                    <a:pt x="1714" y="1"/>
                  </a:cubicBezTo>
                  <a:cubicBezTo>
                    <a:pt x="1700" y="0"/>
                    <a:pt x="1686"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8"/>
            <p:cNvSpPr/>
            <p:nvPr/>
          </p:nvSpPr>
          <p:spPr>
            <a:xfrm>
              <a:off x="2101528" y="4397097"/>
              <a:ext cx="98966" cy="98278"/>
            </a:xfrm>
            <a:custGeom>
              <a:avLst/>
              <a:gdLst/>
              <a:ahLst/>
              <a:cxnLst/>
              <a:rect l="l" t="t" r="r" b="b"/>
              <a:pathLst>
                <a:path w="3311" h="3288" extrusionOk="0">
                  <a:moveTo>
                    <a:pt x="1671" y="1"/>
                  </a:moveTo>
                  <a:cubicBezTo>
                    <a:pt x="739" y="1"/>
                    <a:pt x="0" y="754"/>
                    <a:pt x="24" y="1692"/>
                  </a:cubicBezTo>
                  <a:cubicBezTo>
                    <a:pt x="47" y="2597"/>
                    <a:pt x="786" y="3288"/>
                    <a:pt x="1667" y="3288"/>
                  </a:cubicBezTo>
                  <a:lnTo>
                    <a:pt x="3310" y="3288"/>
                  </a:lnTo>
                  <a:lnTo>
                    <a:pt x="3310" y="1645"/>
                  </a:lnTo>
                  <a:cubicBezTo>
                    <a:pt x="3310" y="787"/>
                    <a:pt x="2596" y="25"/>
                    <a:pt x="1714" y="2"/>
                  </a:cubicBezTo>
                  <a:cubicBezTo>
                    <a:pt x="1700" y="1"/>
                    <a:pt x="1685" y="1"/>
                    <a:pt x="1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8"/>
            <p:cNvSpPr/>
            <p:nvPr/>
          </p:nvSpPr>
          <p:spPr>
            <a:xfrm>
              <a:off x="2275907" y="4209177"/>
              <a:ext cx="98248" cy="97591"/>
            </a:xfrm>
            <a:custGeom>
              <a:avLst/>
              <a:gdLst/>
              <a:ahLst/>
              <a:cxnLst/>
              <a:rect l="l" t="t" r="r" b="b"/>
              <a:pathLst>
                <a:path w="3287" h="3265" extrusionOk="0">
                  <a:moveTo>
                    <a:pt x="1614" y="1"/>
                  </a:moveTo>
                  <a:cubicBezTo>
                    <a:pt x="1600" y="1"/>
                    <a:pt x="1586" y="1"/>
                    <a:pt x="1572" y="2"/>
                  </a:cubicBezTo>
                  <a:cubicBezTo>
                    <a:pt x="667" y="49"/>
                    <a:pt x="0" y="787"/>
                    <a:pt x="0" y="1645"/>
                  </a:cubicBezTo>
                  <a:lnTo>
                    <a:pt x="0" y="3264"/>
                  </a:lnTo>
                  <a:lnTo>
                    <a:pt x="1596" y="3264"/>
                  </a:lnTo>
                  <a:cubicBezTo>
                    <a:pt x="2453" y="3264"/>
                    <a:pt x="3215" y="2573"/>
                    <a:pt x="3263" y="1716"/>
                  </a:cubicBezTo>
                  <a:cubicBezTo>
                    <a:pt x="3286" y="778"/>
                    <a:pt x="2547" y="1"/>
                    <a:pt x="1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8"/>
            <p:cNvSpPr/>
            <p:nvPr/>
          </p:nvSpPr>
          <p:spPr>
            <a:xfrm>
              <a:off x="2275907" y="4332325"/>
              <a:ext cx="98248" cy="96873"/>
            </a:xfrm>
            <a:custGeom>
              <a:avLst/>
              <a:gdLst/>
              <a:ahLst/>
              <a:cxnLst/>
              <a:rect l="l" t="t" r="r" b="b"/>
              <a:pathLst>
                <a:path w="3287" h="3241" extrusionOk="0">
                  <a:moveTo>
                    <a:pt x="1616" y="1"/>
                  </a:moveTo>
                  <a:cubicBezTo>
                    <a:pt x="1601" y="1"/>
                    <a:pt x="1587" y="1"/>
                    <a:pt x="1572" y="1"/>
                  </a:cubicBezTo>
                  <a:cubicBezTo>
                    <a:pt x="667" y="25"/>
                    <a:pt x="0" y="763"/>
                    <a:pt x="0" y="1645"/>
                  </a:cubicBezTo>
                  <a:lnTo>
                    <a:pt x="0" y="3240"/>
                  </a:lnTo>
                  <a:lnTo>
                    <a:pt x="1596" y="3240"/>
                  </a:lnTo>
                  <a:cubicBezTo>
                    <a:pt x="2453" y="3240"/>
                    <a:pt x="3215" y="2550"/>
                    <a:pt x="3263" y="1692"/>
                  </a:cubicBezTo>
                  <a:cubicBezTo>
                    <a:pt x="3286" y="754"/>
                    <a:pt x="2548"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78"/>
          <p:cNvGrpSpPr/>
          <p:nvPr/>
        </p:nvGrpSpPr>
        <p:grpSpPr>
          <a:xfrm>
            <a:off x="2555232" y="4133047"/>
            <a:ext cx="344545" cy="344545"/>
            <a:chOff x="2745732" y="4133047"/>
            <a:chExt cx="344545" cy="344545"/>
          </a:xfrm>
        </p:grpSpPr>
        <p:sp>
          <p:nvSpPr>
            <p:cNvPr id="14854" name="Google Shape;14854;p78"/>
            <p:cNvSpPr/>
            <p:nvPr/>
          </p:nvSpPr>
          <p:spPr>
            <a:xfrm>
              <a:off x="2745732" y="4456908"/>
              <a:ext cx="343855" cy="20684"/>
            </a:xfrm>
            <a:custGeom>
              <a:avLst/>
              <a:gdLst/>
              <a:ahLst/>
              <a:cxnLst/>
              <a:rect l="l" t="t" r="r" b="b"/>
              <a:pathLst>
                <a:path w="11504" h="692" extrusionOk="0">
                  <a:moveTo>
                    <a:pt x="1" y="1"/>
                  </a:moveTo>
                  <a:lnTo>
                    <a:pt x="1" y="692"/>
                  </a:lnTo>
                  <a:lnTo>
                    <a:pt x="11503" y="692"/>
                  </a:lnTo>
                  <a:lnTo>
                    <a:pt x="11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8"/>
            <p:cNvSpPr/>
            <p:nvPr/>
          </p:nvSpPr>
          <p:spPr>
            <a:xfrm>
              <a:off x="2918707" y="4456908"/>
              <a:ext cx="171569" cy="20684"/>
            </a:xfrm>
            <a:custGeom>
              <a:avLst/>
              <a:gdLst/>
              <a:ahLst/>
              <a:cxnLst/>
              <a:rect l="l" t="t" r="r" b="b"/>
              <a:pathLst>
                <a:path w="5740" h="692" extrusionOk="0">
                  <a:moveTo>
                    <a:pt x="1" y="1"/>
                  </a:moveTo>
                  <a:lnTo>
                    <a:pt x="1" y="692"/>
                  </a:lnTo>
                  <a:lnTo>
                    <a:pt x="5740" y="692"/>
                  </a:lnTo>
                  <a:lnTo>
                    <a:pt x="57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8"/>
            <p:cNvSpPr/>
            <p:nvPr/>
          </p:nvSpPr>
          <p:spPr>
            <a:xfrm>
              <a:off x="3026192"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8"/>
            <p:cNvSpPr/>
            <p:nvPr/>
          </p:nvSpPr>
          <p:spPr>
            <a:xfrm>
              <a:off x="3026192"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8"/>
            <p:cNvSpPr/>
            <p:nvPr/>
          </p:nvSpPr>
          <p:spPr>
            <a:xfrm>
              <a:off x="3026192"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8"/>
            <p:cNvSpPr/>
            <p:nvPr/>
          </p:nvSpPr>
          <p:spPr>
            <a:xfrm>
              <a:off x="3026192" y="4133047"/>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8"/>
            <p:cNvSpPr/>
            <p:nvPr/>
          </p:nvSpPr>
          <p:spPr>
            <a:xfrm>
              <a:off x="3058235" y="4369359"/>
              <a:ext cx="32042" cy="64114"/>
            </a:xfrm>
            <a:custGeom>
              <a:avLst/>
              <a:gdLst/>
              <a:ahLst/>
              <a:cxnLst/>
              <a:rect l="l" t="t" r="r" b="b"/>
              <a:pathLst>
                <a:path w="1072" h="2145" extrusionOk="0">
                  <a:moveTo>
                    <a:pt x="0" y="1"/>
                  </a:moveTo>
                  <a:lnTo>
                    <a:pt x="0" y="2144"/>
                  </a:lnTo>
                  <a:cubicBezTo>
                    <a:pt x="596" y="2144"/>
                    <a:pt x="1072" y="1668"/>
                    <a:pt x="1072" y="1072"/>
                  </a:cubicBezTo>
                  <a:cubicBezTo>
                    <a:pt x="1072" y="477"/>
                    <a:pt x="596"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8"/>
            <p:cNvSpPr/>
            <p:nvPr/>
          </p:nvSpPr>
          <p:spPr>
            <a:xfrm>
              <a:off x="3058235" y="4290359"/>
              <a:ext cx="32042" cy="64084"/>
            </a:xfrm>
            <a:custGeom>
              <a:avLst/>
              <a:gdLst/>
              <a:ahLst/>
              <a:cxnLst/>
              <a:rect l="l" t="t" r="r" b="b"/>
              <a:pathLst>
                <a:path w="1072" h="2144" extrusionOk="0">
                  <a:moveTo>
                    <a:pt x="0" y="0"/>
                  </a:moveTo>
                  <a:lnTo>
                    <a:pt x="0" y="2144"/>
                  </a:lnTo>
                  <a:cubicBezTo>
                    <a:pt x="596" y="2144"/>
                    <a:pt x="1072" y="1667"/>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8"/>
            <p:cNvSpPr/>
            <p:nvPr/>
          </p:nvSpPr>
          <p:spPr>
            <a:xfrm>
              <a:off x="3058235" y="4211925"/>
              <a:ext cx="32042" cy="64114"/>
            </a:xfrm>
            <a:custGeom>
              <a:avLst/>
              <a:gdLst/>
              <a:ahLst/>
              <a:cxnLst/>
              <a:rect l="l" t="t" r="r" b="b"/>
              <a:pathLst>
                <a:path w="1072" h="2145" extrusionOk="0">
                  <a:moveTo>
                    <a:pt x="0" y="1"/>
                  </a:moveTo>
                  <a:lnTo>
                    <a:pt x="0" y="2144"/>
                  </a:lnTo>
                  <a:cubicBezTo>
                    <a:pt x="596" y="2144"/>
                    <a:pt x="1072" y="1668"/>
                    <a:pt x="1072" y="1073"/>
                  </a:cubicBezTo>
                  <a:cubicBezTo>
                    <a:pt x="1072" y="501"/>
                    <a:pt x="596" y="2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8"/>
            <p:cNvSpPr/>
            <p:nvPr/>
          </p:nvSpPr>
          <p:spPr>
            <a:xfrm>
              <a:off x="3058235" y="4133047"/>
              <a:ext cx="32042" cy="64084"/>
            </a:xfrm>
            <a:custGeom>
              <a:avLst/>
              <a:gdLst/>
              <a:ahLst/>
              <a:cxnLst/>
              <a:rect l="l" t="t" r="r" b="b"/>
              <a:pathLst>
                <a:path w="1072" h="2144" extrusionOk="0">
                  <a:moveTo>
                    <a:pt x="0" y="0"/>
                  </a:moveTo>
                  <a:lnTo>
                    <a:pt x="0" y="2144"/>
                  </a:lnTo>
                  <a:cubicBezTo>
                    <a:pt x="596" y="2144"/>
                    <a:pt x="1072" y="1644"/>
                    <a:pt x="1072" y="1072"/>
                  </a:cubicBezTo>
                  <a:cubicBezTo>
                    <a:pt x="1072" y="477"/>
                    <a:pt x="596"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8"/>
            <p:cNvSpPr/>
            <p:nvPr/>
          </p:nvSpPr>
          <p:spPr>
            <a:xfrm>
              <a:off x="2932935" y="4369359"/>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8"/>
            <p:cNvSpPr/>
            <p:nvPr/>
          </p:nvSpPr>
          <p:spPr>
            <a:xfrm>
              <a:off x="2932935" y="4290359"/>
              <a:ext cx="64114" cy="64084"/>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8"/>
            <p:cNvSpPr/>
            <p:nvPr/>
          </p:nvSpPr>
          <p:spPr>
            <a:xfrm>
              <a:off x="2932935" y="4212047"/>
              <a:ext cx="64114" cy="64114"/>
            </a:xfrm>
            <a:custGeom>
              <a:avLst/>
              <a:gdLst/>
              <a:ahLst/>
              <a:cxnLst/>
              <a:rect l="l" t="t" r="r" b="b"/>
              <a:pathLst>
                <a:path w="2145" h="2145"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8"/>
            <p:cNvSpPr/>
            <p:nvPr/>
          </p:nvSpPr>
          <p:spPr>
            <a:xfrm>
              <a:off x="2964977" y="4369359"/>
              <a:ext cx="32072" cy="64114"/>
            </a:xfrm>
            <a:custGeom>
              <a:avLst/>
              <a:gdLst/>
              <a:ahLst/>
              <a:cxnLst/>
              <a:rect l="l" t="t" r="r" b="b"/>
              <a:pathLst>
                <a:path w="1073" h="2145" extrusionOk="0">
                  <a:moveTo>
                    <a:pt x="1" y="1"/>
                  </a:moveTo>
                  <a:lnTo>
                    <a:pt x="1" y="2144"/>
                  </a:lnTo>
                  <a:cubicBezTo>
                    <a:pt x="596" y="2144"/>
                    <a:pt x="1072" y="1668"/>
                    <a:pt x="1072" y="1072"/>
                  </a:cubicBezTo>
                  <a:cubicBezTo>
                    <a:pt x="1072" y="477"/>
                    <a:pt x="596"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8"/>
            <p:cNvSpPr/>
            <p:nvPr/>
          </p:nvSpPr>
          <p:spPr>
            <a:xfrm>
              <a:off x="2964977" y="4290359"/>
              <a:ext cx="32072" cy="64084"/>
            </a:xfrm>
            <a:custGeom>
              <a:avLst/>
              <a:gdLst/>
              <a:ahLst/>
              <a:cxnLst/>
              <a:rect l="l" t="t" r="r" b="b"/>
              <a:pathLst>
                <a:path w="1073" h="2144" extrusionOk="0">
                  <a:moveTo>
                    <a:pt x="1" y="0"/>
                  </a:moveTo>
                  <a:lnTo>
                    <a:pt x="1" y="2144"/>
                  </a:lnTo>
                  <a:cubicBezTo>
                    <a:pt x="596" y="2144"/>
                    <a:pt x="1072" y="1667"/>
                    <a:pt x="1072" y="1072"/>
                  </a:cubicBezTo>
                  <a:cubicBezTo>
                    <a:pt x="1072" y="477"/>
                    <a:pt x="596"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8"/>
            <p:cNvSpPr/>
            <p:nvPr/>
          </p:nvSpPr>
          <p:spPr>
            <a:xfrm>
              <a:off x="2964977" y="4211925"/>
              <a:ext cx="32072" cy="64114"/>
            </a:xfrm>
            <a:custGeom>
              <a:avLst/>
              <a:gdLst/>
              <a:ahLst/>
              <a:cxnLst/>
              <a:rect l="l" t="t" r="r" b="b"/>
              <a:pathLst>
                <a:path w="1073" h="2145" extrusionOk="0">
                  <a:moveTo>
                    <a:pt x="1" y="1"/>
                  </a:moveTo>
                  <a:lnTo>
                    <a:pt x="1" y="2144"/>
                  </a:lnTo>
                  <a:cubicBezTo>
                    <a:pt x="596" y="2144"/>
                    <a:pt x="1072" y="1668"/>
                    <a:pt x="1072" y="1073"/>
                  </a:cubicBezTo>
                  <a:cubicBezTo>
                    <a:pt x="1072" y="501"/>
                    <a:pt x="596" y="2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8"/>
            <p:cNvSpPr/>
            <p:nvPr/>
          </p:nvSpPr>
          <p:spPr>
            <a:xfrm>
              <a:off x="2839707" y="4369359"/>
              <a:ext cx="64084" cy="64114"/>
            </a:xfrm>
            <a:custGeom>
              <a:avLst/>
              <a:gdLst/>
              <a:ahLst/>
              <a:cxnLst/>
              <a:rect l="l" t="t" r="r" b="b"/>
              <a:pathLst>
                <a:path w="2144" h="2145"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8"/>
            <p:cNvSpPr/>
            <p:nvPr/>
          </p:nvSpPr>
          <p:spPr>
            <a:xfrm>
              <a:off x="2839707" y="4290359"/>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8"/>
            <p:cNvSpPr/>
            <p:nvPr/>
          </p:nvSpPr>
          <p:spPr>
            <a:xfrm>
              <a:off x="2871720" y="4369359"/>
              <a:ext cx="32072" cy="64114"/>
            </a:xfrm>
            <a:custGeom>
              <a:avLst/>
              <a:gdLst/>
              <a:ahLst/>
              <a:cxnLst/>
              <a:rect l="l" t="t" r="r" b="b"/>
              <a:pathLst>
                <a:path w="1073" h="2145" extrusionOk="0">
                  <a:moveTo>
                    <a:pt x="1" y="1"/>
                  </a:moveTo>
                  <a:lnTo>
                    <a:pt x="1" y="2144"/>
                  </a:lnTo>
                  <a:cubicBezTo>
                    <a:pt x="596" y="2144"/>
                    <a:pt x="1073" y="1668"/>
                    <a:pt x="1073" y="1072"/>
                  </a:cubicBezTo>
                  <a:cubicBezTo>
                    <a:pt x="1073" y="477"/>
                    <a:pt x="596"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8"/>
            <p:cNvSpPr/>
            <p:nvPr/>
          </p:nvSpPr>
          <p:spPr>
            <a:xfrm>
              <a:off x="2871720" y="4290359"/>
              <a:ext cx="32072" cy="64084"/>
            </a:xfrm>
            <a:custGeom>
              <a:avLst/>
              <a:gdLst/>
              <a:ahLst/>
              <a:cxnLst/>
              <a:rect l="l" t="t" r="r" b="b"/>
              <a:pathLst>
                <a:path w="1073" h="2144" extrusionOk="0">
                  <a:moveTo>
                    <a:pt x="1" y="0"/>
                  </a:moveTo>
                  <a:lnTo>
                    <a:pt x="1" y="2144"/>
                  </a:lnTo>
                  <a:cubicBezTo>
                    <a:pt x="596" y="2144"/>
                    <a:pt x="1073" y="1667"/>
                    <a:pt x="1073" y="1072"/>
                  </a:cubicBezTo>
                  <a:cubicBezTo>
                    <a:pt x="1073" y="477"/>
                    <a:pt x="59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8"/>
            <p:cNvSpPr/>
            <p:nvPr/>
          </p:nvSpPr>
          <p:spPr>
            <a:xfrm>
              <a:off x="2746449" y="4369359"/>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8"/>
            <p:cNvSpPr/>
            <p:nvPr/>
          </p:nvSpPr>
          <p:spPr>
            <a:xfrm>
              <a:off x="2746449" y="4290359"/>
              <a:ext cx="64084" cy="6408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8"/>
            <p:cNvSpPr/>
            <p:nvPr/>
          </p:nvSpPr>
          <p:spPr>
            <a:xfrm>
              <a:off x="2746449" y="4212047"/>
              <a:ext cx="64084" cy="64114"/>
            </a:xfrm>
            <a:custGeom>
              <a:avLst/>
              <a:gdLst/>
              <a:ahLst/>
              <a:cxnLst/>
              <a:rect l="l" t="t" r="r" b="b"/>
              <a:pathLst>
                <a:path w="2144" h="2145" extrusionOk="0">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8"/>
            <p:cNvSpPr/>
            <p:nvPr/>
          </p:nvSpPr>
          <p:spPr>
            <a:xfrm>
              <a:off x="2779209" y="4369359"/>
              <a:ext cx="32042" cy="64114"/>
            </a:xfrm>
            <a:custGeom>
              <a:avLst/>
              <a:gdLst/>
              <a:ahLst/>
              <a:cxnLst/>
              <a:rect l="l" t="t" r="r" b="b"/>
              <a:pathLst>
                <a:path w="1072" h="2145" extrusionOk="0">
                  <a:moveTo>
                    <a:pt x="0" y="1"/>
                  </a:moveTo>
                  <a:lnTo>
                    <a:pt x="0" y="2144"/>
                  </a:lnTo>
                  <a:cubicBezTo>
                    <a:pt x="595" y="2144"/>
                    <a:pt x="1072" y="1668"/>
                    <a:pt x="1072" y="1072"/>
                  </a:cubicBezTo>
                  <a:cubicBezTo>
                    <a:pt x="1072" y="477"/>
                    <a:pt x="57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8"/>
            <p:cNvSpPr/>
            <p:nvPr/>
          </p:nvSpPr>
          <p:spPr>
            <a:xfrm>
              <a:off x="2779209" y="4290359"/>
              <a:ext cx="32042" cy="64084"/>
            </a:xfrm>
            <a:custGeom>
              <a:avLst/>
              <a:gdLst/>
              <a:ahLst/>
              <a:cxnLst/>
              <a:rect l="l" t="t" r="r" b="b"/>
              <a:pathLst>
                <a:path w="1072" h="2144" extrusionOk="0">
                  <a:moveTo>
                    <a:pt x="0" y="0"/>
                  </a:moveTo>
                  <a:lnTo>
                    <a:pt x="0" y="2144"/>
                  </a:lnTo>
                  <a:cubicBezTo>
                    <a:pt x="595" y="2144"/>
                    <a:pt x="1072" y="1667"/>
                    <a:pt x="1072" y="1072"/>
                  </a:cubicBezTo>
                  <a:cubicBezTo>
                    <a:pt x="1072" y="477"/>
                    <a:pt x="57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8"/>
            <p:cNvSpPr/>
            <p:nvPr/>
          </p:nvSpPr>
          <p:spPr>
            <a:xfrm>
              <a:off x="2779209" y="4211925"/>
              <a:ext cx="32042" cy="64114"/>
            </a:xfrm>
            <a:custGeom>
              <a:avLst/>
              <a:gdLst/>
              <a:ahLst/>
              <a:cxnLst/>
              <a:rect l="l" t="t" r="r" b="b"/>
              <a:pathLst>
                <a:path w="1072" h="2145" extrusionOk="0">
                  <a:moveTo>
                    <a:pt x="0" y="1"/>
                  </a:moveTo>
                  <a:lnTo>
                    <a:pt x="0" y="2144"/>
                  </a:lnTo>
                  <a:cubicBezTo>
                    <a:pt x="595" y="2144"/>
                    <a:pt x="1072" y="1668"/>
                    <a:pt x="1072" y="1073"/>
                  </a:cubicBezTo>
                  <a:cubicBezTo>
                    <a:pt x="1072" y="501"/>
                    <a:pt x="572" y="2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78"/>
          <p:cNvGrpSpPr/>
          <p:nvPr/>
        </p:nvGrpSpPr>
        <p:grpSpPr>
          <a:xfrm>
            <a:off x="3264996" y="4149427"/>
            <a:ext cx="343826" cy="343827"/>
            <a:chOff x="3379296" y="4149427"/>
            <a:chExt cx="343826" cy="343827"/>
          </a:xfrm>
        </p:grpSpPr>
        <p:sp>
          <p:nvSpPr>
            <p:cNvPr id="14881" name="Google Shape;14881;p78"/>
            <p:cNvSpPr/>
            <p:nvPr/>
          </p:nvSpPr>
          <p:spPr>
            <a:xfrm>
              <a:off x="3389966" y="4395693"/>
              <a:ext cx="46300" cy="47017"/>
            </a:xfrm>
            <a:custGeom>
              <a:avLst/>
              <a:gdLst/>
              <a:ahLst/>
              <a:cxnLst/>
              <a:rect l="l" t="t" r="r" b="b"/>
              <a:pathLst>
                <a:path w="1549" h="1573" extrusionOk="0">
                  <a:moveTo>
                    <a:pt x="1168" y="1"/>
                  </a:moveTo>
                  <a:lnTo>
                    <a:pt x="1" y="763"/>
                  </a:lnTo>
                  <a:lnTo>
                    <a:pt x="1" y="1573"/>
                  </a:lnTo>
                  <a:lnTo>
                    <a:pt x="25" y="1573"/>
                  </a:lnTo>
                  <a:lnTo>
                    <a:pt x="1549" y="549"/>
                  </a:lnTo>
                  <a:lnTo>
                    <a:pt x="1168"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8"/>
            <p:cNvSpPr/>
            <p:nvPr/>
          </p:nvSpPr>
          <p:spPr>
            <a:xfrm>
              <a:off x="3457608" y="4333790"/>
              <a:ext cx="39156" cy="46270"/>
            </a:xfrm>
            <a:custGeom>
              <a:avLst/>
              <a:gdLst/>
              <a:ahLst/>
              <a:cxnLst/>
              <a:rect l="l" t="t" r="r" b="b"/>
              <a:pathLst>
                <a:path w="1310" h="1548" extrusionOk="0">
                  <a:moveTo>
                    <a:pt x="738" y="0"/>
                  </a:moveTo>
                  <a:lnTo>
                    <a:pt x="0" y="1191"/>
                  </a:lnTo>
                  <a:lnTo>
                    <a:pt x="572" y="1548"/>
                  </a:lnTo>
                  <a:lnTo>
                    <a:pt x="1310" y="357"/>
                  </a:lnTo>
                  <a:lnTo>
                    <a:pt x="738"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8"/>
            <p:cNvSpPr/>
            <p:nvPr/>
          </p:nvSpPr>
          <p:spPr>
            <a:xfrm>
              <a:off x="3513832" y="4322371"/>
              <a:ext cx="44148" cy="39903"/>
            </a:xfrm>
            <a:custGeom>
              <a:avLst/>
              <a:gdLst/>
              <a:ahLst/>
              <a:cxnLst/>
              <a:rect l="l" t="t" r="r" b="b"/>
              <a:pathLst>
                <a:path w="1477" h="1335" extrusionOk="0">
                  <a:moveTo>
                    <a:pt x="381" y="1"/>
                  </a:moveTo>
                  <a:lnTo>
                    <a:pt x="0" y="573"/>
                  </a:lnTo>
                  <a:lnTo>
                    <a:pt x="1096" y="1335"/>
                  </a:lnTo>
                  <a:lnTo>
                    <a:pt x="1477" y="787"/>
                  </a:lnTo>
                  <a:lnTo>
                    <a:pt x="38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8"/>
            <p:cNvSpPr/>
            <p:nvPr/>
          </p:nvSpPr>
          <p:spPr>
            <a:xfrm>
              <a:off x="3580756" y="4312418"/>
              <a:ext cx="43430" cy="44177"/>
            </a:xfrm>
            <a:custGeom>
              <a:avLst/>
              <a:gdLst/>
              <a:ahLst/>
              <a:cxnLst/>
              <a:rect l="l" t="t" r="r" b="b"/>
              <a:pathLst>
                <a:path w="1453" h="1478" extrusionOk="0">
                  <a:moveTo>
                    <a:pt x="953" y="1"/>
                  </a:moveTo>
                  <a:lnTo>
                    <a:pt x="0" y="1025"/>
                  </a:lnTo>
                  <a:lnTo>
                    <a:pt x="500" y="1477"/>
                  </a:lnTo>
                  <a:lnTo>
                    <a:pt x="1453" y="453"/>
                  </a:lnTo>
                  <a:lnTo>
                    <a:pt x="95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8"/>
            <p:cNvSpPr/>
            <p:nvPr/>
          </p:nvSpPr>
          <p:spPr>
            <a:xfrm>
              <a:off x="3632705" y="4246211"/>
              <a:ext cx="39186" cy="43460"/>
            </a:xfrm>
            <a:custGeom>
              <a:avLst/>
              <a:gdLst/>
              <a:ahLst/>
              <a:cxnLst/>
              <a:rect l="l" t="t" r="r" b="b"/>
              <a:pathLst>
                <a:path w="1311" h="1454" extrusionOk="0">
                  <a:moveTo>
                    <a:pt x="763" y="1"/>
                  </a:moveTo>
                  <a:lnTo>
                    <a:pt x="0" y="1073"/>
                  </a:lnTo>
                  <a:lnTo>
                    <a:pt x="572" y="1454"/>
                  </a:lnTo>
                  <a:lnTo>
                    <a:pt x="1310" y="382"/>
                  </a:lnTo>
                  <a:lnTo>
                    <a:pt x="763"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8"/>
            <p:cNvSpPr/>
            <p:nvPr/>
          </p:nvSpPr>
          <p:spPr>
            <a:xfrm>
              <a:off x="3379296" y="4149427"/>
              <a:ext cx="343825" cy="343825"/>
            </a:xfrm>
            <a:custGeom>
              <a:avLst/>
              <a:gdLst/>
              <a:ahLst/>
              <a:cxnLst/>
              <a:rect l="l" t="t" r="r" b="b"/>
              <a:pathLst>
                <a:path w="11503" h="11503" extrusionOk="0">
                  <a:moveTo>
                    <a:pt x="1" y="0"/>
                  </a:moveTo>
                  <a:lnTo>
                    <a:pt x="1" y="11502"/>
                  </a:lnTo>
                  <a:lnTo>
                    <a:pt x="11503" y="11502"/>
                  </a:lnTo>
                  <a:lnTo>
                    <a:pt x="11503" y="10288"/>
                  </a:lnTo>
                  <a:lnTo>
                    <a:pt x="10836" y="10288"/>
                  </a:lnTo>
                  <a:lnTo>
                    <a:pt x="10836" y="10812"/>
                  </a:lnTo>
                  <a:lnTo>
                    <a:pt x="691" y="10812"/>
                  </a:lnTo>
                  <a:lnTo>
                    <a:pt x="691" y="691"/>
                  </a:lnTo>
                  <a:lnTo>
                    <a:pt x="1215" y="691"/>
                  </a:lnTo>
                  <a:lnTo>
                    <a:pt x="1215"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8"/>
            <p:cNvSpPr/>
            <p:nvPr/>
          </p:nvSpPr>
          <p:spPr>
            <a:xfrm>
              <a:off x="3550836" y="4456220"/>
              <a:ext cx="172286" cy="37034"/>
            </a:xfrm>
            <a:custGeom>
              <a:avLst/>
              <a:gdLst/>
              <a:ahLst/>
              <a:cxnLst/>
              <a:rect l="l" t="t" r="r" b="b"/>
              <a:pathLst>
                <a:path w="5764" h="1239" extrusionOk="0">
                  <a:moveTo>
                    <a:pt x="5097" y="0"/>
                  </a:moveTo>
                  <a:lnTo>
                    <a:pt x="5097" y="524"/>
                  </a:lnTo>
                  <a:lnTo>
                    <a:pt x="1" y="524"/>
                  </a:lnTo>
                  <a:lnTo>
                    <a:pt x="1" y="1238"/>
                  </a:lnTo>
                  <a:lnTo>
                    <a:pt x="5764" y="1238"/>
                  </a:lnTo>
                  <a:lnTo>
                    <a:pt x="576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8"/>
            <p:cNvSpPr/>
            <p:nvPr/>
          </p:nvSpPr>
          <p:spPr>
            <a:xfrm>
              <a:off x="3421291" y="4360811"/>
              <a:ext cx="64084" cy="64114"/>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44" y="477"/>
                    <a:pt x="1644"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8"/>
            <p:cNvSpPr/>
            <p:nvPr/>
          </p:nvSpPr>
          <p:spPr>
            <a:xfrm>
              <a:off x="3452616" y="4360123"/>
              <a:ext cx="32072" cy="64084"/>
            </a:xfrm>
            <a:custGeom>
              <a:avLst/>
              <a:gdLst/>
              <a:ahLst/>
              <a:cxnLst/>
              <a:rect l="l" t="t" r="r" b="b"/>
              <a:pathLst>
                <a:path w="1073" h="2144" extrusionOk="0">
                  <a:moveTo>
                    <a:pt x="0" y="0"/>
                  </a:moveTo>
                  <a:lnTo>
                    <a:pt x="0" y="2143"/>
                  </a:lnTo>
                  <a:cubicBezTo>
                    <a:pt x="596" y="2143"/>
                    <a:pt x="1072" y="1667"/>
                    <a:pt x="1072" y="1072"/>
                  </a:cubicBezTo>
                  <a:cubicBezTo>
                    <a:pt x="1072" y="500"/>
                    <a:pt x="596"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8"/>
            <p:cNvSpPr/>
            <p:nvPr/>
          </p:nvSpPr>
          <p:spPr>
            <a:xfrm>
              <a:off x="3468279" y="4288925"/>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8"/>
            <p:cNvSpPr/>
            <p:nvPr/>
          </p:nvSpPr>
          <p:spPr>
            <a:xfrm>
              <a:off x="3500291" y="4288925"/>
              <a:ext cx="32072" cy="64084"/>
            </a:xfrm>
            <a:custGeom>
              <a:avLst/>
              <a:gdLst/>
              <a:ahLst/>
              <a:cxnLst/>
              <a:rect l="l" t="t" r="r" b="b"/>
              <a:pathLst>
                <a:path w="1073" h="2144" extrusionOk="0">
                  <a:moveTo>
                    <a:pt x="1" y="1"/>
                  </a:moveTo>
                  <a:lnTo>
                    <a:pt x="1" y="2144"/>
                  </a:lnTo>
                  <a:cubicBezTo>
                    <a:pt x="596" y="2144"/>
                    <a:pt x="1073" y="1668"/>
                    <a:pt x="1073" y="1072"/>
                  </a:cubicBezTo>
                  <a:cubicBezTo>
                    <a:pt x="1073"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8"/>
            <p:cNvSpPr/>
            <p:nvPr/>
          </p:nvSpPr>
          <p:spPr>
            <a:xfrm>
              <a:off x="3539448" y="4332355"/>
              <a:ext cx="64114" cy="64084"/>
            </a:xfrm>
            <a:custGeom>
              <a:avLst/>
              <a:gdLst/>
              <a:ahLst/>
              <a:cxnLst/>
              <a:rect l="l" t="t" r="r" b="b"/>
              <a:pathLst>
                <a:path w="2145" h="2144" extrusionOk="0">
                  <a:moveTo>
                    <a:pt x="1072" y="0"/>
                  </a:moveTo>
                  <a:cubicBezTo>
                    <a:pt x="477" y="0"/>
                    <a:pt x="1" y="477"/>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8"/>
            <p:cNvSpPr/>
            <p:nvPr/>
          </p:nvSpPr>
          <p:spPr>
            <a:xfrm>
              <a:off x="3571490" y="4332355"/>
              <a:ext cx="32072" cy="64084"/>
            </a:xfrm>
            <a:custGeom>
              <a:avLst/>
              <a:gdLst/>
              <a:ahLst/>
              <a:cxnLst/>
              <a:rect l="l" t="t" r="r" b="b"/>
              <a:pathLst>
                <a:path w="1073" h="2144" extrusionOk="0">
                  <a:moveTo>
                    <a:pt x="0" y="0"/>
                  </a:moveTo>
                  <a:lnTo>
                    <a:pt x="0" y="2144"/>
                  </a:lnTo>
                  <a:cubicBezTo>
                    <a:pt x="596" y="2144"/>
                    <a:pt x="1072" y="1667"/>
                    <a:pt x="1072" y="1072"/>
                  </a:cubicBezTo>
                  <a:cubicBezTo>
                    <a:pt x="1072" y="500"/>
                    <a:pt x="596" y="0"/>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8"/>
            <p:cNvSpPr/>
            <p:nvPr/>
          </p:nvSpPr>
          <p:spPr>
            <a:xfrm>
              <a:off x="3598541" y="4271857"/>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8"/>
            <p:cNvSpPr/>
            <p:nvPr/>
          </p:nvSpPr>
          <p:spPr>
            <a:xfrm>
              <a:off x="3630583" y="4271140"/>
              <a:ext cx="32042" cy="64084"/>
            </a:xfrm>
            <a:custGeom>
              <a:avLst/>
              <a:gdLst/>
              <a:ahLst/>
              <a:cxnLst/>
              <a:rect l="l" t="t" r="r" b="b"/>
              <a:pathLst>
                <a:path w="1072" h="2144" extrusionOk="0">
                  <a:moveTo>
                    <a:pt x="0" y="0"/>
                  </a:moveTo>
                  <a:lnTo>
                    <a:pt x="0" y="2144"/>
                  </a:lnTo>
                  <a:cubicBezTo>
                    <a:pt x="595" y="2144"/>
                    <a:pt x="1072" y="1667"/>
                    <a:pt x="1072" y="1072"/>
                  </a:cubicBezTo>
                  <a:cubicBezTo>
                    <a:pt x="1072" y="500"/>
                    <a:pt x="595" y="24"/>
                    <a:pt x="0"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8"/>
            <p:cNvSpPr/>
            <p:nvPr/>
          </p:nvSpPr>
          <p:spPr>
            <a:xfrm>
              <a:off x="3642659" y="4201376"/>
              <a:ext cx="64114" cy="64084"/>
            </a:xfrm>
            <a:custGeom>
              <a:avLst/>
              <a:gdLst/>
              <a:ahLst/>
              <a:cxnLst/>
              <a:rect l="l" t="t" r="r" b="b"/>
              <a:pathLst>
                <a:path w="2145" h="2144" extrusionOk="0">
                  <a:moveTo>
                    <a:pt x="1073" y="1"/>
                  </a:moveTo>
                  <a:cubicBezTo>
                    <a:pt x="477" y="1"/>
                    <a:pt x="1" y="477"/>
                    <a:pt x="1" y="1072"/>
                  </a:cubicBezTo>
                  <a:cubicBezTo>
                    <a:pt x="1" y="1668"/>
                    <a:pt x="477" y="2144"/>
                    <a:pt x="1073" y="2144"/>
                  </a:cubicBezTo>
                  <a:cubicBezTo>
                    <a:pt x="1668" y="2144"/>
                    <a:pt x="2144" y="1668"/>
                    <a:pt x="2144" y="1072"/>
                  </a:cubicBezTo>
                  <a:cubicBezTo>
                    <a:pt x="2144" y="477"/>
                    <a:pt x="1668" y="1"/>
                    <a:pt x="1073"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8"/>
            <p:cNvSpPr/>
            <p:nvPr/>
          </p:nvSpPr>
          <p:spPr>
            <a:xfrm>
              <a:off x="3674701" y="4201376"/>
              <a:ext cx="32072" cy="64084"/>
            </a:xfrm>
            <a:custGeom>
              <a:avLst/>
              <a:gdLst/>
              <a:ahLst/>
              <a:cxnLst/>
              <a:rect l="l" t="t" r="r" b="b"/>
              <a:pathLst>
                <a:path w="1073" h="2144" extrusionOk="0">
                  <a:moveTo>
                    <a:pt x="1" y="1"/>
                  </a:moveTo>
                  <a:lnTo>
                    <a:pt x="1" y="2144"/>
                  </a:lnTo>
                  <a:cubicBezTo>
                    <a:pt x="596" y="2144"/>
                    <a:pt x="1072" y="1668"/>
                    <a:pt x="1072" y="1072"/>
                  </a:cubicBezTo>
                  <a:cubicBezTo>
                    <a:pt x="1072" y="477"/>
                    <a:pt x="596" y="1"/>
                    <a:pt x="1"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78"/>
          <p:cNvGrpSpPr/>
          <p:nvPr/>
        </p:nvGrpSpPr>
        <p:grpSpPr>
          <a:xfrm>
            <a:off x="4038814" y="4146557"/>
            <a:ext cx="343826" cy="343139"/>
            <a:chOff x="4076914" y="4146557"/>
            <a:chExt cx="343826" cy="343139"/>
          </a:xfrm>
        </p:grpSpPr>
        <p:sp>
          <p:nvSpPr>
            <p:cNvPr id="14899" name="Google Shape;14899;p78"/>
            <p:cNvSpPr/>
            <p:nvPr/>
          </p:nvSpPr>
          <p:spPr>
            <a:xfrm>
              <a:off x="4076914" y="4146557"/>
              <a:ext cx="189383" cy="339580"/>
            </a:xfrm>
            <a:custGeom>
              <a:avLst/>
              <a:gdLst/>
              <a:ahLst/>
              <a:cxnLst/>
              <a:rect l="l" t="t" r="r" b="b"/>
              <a:pathLst>
                <a:path w="6336" h="11361" extrusionOk="0">
                  <a:moveTo>
                    <a:pt x="5740" y="1"/>
                  </a:moveTo>
                  <a:cubicBezTo>
                    <a:pt x="2549" y="1"/>
                    <a:pt x="1" y="2573"/>
                    <a:pt x="1" y="5740"/>
                  </a:cubicBezTo>
                  <a:cubicBezTo>
                    <a:pt x="1" y="8526"/>
                    <a:pt x="1977" y="10860"/>
                    <a:pt x="4597" y="11360"/>
                  </a:cubicBezTo>
                  <a:lnTo>
                    <a:pt x="6335" y="5740"/>
                  </a:lnTo>
                  <a:lnTo>
                    <a:pt x="5740" y="1"/>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8"/>
            <p:cNvSpPr/>
            <p:nvPr/>
          </p:nvSpPr>
          <p:spPr>
            <a:xfrm>
              <a:off x="4215724" y="4318127"/>
              <a:ext cx="175126" cy="171569"/>
            </a:xfrm>
            <a:custGeom>
              <a:avLst/>
              <a:gdLst/>
              <a:ahLst/>
              <a:cxnLst/>
              <a:rect l="l" t="t" r="r" b="b"/>
              <a:pathLst>
                <a:path w="5859" h="5740" extrusionOk="0">
                  <a:moveTo>
                    <a:pt x="1120" y="0"/>
                  </a:moveTo>
                  <a:lnTo>
                    <a:pt x="0" y="5620"/>
                  </a:lnTo>
                  <a:cubicBezTo>
                    <a:pt x="358" y="5716"/>
                    <a:pt x="739" y="5739"/>
                    <a:pt x="1120" y="5739"/>
                  </a:cubicBezTo>
                  <a:cubicBezTo>
                    <a:pt x="3096" y="5739"/>
                    <a:pt x="4811" y="4763"/>
                    <a:pt x="5859" y="3239"/>
                  </a:cubicBezTo>
                  <a:lnTo>
                    <a:pt x="171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8"/>
            <p:cNvSpPr/>
            <p:nvPr/>
          </p:nvSpPr>
          <p:spPr>
            <a:xfrm>
              <a:off x="4249171" y="4318127"/>
              <a:ext cx="141679" cy="171569"/>
            </a:xfrm>
            <a:custGeom>
              <a:avLst/>
              <a:gdLst/>
              <a:ahLst/>
              <a:cxnLst/>
              <a:rect l="l" t="t" r="r" b="b"/>
              <a:pathLst>
                <a:path w="4740" h="5740" extrusionOk="0">
                  <a:moveTo>
                    <a:pt x="1" y="0"/>
                  </a:moveTo>
                  <a:lnTo>
                    <a:pt x="1" y="5739"/>
                  </a:lnTo>
                  <a:cubicBezTo>
                    <a:pt x="1977" y="5739"/>
                    <a:pt x="3692" y="4763"/>
                    <a:pt x="4740" y="3239"/>
                  </a:cubicBezTo>
                  <a:lnTo>
                    <a:pt x="596"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8"/>
            <p:cNvSpPr/>
            <p:nvPr/>
          </p:nvSpPr>
          <p:spPr>
            <a:xfrm>
              <a:off x="4249171" y="4146557"/>
              <a:ext cx="171569" cy="268382"/>
            </a:xfrm>
            <a:custGeom>
              <a:avLst/>
              <a:gdLst/>
              <a:ahLst/>
              <a:cxnLst/>
              <a:rect l="l" t="t" r="r" b="b"/>
              <a:pathLst>
                <a:path w="5740" h="8979" extrusionOk="0">
                  <a:moveTo>
                    <a:pt x="1" y="1"/>
                  </a:moveTo>
                  <a:lnTo>
                    <a:pt x="1" y="5740"/>
                  </a:lnTo>
                  <a:lnTo>
                    <a:pt x="4740" y="8979"/>
                  </a:lnTo>
                  <a:cubicBezTo>
                    <a:pt x="5359" y="8050"/>
                    <a:pt x="5740" y="6931"/>
                    <a:pt x="5740" y="5740"/>
                  </a:cubicBezTo>
                  <a:cubicBezTo>
                    <a:pt x="5740" y="2549"/>
                    <a:pt x="3168" y="1"/>
                    <a:pt x="1" y="1"/>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8"/>
            <p:cNvSpPr/>
            <p:nvPr/>
          </p:nvSpPr>
          <p:spPr>
            <a:xfrm>
              <a:off x="4121062" y="4190705"/>
              <a:ext cx="144518" cy="252003"/>
            </a:xfrm>
            <a:custGeom>
              <a:avLst/>
              <a:gdLst/>
              <a:ahLst/>
              <a:cxnLst/>
              <a:rect l="l" t="t" r="r" b="b"/>
              <a:pathLst>
                <a:path w="4835" h="8431" extrusionOk="0">
                  <a:moveTo>
                    <a:pt x="4263" y="0"/>
                  </a:moveTo>
                  <a:cubicBezTo>
                    <a:pt x="1905" y="0"/>
                    <a:pt x="0" y="1905"/>
                    <a:pt x="0" y="4263"/>
                  </a:cubicBezTo>
                  <a:cubicBezTo>
                    <a:pt x="0" y="6311"/>
                    <a:pt x="1453" y="8050"/>
                    <a:pt x="3406" y="8431"/>
                  </a:cubicBezTo>
                  <a:lnTo>
                    <a:pt x="4834" y="4263"/>
                  </a:lnTo>
                  <a:lnTo>
                    <a:pt x="4263"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8"/>
            <p:cNvSpPr/>
            <p:nvPr/>
          </p:nvSpPr>
          <p:spPr>
            <a:xfrm>
              <a:off x="4223555" y="4318127"/>
              <a:ext cx="129573" cy="127421"/>
            </a:xfrm>
            <a:custGeom>
              <a:avLst/>
              <a:gdLst/>
              <a:ahLst/>
              <a:cxnLst/>
              <a:rect l="l" t="t" r="r" b="b"/>
              <a:pathLst>
                <a:path w="4335" h="4263" extrusionOk="0">
                  <a:moveTo>
                    <a:pt x="834" y="0"/>
                  </a:moveTo>
                  <a:lnTo>
                    <a:pt x="0" y="4168"/>
                  </a:lnTo>
                  <a:cubicBezTo>
                    <a:pt x="262" y="4215"/>
                    <a:pt x="524" y="4263"/>
                    <a:pt x="834" y="4263"/>
                  </a:cubicBezTo>
                  <a:cubicBezTo>
                    <a:pt x="2287" y="4263"/>
                    <a:pt x="3573" y="3501"/>
                    <a:pt x="4335" y="2405"/>
                  </a:cubicBezTo>
                  <a:lnTo>
                    <a:pt x="142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8"/>
            <p:cNvSpPr/>
            <p:nvPr/>
          </p:nvSpPr>
          <p:spPr>
            <a:xfrm>
              <a:off x="4248454" y="4318127"/>
              <a:ext cx="104675" cy="127421"/>
            </a:xfrm>
            <a:custGeom>
              <a:avLst/>
              <a:gdLst/>
              <a:ahLst/>
              <a:cxnLst/>
              <a:rect l="l" t="t" r="r" b="b"/>
              <a:pathLst>
                <a:path w="3502" h="4263" extrusionOk="0">
                  <a:moveTo>
                    <a:pt x="1" y="0"/>
                  </a:moveTo>
                  <a:lnTo>
                    <a:pt x="1" y="4263"/>
                  </a:lnTo>
                  <a:cubicBezTo>
                    <a:pt x="1454" y="4263"/>
                    <a:pt x="2740" y="3501"/>
                    <a:pt x="3502" y="2405"/>
                  </a:cubicBezTo>
                  <a:lnTo>
                    <a:pt x="59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8"/>
            <p:cNvSpPr/>
            <p:nvPr/>
          </p:nvSpPr>
          <p:spPr>
            <a:xfrm>
              <a:off x="4248454" y="4190705"/>
              <a:ext cx="127451" cy="199336"/>
            </a:xfrm>
            <a:custGeom>
              <a:avLst/>
              <a:gdLst/>
              <a:ahLst/>
              <a:cxnLst/>
              <a:rect l="l" t="t" r="r" b="b"/>
              <a:pathLst>
                <a:path w="4264" h="6669" extrusionOk="0">
                  <a:moveTo>
                    <a:pt x="1" y="0"/>
                  </a:moveTo>
                  <a:lnTo>
                    <a:pt x="1" y="4263"/>
                  </a:lnTo>
                  <a:lnTo>
                    <a:pt x="3502" y="6668"/>
                  </a:lnTo>
                  <a:cubicBezTo>
                    <a:pt x="3978" y="5978"/>
                    <a:pt x="4264" y="5144"/>
                    <a:pt x="4264" y="4263"/>
                  </a:cubicBezTo>
                  <a:cubicBezTo>
                    <a:pt x="4264" y="1905"/>
                    <a:pt x="2335" y="0"/>
                    <a:pt x="1"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78"/>
          <p:cNvGrpSpPr/>
          <p:nvPr/>
        </p:nvGrpSpPr>
        <p:grpSpPr>
          <a:xfrm>
            <a:off x="4782742" y="4143718"/>
            <a:ext cx="344544" cy="344544"/>
            <a:chOff x="4744642" y="4143718"/>
            <a:chExt cx="344544" cy="344544"/>
          </a:xfrm>
        </p:grpSpPr>
        <p:sp>
          <p:nvSpPr>
            <p:cNvPr id="14908" name="Google Shape;14908;p78"/>
            <p:cNvSpPr/>
            <p:nvPr/>
          </p:nvSpPr>
          <p:spPr>
            <a:xfrm>
              <a:off x="4766701" y="4337346"/>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8"/>
            <p:cNvSpPr/>
            <p:nvPr/>
          </p:nvSpPr>
          <p:spPr>
            <a:xfrm>
              <a:off x="4766701" y="4143718"/>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8"/>
            <p:cNvSpPr/>
            <p:nvPr/>
          </p:nvSpPr>
          <p:spPr>
            <a:xfrm>
              <a:off x="4766701" y="4236975"/>
              <a:ext cx="20684" cy="56970"/>
            </a:xfrm>
            <a:custGeom>
              <a:avLst/>
              <a:gdLst/>
              <a:ahLst/>
              <a:cxnLst/>
              <a:rect l="l" t="t" r="r" b="b"/>
              <a:pathLst>
                <a:path w="692" h="1906" extrusionOk="0">
                  <a:moveTo>
                    <a:pt x="1" y="0"/>
                  </a:moveTo>
                  <a:lnTo>
                    <a:pt x="1" y="1905"/>
                  </a:lnTo>
                  <a:lnTo>
                    <a:pt x="691" y="1905"/>
                  </a:lnTo>
                  <a:lnTo>
                    <a:pt x="691"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8"/>
            <p:cNvSpPr/>
            <p:nvPr/>
          </p:nvSpPr>
          <p:spPr>
            <a:xfrm>
              <a:off x="5022263" y="4184309"/>
              <a:ext cx="66924" cy="60527"/>
            </a:xfrm>
            <a:custGeom>
              <a:avLst/>
              <a:gdLst/>
              <a:ahLst/>
              <a:cxnLst/>
              <a:rect l="l" t="t" r="r" b="b"/>
              <a:pathLst>
                <a:path w="2239" h="2025" extrusionOk="0">
                  <a:moveTo>
                    <a:pt x="333" y="0"/>
                  </a:moveTo>
                  <a:lnTo>
                    <a:pt x="0" y="1024"/>
                  </a:lnTo>
                  <a:lnTo>
                    <a:pt x="333" y="2024"/>
                  </a:lnTo>
                  <a:lnTo>
                    <a:pt x="2239" y="2024"/>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8"/>
            <p:cNvSpPr/>
            <p:nvPr/>
          </p:nvSpPr>
          <p:spPr>
            <a:xfrm>
              <a:off x="5022263" y="4215604"/>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8"/>
            <p:cNvSpPr/>
            <p:nvPr/>
          </p:nvSpPr>
          <p:spPr>
            <a:xfrm>
              <a:off x="4766701" y="4438405"/>
              <a:ext cx="20684" cy="49857"/>
            </a:xfrm>
            <a:custGeom>
              <a:avLst/>
              <a:gdLst/>
              <a:ahLst/>
              <a:cxnLst/>
              <a:rect l="l" t="t" r="r" b="b"/>
              <a:pathLst>
                <a:path w="692" h="1668" extrusionOk="0">
                  <a:moveTo>
                    <a:pt x="1" y="1"/>
                  </a:moveTo>
                  <a:lnTo>
                    <a:pt x="1" y="1668"/>
                  </a:lnTo>
                  <a:lnTo>
                    <a:pt x="691" y="1668"/>
                  </a:lnTo>
                  <a:lnTo>
                    <a:pt x="691"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8"/>
            <p:cNvSpPr/>
            <p:nvPr/>
          </p:nvSpPr>
          <p:spPr>
            <a:xfrm>
              <a:off x="4828633" y="4184309"/>
              <a:ext cx="203611" cy="60527"/>
            </a:xfrm>
            <a:custGeom>
              <a:avLst/>
              <a:gdLst/>
              <a:ahLst/>
              <a:cxnLst/>
              <a:rect l="l" t="t" r="r" b="b"/>
              <a:pathLst>
                <a:path w="6812" h="2025" extrusionOk="0">
                  <a:moveTo>
                    <a:pt x="882" y="0"/>
                  </a:moveTo>
                  <a:lnTo>
                    <a:pt x="1" y="1024"/>
                  </a:lnTo>
                  <a:lnTo>
                    <a:pt x="882" y="2024"/>
                  </a:lnTo>
                  <a:lnTo>
                    <a:pt x="6811" y="2024"/>
                  </a:lnTo>
                  <a:lnTo>
                    <a:pt x="6811"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8"/>
            <p:cNvSpPr/>
            <p:nvPr/>
          </p:nvSpPr>
          <p:spPr>
            <a:xfrm>
              <a:off x="4828633" y="4215604"/>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8"/>
            <p:cNvSpPr/>
            <p:nvPr/>
          </p:nvSpPr>
          <p:spPr>
            <a:xfrm>
              <a:off x="5022263" y="4285368"/>
              <a:ext cx="66924" cy="60527"/>
            </a:xfrm>
            <a:custGeom>
              <a:avLst/>
              <a:gdLst/>
              <a:ahLst/>
              <a:cxnLst/>
              <a:rect l="l" t="t" r="r" b="b"/>
              <a:pathLst>
                <a:path w="2239" h="2025" extrusionOk="0">
                  <a:moveTo>
                    <a:pt x="333" y="1"/>
                  </a:moveTo>
                  <a:lnTo>
                    <a:pt x="0" y="1001"/>
                  </a:lnTo>
                  <a:lnTo>
                    <a:pt x="333" y="2025"/>
                  </a:lnTo>
                  <a:lnTo>
                    <a:pt x="2239" y="2025"/>
                  </a:lnTo>
                  <a:lnTo>
                    <a:pt x="223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8"/>
            <p:cNvSpPr/>
            <p:nvPr/>
          </p:nvSpPr>
          <p:spPr>
            <a:xfrm>
              <a:off x="5022263" y="4315975"/>
              <a:ext cx="66924" cy="30637"/>
            </a:xfrm>
            <a:custGeom>
              <a:avLst/>
              <a:gdLst/>
              <a:ahLst/>
              <a:cxnLst/>
              <a:rect l="l" t="t" r="r" b="b"/>
              <a:pathLst>
                <a:path w="2239" h="1025" extrusionOk="0">
                  <a:moveTo>
                    <a:pt x="0" y="1"/>
                  </a:moveTo>
                  <a:lnTo>
                    <a:pt x="333" y="1025"/>
                  </a:lnTo>
                  <a:lnTo>
                    <a:pt x="2239" y="1025"/>
                  </a:lnTo>
                  <a:lnTo>
                    <a:pt x="2239"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8"/>
            <p:cNvSpPr/>
            <p:nvPr/>
          </p:nvSpPr>
          <p:spPr>
            <a:xfrm>
              <a:off x="4828633" y="4285368"/>
              <a:ext cx="203611" cy="60527"/>
            </a:xfrm>
            <a:custGeom>
              <a:avLst/>
              <a:gdLst/>
              <a:ahLst/>
              <a:cxnLst/>
              <a:rect l="l" t="t" r="r" b="b"/>
              <a:pathLst>
                <a:path w="6812" h="2025" extrusionOk="0">
                  <a:moveTo>
                    <a:pt x="882" y="1"/>
                  </a:moveTo>
                  <a:lnTo>
                    <a:pt x="1" y="1001"/>
                  </a:lnTo>
                  <a:lnTo>
                    <a:pt x="882" y="2025"/>
                  </a:lnTo>
                  <a:lnTo>
                    <a:pt x="6811" y="2025"/>
                  </a:lnTo>
                  <a:lnTo>
                    <a:pt x="6811"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8"/>
            <p:cNvSpPr/>
            <p:nvPr/>
          </p:nvSpPr>
          <p:spPr>
            <a:xfrm>
              <a:off x="4828633" y="4315975"/>
              <a:ext cx="203611" cy="30637"/>
            </a:xfrm>
            <a:custGeom>
              <a:avLst/>
              <a:gdLst/>
              <a:ahLst/>
              <a:cxnLst/>
              <a:rect l="l" t="t" r="r" b="b"/>
              <a:pathLst>
                <a:path w="6812" h="1025" extrusionOk="0">
                  <a:moveTo>
                    <a:pt x="1" y="1"/>
                  </a:moveTo>
                  <a:lnTo>
                    <a:pt x="882" y="1025"/>
                  </a:lnTo>
                  <a:lnTo>
                    <a:pt x="6811" y="1025"/>
                  </a:lnTo>
                  <a:lnTo>
                    <a:pt x="681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8"/>
            <p:cNvSpPr/>
            <p:nvPr/>
          </p:nvSpPr>
          <p:spPr>
            <a:xfrm>
              <a:off x="5022263" y="4386456"/>
              <a:ext cx="66924" cy="60527"/>
            </a:xfrm>
            <a:custGeom>
              <a:avLst/>
              <a:gdLst/>
              <a:ahLst/>
              <a:cxnLst/>
              <a:rect l="l" t="t" r="r" b="b"/>
              <a:pathLst>
                <a:path w="2239" h="2025" extrusionOk="0">
                  <a:moveTo>
                    <a:pt x="333" y="0"/>
                  </a:moveTo>
                  <a:lnTo>
                    <a:pt x="0" y="1024"/>
                  </a:lnTo>
                  <a:lnTo>
                    <a:pt x="333" y="2025"/>
                  </a:lnTo>
                  <a:lnTo>
                    <a:pt x="2239" y="2025"/>
                  </a:lnTo>
                  <a:lnTo>
                    <a:pt x="223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8"/>
            <p:cNvSpPr/>
            <p:nvPr/>
          </p:nvSpPr>
          <p:spPr>
            <a:xfrm>
              <a:off x="5022263" y="4417064"/>
              <a:ext cx="66924" cy="29920"/>
            </a:xfrm>
            <a:custGeom>
              <a:avLst/>
              <a:gdLst/>
              <a:ahLst/>
              <a:cxnLst/>
              <a:rect l="l" t="t" r="r" b="b"/>
              <a:pathLst>
                <a:path w="2239" h="1001" extrusionOk="0">
                  <a:moveTo>
                    <a:pt x="0" y="0"/>
                  </a:moveTo>
                  <a:lnTo>
                    <a:pt x="333" y="1001"/>
                  </a:lnTo>
                  <a:lnTo>
                    <a:pt x="2239" y="1001"/>
                  </a:lnTo>
                  <a:lnTo>
                    <a:pt x="2239"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8"/>
            <p:cNvSpPr/>
            <p:nvPr/>
          </p:nvSpPr>
          <p:spPr>
            <a:xfrm>
              <a:off x="4828633" y="4386456"/>
              <a:ext cx="203611" cy="60527"/>
            </a:xfrm>
            <a:custGeom>
              <a:avLst/>
              <a:gdLst/>
              <a:ahLst/>
              <a:cxnLst/>
              <a:rect l="l" t="t" r="r" b="b"/>
              <a:pathLst>
                <a:path w="6812" h="2025" extrusionOk="0">
                  <a:moveTo>
                    <a:pt x="882" y="0"/>
                  </a:moveTo>
                  <a:lnTo>
                    <a:pt x="1" y="1024"/>
                  </a:lnTo>
                  <a:lnTo>
                    <a:pt x="882" y="2025"/>
                  </a:lnTo>
                  <a:lnTo>
                    <a:pt x="6811" y="2025"/>
                  </a:lnTo>
                  <a:lnTo>
                    <a:pt x="6811"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8"/>
            <p:cNvSpPr/>
            <p:nvPr/>
          </p:nvSpPr>
          <p:spPr>
            <a:xfrm>
              <a:off x="4828633" y="4417064"/>
              <a:ext cx="203611" cy="29920"/>
            </a:xfrm>
            <a:custGeom>
              <a:avLst/>
              <a:gdLst/>
              <a:ahLst/>
              <a:cxnLst/>
              <a:rect l="l" t="t" r="r" b="b"/>
              <a:pathLst>
                <a:path w="6812" h="1001" extrusionOk="0">
                  <a:moveTo>
                    <a:pt x="1" y="0"/>
                  </a:moveTo>
                  <a:lnTo>
                    <a:pt x="882" y="1001"/>
                  </a:lnTo>
                  <a:lnTo>
                    <a:pt x="6811" y="1001"/>
                  </a:lnTo>
                  <a:lnTo>
                    <a:pt x="6811"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8"/>
            <p:cNvSpPr/>
            <p:nvPr/>
          </p:nvSpPr>
          <p:spPr>
            <a:xfrm>
              <a:off x="4744642" y="4182874"/>
              <a:ext cx="64084" cy="64084"/>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8"/>
            <p:cNvSpPr/>
            <p:nvPr/>
          </p:nvSpPr>
          <p:spPr>
            <a:xfrm>
              <a:off x="4744642" y="4215604"/>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8"/>
            <p:cNvSpPr/>
            <p:nvPr/>
          </p:nvSpPr>
          <p:spPr>
            <a:xfrm>
              <a:off x="4744642" y="4283963"/>
              <a:ext cx="64084" cy="64084"/>
            </a:xfrm>
            <a:custGeom>
              <a:avLst/>
              <a:gdLst/>
              <a:ahLst/>
              <a:cxnLst/>
              <a:rect l="l" t="t" r="r" b="b"/>
              <a:pathLst>
                <a:path w="2144" h="2144" extrusionOk="0">
                  <a:moveTo>
                    <a:pt x="1072" y="0"/>
                  </a:moveTo>
                  <a:cubicBezTo>
                    <a:pt x="477" y="0"/>
                    <a:pt x="0" y="476"/>
                    <a:pt x="0" y="1072"/>
                  </a:cubicBezTo>
                  <a:cubicBezTo>
                    <a:pt x="0" y="1667"/>
                    <a:pt x="477" y="2143"/>
                    <a:pt x="1072" y="2143"/>
                  </a:cubicBezTo>
                  <a:cubicBezTo>
                    <a:pt x="1667" y="2119"/>
                    <a:pt x="2144" y="1643"/>
                    <a:pt x="2144" y="1072"/>
                  </a:cubicBezTo>
                  <a:cubicBezTo>
                    <a:pt x="2144" y="476"/>
                    <a:pt x="1667" y="0"/>
                    <a:pt x="1072" y="0"/>
                  </a:cubicBez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8"/>
            <p:cNvSpPr/>
            <p:nvPr/>
          </p:nvSpPr>
          <p:spPr>
            <a:xfrm>
              <a:off x="4744642" y="4315975"/>
              <a:ext cx="64084" cy="32072"/>
            </a:xfrm>
            <a:custGeom>
              <a:avLst/>
              <a:gdLst/>
              <a:ahLst/>
              <a:cxnLst/>
              <a:rect l="l" t="t" r="r" b="b"/>
              <a:pathLst>
                <a:path w="2144" h="1073" extrusionOk="0">
                  <a:moveTo>
                    <a:pt x="0" y="1"/>
                  </a:moveTo>
                  <a:cubicBezTo>
                    <a:pt x="0" y="596"/>
                    <a:pt x="477" y="1072"/>
                    <a:pt x="1072" y="1072"/>
                  </a:cubicBezTo>
                  <a:cubicBezTo>
                    <a:pt x="1667" y="1072"/>
                    <a:pt x="2144" y="596"/>
                    <a:pt x="2144"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8"/>
            <p:cNvSpPr/>
            <p:nvPr/>
          </p:nvSpPr>
          <p:spPr>
            <a:xfrm>
              <a:off x="4744642" y="4385021"/>
              <a:ext cx="64084" cy="64084"/>
            </a:xfrm>
            <a:custGeom>
              <a:avLst/>
              <a:gdLst/>
              <a:ahLst/>
              <a:cxnLst/>
              <a:rect l="l" t="t" r="r" b="b"/>
              <a:pathLst>
                <a:path w="2144" h="2144" extrusionOk="0">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8"/>
            <p:cNvSpPr/>
            <p:nvPr/>
          </p:nvSpPr>
          <p:spPr>
            <a:xfrm>
              <a:off x="4744642" y="4416346"/>
              <a:ext cx="64084" cy="32759"/>
            </a:xfrm>
            <a:custGeom>
              <a:avLst/>
              <a:gdLst/>
              <a:ahLst/>
              <a:cxnLst/>
              <a:rect l="l" t="t" r="r" b="b"/>
              <a:pathLst>
                <a:path w="2144" h="1096" extrusionOk="0">
                  <a:moveTo>
                    <a:pt x="0" y="0"/>
                  </a:moveTo>
                  <a:cubicBezTo>
                    <a:pt x="0" y="596"/>
                    <a:pt x="477" y="1096"/>
                    <a:pt x="1072" y="1096"/>
                  </a:cubicBezTo>
                  <a:cubicBezTo>
                    <a:pt x="1667" y="1096"/>
                    <a:pt x="2144" y="620"/>
                    <a:pt x="2144"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0" name="Google Shape;14930;p78"/>
          <p:cNvGrpSpPr/>
          <p:nvPr/>
        </p:nvGrpSpPr>
        <p:grpSpPr>
          <a:xfrm>
            <a:off x="5523800" y="4152266"/>
            <a:ext cx="343856" cy="344544"/>
            <a:chOff x="5409500" y="4152266"/>
            <a:chExt cx="343856" cy="344544"/>
          </a:xfrm>
        </p:grpSpPr>
        <p:sp>
          <p:nvSpPr>
            <p:cNvPr id="14931" name="Google Shape;14931;p78"/>
            <p:cNvSpPr/>
            <p:nvPr/>
          </p:nvSpPr>
          <p:spPr>
            <a:xfrm>
              <a:off x="5519855" y="4314570"/>
              <a:ext cx="162303" cy="20654"/>
            </a:xfrm>
            <a:custGeom>
              <a:avLst/>
              <a:gdLst/>
              <a:ahLst/>
              <a:cxnLst/>
              <a:rect l="l" t="t" r="r" b="b"/>
              <a:pathLst>
                <a:path w="5430" h="691" extrusionOk="0">
                  <a:moveTo>
                    <a:pt x="0" y="0"/>
                  </a:moveTo>
                  <a:lnTo>
                    <a:pt x="0" y="691"/>
                  </a:lnTo>
                  <a:lnTo>
                    <a:pt x="5430" y="691"/>
                  </a:lnTo>
                  <a:lnTo>
                    <a:pt x="5430"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8"/>
            <p:cNvSpPr/>
            <p:nvPr/>
          </p:nvSpPr>
          <p:spPr>
            <a:xfrm>
              <a:off x="5519855" y="4324524"/>
              <a:ext cx="162303" cy="9296"/>
            </a:xfrm>
            <a:custGeom>
              <a:avLst/>
              <a:gdLst/>
              <a:ahLst/>
              <a:cxnLst/>
              <a:rect l="l" t="t" r="r" b="b"/>
              <a:pathLst>
                <a:path w="5430" h="311" extrusionOk="0">
                  <a:moveTo>
                    <a:pt x="0" y="0"/>
                  </a:moveTo>
                  <a:lnTo>
                    <a:pt x="0" y="310"/>
                  </a:lnTo>
                  <a:lnTo>
                    <a:pt x="5430" y="310"/>
                  </a:lnTo>
                  <a:lnTo>
                    <a:pt x="5430"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8"/>
            <p:cNvSpPr/>
            <p:nvPr/>
          </p:nvSpPr>
          <p:spPr>
            <a:xfrm>
              <a:off x="5519855" y="4350140"/>
              <a:ext cx="92569" cy="103240"/>
            </a:xfrm>
            <a:custGeom>
              <a:avLst/>
              <a:gdLst/>
              <a:ahLst/>
              <a:cxnLst/>
              <a:rect l="l" t="t" r="r" b="b"/>
              <a:pathLst>
                <a:path w="3097" h="3454" extrusionOk="0">
                  <a:moveTo>
                    <a:pt x="0" y="1"/>
                  </a:moveTo>
                  <a:lnTo>
                    <a:pt x="524" y="644"/>
                  </a:lnTo>
                  <a:lnTo>
                    <a:pt x="1667" y="644"/>
                  </a:lnTo>
                  <a:cubicBezTo>
                    <a:pt x="2096" y="644"/>
                    <a:pt x="2429" y="977"/>
                    <a:pt x="2429" y="1406"/>
                  </a:cubicBezTo>
                  <a:lnTo>
                    <a:pt x="2429" y="3454"/>
                  </a:lnTo>
                  <a:lnTo>
                    <a:pt x="3096" y="3454"/>
                  </a:lnTo>
                  <a:lnTo>
                    <a:pt x="3096" y="1430"/>
                  </a:lnTo>
                  <a:cubicBezTo>
                    <a:pt x="3096" y="620"/>
                    <a:pt x="2453" y="1"/>
                    <a:pt x="166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8"/>
            <p:cNvSpPr/>
            <p:nvPr/>
          </p:nvSpPr>
          <p:spPr>
            <a:xfrm>
              <a:off x="5519855" y="4196384"/>
              <a:ext cx="92569" cy="103240"/>
            </a:xfrm>
            <a:custGeom>
              <a:avLst/>
              <a:gdLst/>
              <a:ahLst/>
              <a:cxnLst/>
              <a:rect l="l" t="t" r="r" b="b"/>
              <a:pathLst>
                <a:path w="3097" h="3454" extrusionOk="0">
                  <a:moveTo>
                    <a:pt x="2429" y="1"/>
                  </a:moveTo>
                  <a:lnTo>
                    <a:pt x="2429" y="2025"/>
                  </a:lnTo>
                  <a:cubicBezTo>
                    <a:pt x="2429" y="2430"/>
                    <a:pt x="2096" y="2763"/>
                    <a:pt x="1667" y="2763"/>
                  </a:cubicBezTo>
                  <a:lnTo>
                    <a:pt x="524" y="2763"/>
                  </a:lnTo>
                  <a:lnTo>
                    <a:pt x="0" y="3454"/>
                  </a:lnTo>
                  <a:lnTo>
                    <a:pt x="1667" y="3454"/>
                  </a:lnTo>
                  <a:cubicBezTo>
                    <a:pt x="2453" y="3454"/>
                    <a:pt x="3096" y="2811"/>
                    <a:pt x="3096" y="2025"/>
                  </a:cubicBezTo>
                  <a:lnTo>
                    <a:pt x="3096"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8"/>
            <p:cNvSpPr/>
            <p:nvPr/>
          </p:nvSpPr>
          <p:spPr>
            <a:xfrm>
              <a:off x="5559011" y="4434849"/>
              <a:ext cx="86860" cy="61962"/>
            </a:xfrm>
            <a:custGeom>
              <a:avLst/>
              <a:gdLst/>
              <a:ahLst/>
              <a:cxnLst/>
              <a:rect l="l" t="t" r="r" b="b"/>
              <a:pathLst>
                <a:path w="2906" h="2073" extrusionOk="0">
                  <a:moveTo>
                    <a:pt x="0" y="1"/>
                  </a:moveTo>
                  <a:lnTo>
                    <a:pt x="0" y="2073"/>
                  </a:lnTo>
                  <a:lnTo>
                    <a:pt x="2905" y="2073"/>
                  </a:lnTo>
                  <a:lnTo>
                    <a:pt x="29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8"/>
            <p:cNvSpPr/>
            <p:nvPr/>
          </p:nvSpPr>
          <p:spPr>
            <a:xfrm>
              <a:off x="5559011" y="4152266"/>
              <a:ext cx="86860" cy="62679"/>
            </a:xfrm>
            <a:custGeom>
              <a:avLst/>
              <a:gdLst/>
              <a:ahLst/>
              <a:cxnLst/>
              <a:rect l="l" t="t" r="r" b="b"/>
              <a:pathLst>
                <a:path w="2906" h="2097" extrusionOk="0">
                  <a:moveTo>
                    <a:pt x="0" y="0"/>
                  </a:moveTo>
                  <a:lnTo>
                    <a:pt x="0" y="2096"/>
                  </a:lnTo>
                  <a:lnTo>
                    <a:pt x="2905" y="2096"/>
                  </a:lnTo>
                  <a:lnTo>
                    <a:pt x="2905" y="0"/>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8"/>
            <p:cNvSpPr/>
            <p:nvPr/>
          </p:nvSpPr>
          <p:spPr>
            <a:xfrm>
              <a:off x="5667184" y="4293199"/>
              <a:ext cx="86173" cy="61962"/>
            </a:xfrm>
            <a:custGeom>
              <a:avLst/>
              <a:gdLst/>
              <a:ahLst/>
              <a:cxnLst/>
              <a:rect l="l" t="t" r="r" b="b"/>
              <a:pathLst>
                <a:path w="2883" h="2073" extrusionOk="0">
                  <a:moveTo>
                    <a:pt x="1" y="1"/>
                  </a:moveTo>
                  <a:lnTo>
                    <a:pt x="1" y="2072"/>
                  </a:lnTo>
                  <a:lnTo>
                    <a:pt x="2882" y="2072"/>
                  </a:lnTo>
                  <a:lnTo>
                    <a:pt x="2882" y="1"/>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8"/>
            <p:cNvSpPr/>
            <p:nvPr/>
          </p:nvSpPr>
          <p:spPr>
            <a:xfrm>
              <a:off x="5667184" y="4324524"/>
              <a:ext cx="86173" cy="30637"/>
            </a:xfrm>
            <a:custGeom>
              <a:avLst/>
              <a:gdLst/>
              <a:ahLst/>
              <a:cxnLst/>
              <a:rect l="l" t="t" r="r" b="b"/>
              <a:pathLst>
                <a:path w="2883" h="1025" extrusionOk="0">
                  <a:moveTo>
                    <a:pt x="1" y="0"/>
                  </a:moveTo>
                  <a:lnTo>
                    <a:pt x="1" y="1024"/>
                  </a:lnTo>
                  <a:lnTo>
                    <a:pt x="2882" y="1024"/>
                  </a:lnTo>
                  <a:lnTo>
                    <a:pt x="2882"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8"/>
            <p:cNvSpPr/>
            <p:nvPr/>
          </p:nvSpPr>
          <p:spPr>
            <a:xfrm>
              <a:off x="5409500" y="4278971"/>
              <a:ext cx="126046" cy="90417"/>
            </a:xfrm>
            <a:custGeom>
              <a:avLst/>
              <a:gdLst/>
              <a:ahLst/>
              <a:cxnLst/>
              <a:rect l="l" t="t" r="r" b="b"/>
              <a:pathLst>
                <a:path w="4217" h="3025" extrusionOk="0">
                  <a:moveTo>
                    <a:pt x="1" y="0"/>
                  </a:moveTo>
                  <a:lnTo>
                    <a:pt x="1" y="3025"/>
                  </a:lnTo>
                  <a:lnTo>
                    <a:pt x="4216" y="3025"/>
                  </a:lnTo>
                  <a:lnTo>
                    <a:pt x="4216" y="0"/>
                  </a:ln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8"/>
            <p:cNvSpPr/>
            <p:nvPr/>
          </p:nvSpPr>
          <p:spPr>
            <a:xfrm>
              <a:off x="5409500" y="4324524"/>
              <a:ext cx="126046" cy="44865"/>
            </a:xfrm>
            <a:custGeom>
              <a:avLst/>
              <a:gdLst/>
              <a:ahLst/>
              <a:cxnLst/>
              <a:rect l="l" t="t" r="r" b="b"/>
              <a:pathLst>
                <a:path w="4217" h="1501" extrusionOk="0">
                  <a:moveTo>
                    <a:pt x="1" y="0"/>
                  </a:moveTo>
                  <a:lnTo>
                    <a:pt x="1" y="1501"/>
                  </a:lnTo>
                  <a:lnTo>
                    <a:pt x="4216" y="1501"/>
                  </a:lnTo>
                  <a:lnTo>
                    <a:pt x="4216" y="0"/>
                  </a:ln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8"/>
            <p:cNvSpPr/>
            <p:nvPr/>
          </p:nvSpPr>
          <p:spPr>
            <a:xfrm>
              <a:off x="5442977" y="4314570"/>
              <a:ext cx="19967" cy="20654"/>
            </a:xfrm>
            <a:custGeom>
              <a:avLst/>
              <a:gdLst/>
              <a:ahLst/>
              <a:cxnLst/>
              <a:rect l="l" t="t" r="r" b="b"/>
              <a:pathLst>
                <a:path w="668"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8"/>
            <p:cNvSpPr/>
            <p:nvPr/>
          </p:nvSpPr>
          <p:spPr>
            <a:xfrm>
              <a:off x="5482134" y="4314570"/>
              <a:ext cx="19937" cy="20654"/>
            </a:xfrm>
            <a:custGeom>
              <a:avLst/>
              <a:gdLst/>
              <a:ahLst/>
              <a:cxnLst/>
              <a:rect l="l" t="t" r="r" b="b"/>
              <a:pathLst>
                <a:path w="667" h="691" extrusionOk="0">
                  <a:moveTo>
                    <a:pt x="0" y="0"/>
                  </a:moveTo>
                  <a:lnTo>
                    <a:pt x="0" y="691"/>
                  </a:lnTo>
                  <a:lnTo>
                    <a:pt x="667" y="691"/>
                  </a:lnTo>
                  <a:lnTo>
                    <a:pt x="6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8"/>
            <p:cNvSpPr/>
            <p:nvPr/>
          </p:nvSpPr>
          <p:spPr>
            <a:xfrm>
              <a:off x="5442977" y="4324524"/>
              <a:ext cx="19967" cy="9296"/>
            </a:xfrm>
            <a:custGeom>
              <a:avLst/>
              <a:gdLst/>
              <a:ahLst/>
              <a:cxnLst/>
              <a:rect l="l" t="t" r="r" b="b"/>
              <a:pathLst>
                <a:path w="668"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8"/>
            <p:cNvSpPr/>
            <p:nvPr/>
          </p:nvSpPr>
          <p:spPr>
            <a:xfrm>
              <a:off x="5482134" y="4324524"/>
              <a:ext cx="19937" cy="9296"/>
            </a:xfrm>
            <a:custGeom>
              <a:avLst/>
              <a:gdLst/>
              <a:ahLst/>
              <a:cxnLst/>
              <a:rect l="l" t="t" r="r" b="b"/>
              <a:pathLst>
                <a:path w="667" h="311" extrusionOk="0">
                  <a:moveTo>
                    <a:pt x="0" y="0"/>
                  </a:moveTo>
                  <a:lnTo>
                    <a:pt x="0" y="310"/>
                  </a:lnTo>
                  <a:lnTo>
                    <a:pt x="667" y="310"/>
                  </a:lnTo>
                  <a:lnTo>
                    <a:pt x="667" y="0"/>
                  </a:lnTo>
                  <a:close/>
                </a:path>
              </a:pathLst>
            </a:custGeom>
            <a:solidFill>
              <a:srgbClr val="E3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8"/>
          <p:cNvGrpSpPr/>
          <p:nvPr/>
        </p:nvGrpSpPr>
        <p:grpSpPr>
          <a:xfrm>
            <a:off x="6273438" y="4160815"/>
            <a:ext cx="344544" cy="343109"/>
            <a:chOff x="6082938" y="4160815"/>
            <a:chExt cx="344544" cy="343109"/>
          </a:xfrm>
        </p:grpSpPr>
        <p:sp>
          <p:nvSpPr>
            <p:cNvPr id="14946" name="Google Shape;14946;p78"/>
            <p:cNvSpPr/>
            <p:nvPr/>
          </p:nvSpPr>
          <p:spPr>
            <a:xfrm>
              <a:off x="6082938" y="4160815"/>
              <a:ext cx="222830" cy="185079"/>
            </a:xfrm>
            <a:custGeom>
              <a:avLst/>
              <a:gdLst/>
              <a:ahLst/>
              <a:cxnLst/>
              <a:rect l="l" t="t" r="r" b="b"/>
              <a:pathLst>
                <a:path w="7455" h="6192" extrusionOk="0">
                  <a:moveTo>
                    <a:pt x="0" y="0"/>
                  </a:moveTo>
                  <a:lnTo>
                    <a:pt x="0" y="5739"/>
                  </a:lnTo>
                  <a:cubicBezTo>
                    <a:pt x="0" y="5739"/>
                    <a:pt x="2215" y="6192"/>
                    <a:pt x="2882" y="6192"/>
                  </a:cubicBezTo>
                  <a:cubicBezTo>
                    <a:pt x="3573" y="6192"/>
                    <a:pt x="5740" y="5739"/>
                    <a:pt x="5740" y="5739"/>
                  </a:cubicBezTo>
                  <a:cubicBezTo>
                    <a:pt x="5740" y="5739"/>
                    <a:pt x="7454" y="4311"/>
                    <a:pt x="7454" y="2858"/>
                  </a:cubicBezTo>
                  <a:cubicBezTo>
                    <a:pt x="7454" y="1238"/>
                    <a:pt x="5740" y="0"/>
                    <a:pt x="574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8"/>
            <p:cNvSpPr/>
            <p:nvPr/>
          </p:nvSpPr>
          <p:spPr>
            <a:xfrm>
              <a:off x="6168364" y="4160815"/>
              <a:ext cx="137404" cy="185079"/>
            </a:xfrm>
            <a:custGeom>
              <a:avLst/>
              <a:gdLst/>
              <a:ahLst/>
              <a:cxnLst/>
              <a:rect l="l" t="t" r="r" b="b"/>
              <a:pathLst>
                <a:path w="4597" h="6192" extrusionOk="0">
                  <a:moveTo>
                    <a:pt x="0" y="0"/>
                  </a:moveTo>
                  <a:lnTo>
                    <a:pt x="0" y="6192"/>
                  </a:lnTo>
                  <a:lnTo>
                    <a:pt x="24" y="6192"/>
                  </a:lnTo>
                  <a:cubicBezTo>
                    <a:pt x="715" y="6192"/>
                    <a:pt x="2882" y="5739"/>
                    <a:pt x="2882" y="5739"/>
                  </a:cubicBezTo>
                  <a:cubicBezTo>
                    <a:pt x="2882" y="5739"/>
                    <a:pt x="4572" y="4334"/>
                    <a:pt x="4572" y="2858"/>
                  </a:cubicBezTo>
                  <a:cubicBezTo>
                    <a:pt x="4596" y="1238"/>
                    <a:pt x="2882"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8"/>
            <p:cNvSpPr/>
            <p:nvPr/>
          </p:nvSpPr>
          <p:spPr>
            <a:xfrm>
              <a:off x="6254477" y="4160815"/>
              <a:ext cx="173003" cy="222830"/>
            </a:xfrm>
            <a:custGeom>
              <a:avLst/>
              <a:gdLst/>
              <a:ahLst/>
              <a:cxnLst/>
              <a:rect l="l" t="t" r="r" b="b"/>
              <a:pathLst>
                <a:path w="5788" h="7455" extrusionOk="0">
                  <a:moveTo>
                    <a:pt x="1" y="0"/>
                  </a:moveTo>
                  <a:lnTo>
                    <a:pt x="1" y="1739"/>
                  </a:lnTo>
                  <a:cubicBezTo>
                    <a:pt x="138" y="1687"/>
                    <a:pt x="263" y="1648"/>
                    <a:pt x="402" y="1648"/>
                  </a:cubicBezTo>
                  <a:cubicBezTo>
                    <a:pt x="456" y="1648"/>
                    <a:pt x="512" y="1654"/>
                    <a:pt x="572" y="1667"/>
                  </a:cubicBezTo>
                  <a:cubicBezTo>
                    <a:pt x="1191" y="1691"/>
                    <a:pt x="1668" y="2215"/>
                    <a:pt x="1715" y="2810"/>
                  </a:cubicBezTo>
                  <a:cubicBezTo>
                    <a:pt x="1739" y="3501"/>
                    <a:pt x="1168" y="4096"/>
                    <a:pt x="477" y="4096"/>
                  </a:cubicBezTo>
                  <a:cubicBezTo>
                    <a:pt x="310" y="4096"/>
                    <a:pt x="167" y="4072"/>
                    <a:pt x="1" y="4001"/>
                  </a:cubicBezTo>
                  <a:lnTo>
                    <a:pt x="1" y="5763"/>
                  </a:lnTo>
                  <a:cubicBezTo>
                    <a:pt x="1" y="5763"/>
                    <a:pt x="1239" y="7454"/>
                    <a:pt x="2906" y="7454"/>
                  </a:cubicBezTo>
                  <a:cubicBezTo>
                    <a:pt x="4454" y="7454"/>
                    <a:pt x="5788" y="5763"/>
                    <a:pt x="5788" y="5763"/>
                  </a:cubicBezTo>
                  <a:lnTo>
                    <a:pt x="5788" y="0"/>
                  </a:lnTo>
                  <a:close/>
                </a:path>
              </a:pathLst>
            </a:custGeom>
            <a:solidFill>
              <a:srgbClr val="E5E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8"/>
            <p:cNvSpPr/>
            <p:nvPr/>
          </p:nvSpPr>
          <p:spPr>
            <a:xfrm>
              <a:off x="6341309" y="4160815"/>
              <a:ext cx="86173" cy="222113"/>
            </a:xfrm>
            <a:custGeom>
              <a:avLst/>
              <a:gdLst/>
              <a:ahLst/>
              <a:cxnLst/>
              <a:rect l="l" t="t" r="r" b="b"/>
              <a:pathLst>
                <a:path w="2883" h="7431" extrusionOk="0">
                  <a:moveTo>
                    <a:pt x="1" y="0"/>
                  </a:moveTo>
                  <a:lnTo>
                    <a:pt x="1" y="7430"/>
                  </a:lnTo>
                  <a:cubicBezTo>
                    <a:pt x="1549" y="7430"/>
                    <a:pt x="2883" y="5739"/>
                    <a:pt x="2883" y="5739"/>
                  </a:cubicBezTo>
                  <a:lnTo>
                    <a:pt x="2883"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8"/>
            <p:cNvSpPr/>
            <p:nvPr/>
          </p:nvSpPr>
          <p:spPr>
            <a:xfrm>
              <a:off x="6203933" y="4331638"/>
              <a:ext cx="222830" cy="172286"/>
            </a:xfrm>
            <a:custGeom>
              <a:avLst/>
              <a:gdLst/>
              <a:ahLst/>
              <a:cxnLst/>
              <a:rect l="l" t="t" r="r" b="b"/>
              <a:pathLst>
                <a:path w="7455" h="5764" extrusionOk="0">
                  <a:moveTo>
                    <a:pt x="1692" y="1"/>
                  </a:moveTo>
                  <a:cubicBezTo>
                    <a:pt x="1692" y="1"/>
                    <a:pt x="1" y="1239"/>
                    <a:pt x="1" y="2882"/>
                  </a:cubicBezTo>
                  <a:cubicBezTo>
                    <a:pt x="1" y="4597"/>
                    <a:pt x="1692" y="5764"/>
                    <a:pt x="1692" y="5764"/>
                  </a:cubicBezTo>
                  <a:lnTo>
                    <a:pt x="7455" y="5764"/>
                  </a:lnTo>
                  <a:lnTo>
                    <a:pt x="7455" y="24"/>
                  </a:lnTo>
                  <a:lnTo>
                    <a:pt x="7455" y="1"/>
                  </a:lnTo>
                  <a:lnTo>
                    <a:pt x="5740" y="1"/>
                  </a:lnTo>
                  <a:cubicBezTo>
                    <a:pt x="5812" y="143"/>
                    <a:pt x="5835" y="286"/>
                    <a:pt x="5835" y="477"/>
                  </a:cubicBezTo>
                  <a:cubicBezTo>
                    <a:pt x="5835" y="1130"/>
                    <a:pt x="5264" y="1692"/>
                    <a:pt x="4591" y="1692"/>
                  </a:cubicBezTo>
                  <a:cubicBezTo>
                    <a:pt x="4577" y="1692"/>
                    <a:pt x="4563" y="1692"/>
                    <a:pt x="4549" y="1691"/>
                  </a:cubicBezTo>
                  <a:cubicBezTo>
                    <a:pt x="3906" y="1691"/>
                    <a:pt x="3406" y="1144"/>
                    <a:pt x="3359" y="524"/>
                  </a:cubicBezTo>
                  <a:cubicBezTo>
                    <a:pt x="3359" y="310"/>
                    <a:pt x="3406" y="143"/>
                    <a:pt x="3454" y="1"/>
                  </a:cubicBez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8"/>
            <p:cNvSpPr/>
            <p:nvPr/>
          </p:nvSpPr>
          <p:spPr>
            <a:xfrm>
              <a:off x="6341309" y="4332355"/>
              <a:ext cx="86173" cy="171569"/>
            </a:xfrm>
            <a:custGeom>
              <a:avLst/>
              <a:gdLst/>
              <a:ahLst/>
              <a:cxnLst/>
              <a:rect l="l" t="t" r="r" b="b"/>
              <a:pathLst>
                <a:path w="2883" h="5740" extrusionOk="0">
                  <a:moveTo>
                    <a:pt x="1120" y="0"/>
                  </a:moveTo>
                  <a:cubicBezTo>
                    <a:pt x="1192" y="143"/>
                    <a:pt x="1216" y="286"/>
                    <a:pt x="1216" y="477"/>
                  </a:cubicBezTo>
                  <a:cubicBezTo>
                    <a:pt x="1216" y="1167"/>
                    <a:pt x="668" y="1691"/>
                    <a:pt x="1" y="1691"/>
                  </a:cubicBezTo>
                  <a:lnTo>
                    <a:pt x="1" y="5740"/>
                  </a:lnTo>
                  <a:lnTo>
                    <a:pt x="2883" y="5740"/>
                  </a:lnTo>
                  <a:lnTo>
                    <a:pt x="2883" y="0"/>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8"/>
            <p:cNvSpPr/>
            <p:nvPr/>
          </p:nvSpPr>
          <p:spPr>
            <a:xfrm>
              <a:off x="6082938" y="4280376"/>
              <a:ext cx="171569" cy="222830"/>
            </a:xfrm>
            <a:custGeom>
              <a:avLst/>
              <a:gdLst/>
              <a:ahLst/>
              <a:cxnLst/>
              <a:rect l="l" t="t" r="r" b="b"/>
              <a:pathLst>
                <a:path w="5740" h="7455" extrusionOk="0">
                  <a:moveTo>
                    <a:pt x="2912" y="0"/>
                  </a:moveTo>
                  <a:cubicBezTo>
                    <a:pt x="2239" y="0"/>
                    <a:pt x="1667" y="563"/>
                    <a:pt x="1667" y="1239"/>
                  </a:cubicBezTo>
                  <a:cubicBezTo>
                    <a:pt x="1667" y="1406"/>
                    <a:pt x="1691" y="1549"/>
                    <a:pt x="1763" y="1716"/>
                  </a:cubicBezTo>
                  <a:lnTo>
                    <a:pt x="0" y="1716"/>
                  </a:lnTo>
                  <a:lnTo>
                    <a:pt x="0" y="7455"/>
                  </a:lnTo>
                  <a:lnTo>
                    <a:pt x="3025" y="7455"/>
                  </a:lnTo>
                  <a:lnTo>
                    <a:pt x="4620" y="6859"/>
                  </a:lnTo>
                  <a:lnTo>
                    <a:pt x="4620" y="6859"/>
                  </a:lnTo>
                  <a:cubicBezTo>
                    <a:pt x="4615" y="6861"/>
                    <a:pt x="4611" y="6862"/>
                    <a:pt x="4607" y="6862"/>
                  </a:cubicBezTo>
                  <a:cubicBezTo>
                    <a:pt x="4493" y="6862"/>
                    <a:pt x="5115" y="6145"/>
                    <a:pt x="4930" y="6145"/>
                  </a:cubicBezTo>
                  <a:cubicBezTo>
                    <a:pt x="4263" y="6145"/>
                    <a:pt x="3787" y="5240"/>
                    <a:pt x="3787" y="4597"/>
                  </a:cubicBezTo>
                  <a:cubicBezTo>
                    <a:pt x="3787" y="3930"/>
                    <a:pt x="4382" y="3168"/>
                    <a:pt x="5073" y="3168"/>
                  </a:cubicBezTo>
                  <a:cubicBezTo>
                    <a:pt x="5240" y="3168"/>
                    <a:pt x="5597" y="3430"/>
                    <a:pt x="5740" y="3502"/>
                  </a:cubicBezTo>
                  <a:lnTo>
                    <a:pt x="4882" y="2597"/>
                  </a:lnTo>
                  <a:lnTo>
                    <a:pt x="4025" y="1739"/>
                  </a:lnTo>
                  <a:cubicBezTo>
                    <a:pt x="4073" y="1597"/>
                    <a:pt x="4096" y="1406"/>
                    <a:pt x="4096" y="1192"/>
                  </a:cubicBezTo>
                  <a:cubicBezTo>
                    <a:pt x="4073" y="572"/>
                    <a:pt x="3573" y="49"/>
                    <a:pt x="2953" y="1"/>
                  </a:cubicBezTo>
                  <a:cubicBezTo>
                    <a:pt x="2939" y="0"/>
                    <a:pt x="2926" y="0"/>
                    <a:pt x="2912"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8"/>
            <p:cNvSpPr/>
            <p:nvPr/>
          </p:nvSpPr>
          <p:spPr>
            <a:xfrm>
              <a:off x="6168364" y="4280376"/>
              <a:ext cx="86143" cy="222830"/>
            </a:xfrm>
            <a:custGeom>
              <a:avLst/>
              <a:gdLst/>
              <a:ahLst/>
              <a:cxnLst/>
              <a:rect l="l" t="t" r="r" b="b"/>
              <a:pathLst>
                <a:path w="2882" h="7455" extrusionOk="0">
                  <a:moveTo>
                    <a:pt x="42" y="0"/>
                  </a:moveTo>
                  <a:cubicBezTo>
                    <a:pt x="28" y="0"/>
                    <a:pt x="14" y="0"/>
                    <a:pt x="0" y="1"/>
                  </a:cubicBezTo>
                  <a:lnTo>
                    <a:pt x="0" y="7455"/>
                  </a:lnTo>
                  <a:lnTo>
                    <a:pt x="2882" y="7455"/>
                  </a:lnTo>
                  <a:lnTo>
                    <a:pt x="2882" y="5693"/>
                  </a:lnTo>
                  <a:cubicBezTo>
                    <a:pt x="2739" y="5764"/>
                    <a:pt x="2596" y="5788"/>
                    <a:pt x="2405" y="5788"/>
                  </a:cubicBezTo>
                  <a:cubicBezTo>
                    <a:pt x="1739" y="5788"/>
                    <a:pt x="1167" y="5216"/>
                    <a:pt x="1191" y="4502"/>
                  </a:cubicBezTo>
                  <a:cubicBezTo>
                    <a:pt x="1215" y="3930"/>
                    <a:pt x="1739" y="3406"/>
                    <a:pt x="2358" y="3383"/>
                  </a:cubicBezTo>
                  <a:cubicBezTo>
                    <a:pt x="2524" y="3383"/>
                    <a:pt x="2715" y="3406"/>
                    <a:pt x="2882" y="3454"/>
                  </a:cubicBezTo>
                  <a:lnTo>
                    <a:pt x="2882" y="1716"/>
                  </a:lnTo>
                  <a:lnTo>
                    <a:pt x="1167" y="1716"/>
                  </a:lnTo>
                  <a:cubicBezTo>
                    <a:pt x="1215" y="1549"/>
                    <a:pt x="1262" y="1406"/>
                    <a:pt x="1262" y="1239"/>
                  </a:cubicBezTo>
                  <a:cubicBezTo>
                    <a:pt x="1262" y="563"/>
                    <a:pt x="714" y="0"/>
                    <a:pt x="42" y="0"/>
                  </a:cubicBezTo>
                  <a:close/>
                </a:path>
              </a:pathLst>
            </a:custGeom>
            <a:solidFill>
              <a:srgbClr val="B0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4" name="Google Shape;14954;p78"/>
          <p:cNvGrpSpPr/>
          <p:nvPr/>
        </p:nvGrpSpPr>
        <p:grpSpPr>
          <a:xfrm>
            <a:off x="7008816" y="4169334"/>
            <a:ext cx="343110" cy="291878"/>
            <a:chOff x="6742116" y="4169334"/>
            <a:chExt cx="343110" cy="291878"/>
          </a:xfrm>
        </p:grpSpPr>
        <p:sp>
          <p:nvSpPr>
            <p:cNvPr id="14955" name="Google Shape;14955;p78"/>
            <p:cNvSpPr/>
            <p:nvPr/>
          </p:nvSpPr>
          <p:spPr>
            <a:xfrm>
              <a:off x="6772007" y="4229861"/>
              <a:ext cx="282610" cy="160181"/>
            </a:xfrm>
            <a:custGeom>
              <a:avLst/>
              <a:gdLst/>
              <a:ahLst/>
              <a:cxnLst/>
              <a:rect l="l" t="t" r="r" b="b"/>
              <a:pathLst>
                <a:path w="9455" h="5359" extrusionOk="0">
                  <a:moveTo>
                    <a:pt x="4359" y="0"/>
                  </a:moveTo>
                  <a:lnTo>
                    <a:pt x="4359" y="2405"/>
                  </a:lnTo>
                  <a:lnTo>
                    <a:pt x="1" y="2405"/>
                  </a:lnTo>
                  <a:lnTo>
                    <a:pt x="1" y="5358"/>
                  </a:lnTo>
                  <a:lnTo>
                    <a:pt x="691" y="5358"/>
                  </a:lnTo>
                  <a:lnTo>
                    <a:pt x="691" y="3096"/>
                  </a:lnTo>
                  <a:lnTo>
                    <a:pt x="4382" y="3096"/>
                  </a:lnTo>
                  <a:lnTo>
                    <a:pt x="4382" y="5358"/>
                  </a:lnTo>
                  <a:lnTo>
                    <a:pt x="5073" y="5358"/>
                  </a:lnTo>
                  <a:lnTo>
                    <a:pt x="5073" y="3096"/>
                  </a:lnTo>
                  <a:lnTo>
                    <a:pt x="8764" y="3096"/>
                  </a:lnTo>
                  <a:lnTo>
                    <a:pt x="8764" y="5358"/>
                  </a:lnTo>
                  <a:lnTo>
                    <a:pt x="9455" y="5358"/>
                  </a:lnTo>
                  <a:lnTo>
                    <a:pt x="9455" y="2405"/>
                  </a:lnTo>
                  <a:lnTo>
                    <a:pt x="5049" y="2405"/>
                  </a:lnTo>
                  <a:lnTo>
                    <a:pt x="5049" y="0"/>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8"/>
            <p:cNvSpPr/>
            <p:nvPr/>
          </p:nvSpPr>
          <p:spPr>
            <a:xfrm>
              <a:off x="6913657" y="4230549"/>
              <a:ext cx="140961" cy="160210"/>
            </a:xfrm>
            <a:custGeom>
              <a:avLst/>
              <a:gdLst/>
              <a:ahLst/>
              <a:cxnLst/>
              <a:rect l="l" t="t" r="r" b="b"/>
              <a:pathLst>
                <a:path w="4716" h="5360" extrusionOk="0">
                  <a:moveTo>
                    <a:pt x="1" y="1"/>
                  </a:moveTo>
                  <a:lnTo>
                    <a:pt x="1" y="5359"/>
                  </a:lnTo>
                  <a:lnTo>
                    <a:pt x="334" y="5359"/>
                  </a:lnTo>
                  <a:lnTo>
                    <a:pt x="334" y="3073"/>
                  </a:lnTo>
                  <a:lnTo>
                    <a:pt x="4025" y="3073"/>
                  </a:lnTo>
                  <a:lnTo>
                    <a:pt x="4025" y="5335"/>
                  </a:lnTo>
                  <a:lnTo>
                    <a:pt x="4716" y="5335"/>
                  </a:lnTo>
                  <a:lnTo>
                    <a:pt x="4716" y="2406"/>
                  </a:lnTo>
                  <a:lnTo>
                    <a:pt x="334" y="2406"/>
                  </a:lnTo>
                  <a:lnTo>
                    <a:pt x="334"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8"/>
            <p:cNvSpPr/>
            <p:nvPr/>
          </p:nvSpPr>
          <p:spPr>
            <a:xfrm>
              <a:off x="6742116" y="4377908"/>
              <a:ext cx="83303" cy="83303"/>
            </a:xfrm>
            <a:custGeom>
              <a:avLst/>
              <a:gdLst/>
              <a:ahLst/>
              <a:cxnLst/>
              <a:rect l="l" t="t" r="r" b="b"/>
              <a:pathLst>
                <a:path w="2787" h="2787" extrusionOk="0">
                  <a:moveTo>
                    <a:pt x="1405" y="1"/>
                  </a:moveTo>
                  <a:cubicBezTo>
                    <a:pt x="620" y="1"/>
                    <a:pt x="0" y="620"/>
                    <a:pt x="0" y="1382"/>
                  </a:cubicBezTo>
                  <a:cubicBezTo>
                    <a:pt x="0" y="2168"/>
                    <a:pt x="620" y="2787"/>
                    <a:pt x="1405" y="2787"/>
                  </a:cubicBezTo>
                  <a:cubicBezTo>
                    <a:pt x="2168" y="2787"/>
                    <a:pt x="2787" y="2168"/>
                    <a:pt x="2787" y="1382"/>
                  </a:cubicBezTo>
                  <a:cubicBezTo>
                    <a:pt x="2787" y="620"/>
                    <a:pt x="2168" y="1"/>
                    <a:pt x="1405"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8"/>
            <p:cNvSpPr/>
            <p:nvPr/>
          </p:nvSpPr>
          <p:spPr>
            <a:xfrm>
              <a:off x="6871661" y="4377908"/>
              <a:ext cx="84021" cy="83303"/>
            </a:xfrm>
            <a:custGeom>
              <a:avLst/>
              <a:gdLst/>
              <a:ahLst/>
              <a:cxnLst/>
              <a:rect l="l" t="t" r="r" b="b"/>
              <a:pathLst>
                <a:path w="2811" h="2787" extrusionOk="0">
                  <a:moveTo>
                    <a:pt x="1406" y="1"/>
                  </a:moveTo>
                  <a:cubicBezTo>
                    <a:pt x="620" y="1"/>
                    <a:pt x="1" y="620"/>
                    <a:pt x="1" y="1382"/>
                  </a:cubicBezTo>
                  <a:cubicBezTo>
                    <a:pt x="1" y="2168"/>
                    <a:pt x="644" y="2787"/>
                    <a:pt x="1406" y="2787"/>
                  </a:cubicBezTo>
                  <a:cubicBezTo>
                    <a:pt x="2192" y="2787"/>
                    <a:pt x="2811" y="2168"/>
                    <a:pt x="2811" y="1382"/>
                  </a:cubicBezTo>
                  <a:cubicBezTo>
                    <a:pt x="2811" y="620"/>
                    <a:pt x="2192" y="1"/>
                    <a:pt x="1406"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8"/>
            <p:cNvSpPr/>
            <p:nvPr/>
          </p:nvSpPr>
          <p:spPr>
            <a:xfrm>
              <a:off x="6913657" y="4377908"/>
              <a:ext cx="42025" cy="83303"/>
            </a:xfrm>
            <a:custGeom>
              <a:avLst/>
              <a:gdLst/>
              <a:ahLst/>
              <a:cxnLst/>
              <a:rect l="l" t="t" r="r" b="b"/>
              <a:pathLst>
                <a:path w="1406" h="2787" extrusionOk="0">
                  <a:moveTo>
                    <a:pt x="1" y="1"/>
                  </a:moveTo>
                  <a:lnTo>
                    <a:pt x="1" y="2787"/>
                  </a:lnTo>
                  <a:cubicBezTo>
                    <a:pt x="787" y="2787"/>
                    <a:pt x="1406" y="2168"/>
                    <a:pt x="1406" y="1382"/>
                  </a:cubicBezTo>
                  <a:cubicBezTo>
                    <a:pt x="1406" y="620"/>
                    <a:pt x="787"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8"/>
            <p:cNvSpPr/>
            <p:nvPr/>
          </p:nvSpPr>
          <p:spPr>
            <a:xfrm>
              <a:off x="7001923" y="4377908"/>
              <a:ext cx="83303" cy="83303"/>
            </a:xfrm>
            <a:custGeom>
              <a:avLst/>
              <a:gdLst/>
              <a:ahLst/>
              <a:cxnLst/>
              <a:rect l="l" t="t" r="r" b="b"/>
              <a:pathLst>
                <a:path w="2787" h="2787" extrusionOk="0">
                  <a:moveTo>
                    <a:pt x="1382" y="1"/>
                  </a:moveTo>
                  <a:cubicBezTo>
                    <a:pt x="620" y="1"/>
                    <a:pt x="1" y="620"/>
                    <a:pt x="1" y="1382"/>
                  </a:cubicBezTo>
                  <a:cubicBezTo>
                    <a:pt x="1" y="2168"/>
                    <a:pt x="620" y="2787"/>
                    <a:pt x="1382" y="2787"/>
                  </a:cubicBezTo>
                  <a:cubicBezTo>
                    <a:pt x="2168" y="2787"/>
                    <a:pt x="2787" y="2168"/>
                    <a:pt x="2787" y="1382"/>
                  </a:cubicBezTo>
                  <a:cubicBezTo>
                    <a:pt x="2787" y="620"/>
                    <a:pt x="2168"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8"/>
            <p:cNvSpPr/>
            <p:nvPr/>
          </p:nvSpPr>
          <p:spPr>
            <a:xfrm>
              <a:off x="6863830" y="4169334"/>
              <a:ext cx="98966" cy="85456"/>
            </a:xfrm>
            <a:custGeom>
              <a:avLst/>
              <a:gdLst/>
              <a:ahLst/>
              <a:cxnLst/>
              <a:rect l="l" t="t" r="r" b="b"/>
              <a:pathLst>
                <a:path w="3311" h="2859" extrusionOk="0">
                  <a:moveTo>
                    <a:pt x="1668" y="1"/>
                  </a:moveTo>
                  <a:lnTo>
                    <a:pt x="1" y="2859"/>
                  </a:lnTo>
                  <a:lnTo>
                    <a:pt x="3311" y="2859"/>
                  </a:lnTo>
                  <a:lnTo>
                    <a:pt x="1668" y="1"/>
                  </a:lnTo>
                  <a:close/>
                </a:path>
              </a:pathLst>
            </a:custGeom>
            <a:solidFill>
              <a:srgbClr val="A8B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8"/>
            <p:cNvSpPr/>
            <p:nvPr/>
          </p:nvSpPr>
          <p:spPr>
            <a:xfrm>
              <a:off x="6912940" y="4169334"/>
              <a:ext cx="49857" cy="85456"/>
            </a:xfrm>
            <a:custGeom>
              <a:avLst/>
              <a:gdLst/>
              <a:ahLst/>
              <a:cxnLst/>
              <a:rect l="l" t="t" r="r" b="b"/>
              <a:pathLst>
                <a:path w="1668" h="2859" extrusionOk="0">
                  <a:moveTo>
                    <a:pt x="1" y="1"/>
                  </a:moveTo>
                  <a:lnTo>
                    <a:pt x="1" y="2859"/>
                  </a:lnTo>
                  <a:lnTo>
                    <a:pt x="1668" y="2859"/>
                  </a:lnTo>
                  <a:lnTo>
                    <a:pt x="1" y="1"/>
                  </a:ln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78"/>
          <p:cNvGrpSpPr/>
          <p:nvPr/>
        </p:nvGrpSpPr>
        <p:grpSpPr>
          <a:xfrm>
            <a:off x="7749875" y="4153671"/>
            <a:ext cx="344574" cy="342421"/>
            <a:chOff x="7406975" y="4153671"/>
            <a:chExt cx="344574" cy="342421"/>
          </a:xfrm>
        </p:grpSpPr>
        <p:sp>
          <p:nvSpPr>
            <p:cNvPr id="14964" name="Google Shape;14964;p78"/>
            <p:cNvSpPr/>
            <p:nvPr/>
          </p:nvSpPr>
          <p:spPr>
            <a:xfrm>
              <a:off x="7518735" y="4264743"/>
              <a:ext cx="121055" cy="121025"/>
            </a:xfrm>
            <a:custGeom>
              <a:avLst/>
              <a:gdLst/>
              <a:ahLst/>
              <a:cxnLst/>
              <a:rect l="l" t="t" r="r" b="b"/>
              <a:pathLst>
                <a:path w="4050" h="4049" extrusionOk="0">
                  <a:moveTo>
                    <a:pt x="2025" y="0"/>
                  </a:moveTo>
                  <a:cubicBezTo>
                    <a:pt x="906" y="0"/>
                    <a:pt x="1" y="905"/>
                    <a:pt x="1" y="2024"/>
                  </a:cubicBezTo>
                  <a:cubicBezTo>
                    <a:pt x="1" y="3144"/>
                    <a:pt x="906" y="4048"/>
                    <a:pt x="2025" y="4048"/>
                  </a:cubicBezTo>
                  <a:cubicBezTo>
                    <a:pt x="3121" y="4048"/>
                    <a:pt x="4049" y="3144"/>
                    <a:pt x="4049" y="2024"/>
                  </a:cubicBezTo>
                  <a:cubicBezTo>
                    <a:pt x="4049" y="905"/>
                    <a:pt x="3121" y="0"/>
                    <a:pt x="2025"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8"/>
            <p:cNvSpPr/>
            <p:nvPr/>
          </p:nvSpPr>
          <p:spPr>
            <a:xfrm>
              <a:off x="7579950" y="4264026"/>
              <a:ext cx="60557" cy="121742"/>
            </a:xfrm>
            <a:custGeom>
              <a:avLst/>
              <a:gdLst/>
              <a:ahLst/>
              <a:cxnLst/>
              <a:rect l="l" t="t" r="r" b="b"/>
              <a:pathLst>
                <a:path w="2026" h="4073" extrusionOk="0">
                  <a:moveTo>
                    <a:pt x="1" y="0"/>
                  </a:moveTo>
                  <a:lnTo>
                    <a:pt x="1" y="4072"/>
                  </a:lnTo>
                  <a:cubicBezTo>
                    <a:pt x="1096" y="4072"/>
                    <a:pt x="2025" y="3168"/>
                    <a:pt x="2025" y="2048"/>
                  </a:cubicBezTo>
                  <a:cubicBezTo>
                    <a:pt x="2025" y="905"/>
                    <a:pt x="1096" y="0"/>
                    <a:pt x="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8"/>
            <p:cNvSpPr/>
            <p:nvPr/>
          </p:nvSpPr>
          <p:spPr>
            <a:xfrm>
              <a:off x="7406975" y="4347300"/>
              <a:ext cx="148822" cy="148792"/>
            </a:xfrm>
            <a:custGeom>
              <a:avLst/>
              <a:gdLst/>
              <a:ahLst/>
              <a:cxnLst/>
              <a:rect l="l" t="t" r="r" b="b"/>
              <a:pathLst>
                <a:path w="4979" h="4978" extrusionOk="0">
                  <a:moveTo>
                    <a:pt x="1" y="0"/>
                  </a:moveTo>
                  <a:cubicBezTo>
                    <a:pt x="358" y="2596"/>
                    <a:pt x="2382" y="4644"/>
                    <a:pt x="4978" y="4978"/>
                  </a:cubicBezTo>
                  <a:lnTo>
                    <a:pt x="4978" y="2620"/>
                  </a:lnTo>
                  <a:cubicBezTo>
                    <a:pt x="3692" y="2334"/>
                    <a:pt x="2668" y="1310"/>
                    <a:pt x="2359" y="0"/>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8"/>
            <p:cNvSpPr/>
            <p:nvPr/>
          </p:nvSpPr>
          <p:spPr>
            <a:xfrm>
              <a:off x="7602727" y="4153671"/>
              <a:ext cx="148822" cy="147388"/>
            </a:xfrm>
            <a:custGeom>
              <a:avLst/>
              <a:gdLst/>
              <a:ahLst/>
              <a:cxnLst/>
              <a:rect l="l" t="t" r="r" b="b"/>
              <a:pathLst>
                <a:path w="4979" h="4931" extrusionOk="0">
                  <a:moveTo>
                    <a:pt x="1" y="1"/>
                  </a:moveTo>
                  <a:lnTo>
                    <a:pt x="1" y="2335"/>
                  </a:lnTo>
                  <a:cubicBezTo>
                    <a:pt x="1287" y="2644"/>
                    <a:pt x="2311" y="3645"/>
                    <a:pt x="2621" y="4931"/>
                  </a:cubicBezTo>
                  <a:lnTo>
                    <a:pt x="4978" y="4931"/>
                  </a:lnTo>
                  <a:cubicBezTo>
                    <a:pt x="4621" y="2382"/>
                    <a:pt x="2597" y="311"/>
                    <a:pt x="1"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8"/>
            <p:cNvSpPr/>
            <p:nvPr/>
          </p:nvSpPr>
          <p:spPr>
            <a:xfrm>
              <a:off x="7406975" y="4153671"/>
              <a:ext cx="148822" cy="147388"/>
            </a:xfrm>
            <a:custGeom>
              <a:avLst/>
              <a:gdLst/>
              <a:ahLst/>
              <a:cxnLst/>
              <a:rect l="l" t="t" r="r" b="b"/>
              <a:pathLst>
                <a:path w="4979" h="4931" extrusionOk="0">
                  <a:moveTo>
                    <a:pt x="4978" y="1"/>
                  </a:moveTo>
                  <a:cubicBezTo>
                    <a:pt x="2430" y="358"/>
                    <a:pt x="358" y="2382"/>
                    <a:pt x="1" y="4931"/>
                  </a:cubicBezTo>
                  <a:lnTo>
                    <a:pt x="2359" y="4931"/>
                  </a:lnTo>
                  <a:cubicBezTo>
                    <a:pt x="2692" y="3645"/>
                    <a:pt x="3692" y="2644"/>
                    <a:pt x="4978" y="2335"/>
                  </a:cubicBezTo>
                  <a:lnTo>
                    <a:pt x="4978"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8"/>
            <p:cNvSpPr/>
            <p:nvPr/>
          </p:nvSpPr>
          <p:spPr>
            <a:xfrm>
              <a:off x="7602727" y="4347300"/>
              <a:ext cx="148822" cy="148792"/>
            </a:xfrm>
            <a:custGeom>
              <a:avLst/>
              <a:gdLst/>
              <a:ahLst/>
              <a:cxnLst/>
              <a:rect l="l" t="t" r="r" b="b"/>
              <a:pathLst>
                <a:path w="4979" h="4978" extrusionOk="0">
                  <a:moveTo>
                    <a:pt x="2621" y="0"/>
                  </a:moveTo>
                  <a:cubicBezTo>
                    <a:pt x="2335" y="1310"/>
                    <a:pt x="1311" y="2334"/>
                    <a:pt x="1" y="2620"/>
                  </a:cubicBezTo>
                  <a:lnTo>
                    <a:pt x="1" y="4978"/>
                  </a:lnTo>
                  <a:cubicBezTo>
                    <a:pt x="2597" y="4620"/>
                    <a:pt x="4621" y="2596"/>
                    <a:pt x="4978" y="0"/>
                  </a:cubicBezTo>
                  <a:close/>
                </a:path>
              </a:pathLst>
            </a:custGeom>
            <a:solidFill>
              <a:srgbClr val="76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grpSp>
        <p:nvGrpSpPr>
          <p:cNvPr id="1038" name="Google Shape;1038;p35"/>
          <p:cNvGrpSpPr/>
          <p:nvPr/>
        </p:nvGrpSpPr>
        <p:grpSpPr>
          <a:xfrm flipH="1">
            <a:off x="5813994" y="2011383"/>
            <a:ext cx="1073668" cy="731707"/>
            <a:chOff x="2508925" y="2162750"/>
            <a:chExt cx="829600" cy="563025"/>
          </a:xfrm>
        </p:grpSpPr>
        <p:sp>
          <p:nvSpPr>
            <p:cNvPr id="1039" name="Google Shape;1039;p3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35"/>
          <p:cNvGrpSpPr/>
          <p:nvPr/>
        </p:nvGrpSpPr>
        <p:grpSpPr>
          <a:xfrm flipH="1">
            <a:off x="2253265" y="2140599"/>
            <a:ext cx="1073668" cy="731707"/>
            <a:chOff x="2508925" y="2162750"/>
            <a:chExt cx="829600" cy="563025"/>
          </a:xfrm>
        </p:grpSpPr>
        <p:sp>
          <p:nvSpPr>
            <p:cNvPr id="1042" name="Google Shape;1042;p35"/>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35"/>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Finding Gun Violence Datasets </a:t>
            </a:r>
            <a:endParaRPr dirty="0"/>
          </a:p>
        </p:txBody>
      </p:sp>
      <p:sp>
        <p:nvSpPr>
          <p:cNvPr id="1045" name="Google Shape;1045;p35"/>
          <p:cNvSpPr txBox="1">
            <a:spLocks noGrp="1"/>
          </p:cNvSpPr>
          <p:nvPr>
            <p:ph type="body" idx="1"/>
          </p:nvPr>
        </p:nvSpPr>
        <p:spPr>
          <a:xfrm>
            <a:off x="1236013" y="3169933"/>
            <a:ext cx="3114600" cy="1336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Dataset includes every mass shooting event along with accidental incidents from Gun Violence.org and Kaggle</a:t>
            </a:r>
            <a:endParaRPr dirty="0"/>
          </a:p>
        </p:txBody>
      </p:sp>
      <p:sp>
        <p:nvSpPr>
          <p:cNvPr id="1046" name="Google Shape;1046;p35"/>
          <p:cNvSpPr txBox="1">
            <a:spLocks noGrp="1"/>
          </p:cNvSpPr>
          <p:nvPr>
            <p:ph type="body" idx="2"/>
          </p:nvPr>
        </p:nvSpPr>
        <p:spPr>
          <a:xfrm>
            <a:off x="4793388" y="3169932"/>
            <a:ext cx="3114600" cy="1604417"/>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Every background check ran in every state over the last 25 years includes: the frequency, type of firearm, and total amount of checks ran by month, and year from FBI.gov</a:t>
            </a:r>
            <a:endParaRPr dirty="0"/>
          </a:p>
        </p:txBody>
      </p:sp>
      <p:grpSp>
        <p:nvGrpSpPr>
          <p:cNvPr id="1047" name="Google Shape;1047;p35"/>
          <p:cNvGrpSpPr/>
          <p:nvPr/>
        </p:nvGrpSpPr>
        <p:grpSpPr>
          <a:xfrm>
            <a:off x="2293549" y="1384629"/>
            <a:ext cx="999600" cy="841778"/>
            <a:chOff x="2293549" y="1836829"/>
            <a:chExt cx="999600" cy="841778"/>
          </a:xfrm>
        </p:grpSpPr>
        <p:sp>
          <p:nvSpPr>
            <p:cNvPr id="1048" name="Google Shape;1048;p35"/>
            <p:cNvSpPr/>
            <p:nvPr/>
          </p:nvSpPr>
          <p:spPr>
            <a:xfrm>
              <a:off x="2293549" y="1836829"/>
              <a:ext cx="999600" cy="6888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rot="10800000">
              <a:off x="2663605" y="2495307"/>
              <a:ext cx="259200" cy="183300"/>
            </a:xfrm>
            <a:prstGeom prst="triangle">
              <a:avLst>
                <a:gd name="adj" fmla="val 4823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35"/>
          <p:cNvGrpSpPr/>
          <p:nvPr/>
        </p:nvGrpSpPr>
        <p:grpSpPr>
          <a:xfrm>
            <a:off x="2481005" y="1527518"/>
            <a:ext cx="548089" cy="403108"/>
            <a:chOff x="4763675" y="1928350"/>
            <a:chExt cx="481625" cy="354225"/>
          </a:xfrm>
        </p:grpSpPr>
        <p:sp>
          <p:nvSpPr>
            <p:cNvPr id="1051" name="Google Shape;1051;p35"/>
            <p:cNvSpPr/>
            <p:nvPr/>
          </p:nvSpPr>
          <p:spPr>
            <a:xfrm>
              <a:off x="4763675" y="1928350"/>
              <a:ext cx="481625" cy="354225"/>
            </a:xfrm>
            <a:custGeom>
              <a:avLst/>
              <a:gdLst/>
              <a:ahLst/>
              <a:cxnLst/>
              <a:rect l="l" t="t" r="r" b="b"/>
              <a:pathLst>
                <a:path w="19265" h="14169" extrusionOk="0">
                  <a:moveTo>
                    <a:pt x="15491" y="619"/>
                  </a:moveTo>
                  <a:lnTo>
                    <a:pt x="15824" y="1262"/>
                  </a:lnTo>
                  <a:lnTo>
                    <a:pt x="14931" y="1262"/>
                  </a:lnTo>
                  <a:lnTo>
                    <a:pt x="15253" y="619"/>
                  </a:lnTo>
                  <a:close/>
                  <a:moveTo>
                    <a:pt x="16788" y="1905"/>
                  </a:moveTo>
                  <a:lnTo>
                    <a:pt x="17110" y="2548"/>
                  </a:lnTo>
                  <a:lnTo>
                    <a:pt x="14633" y="2548"/>
                  </a:lnTo>
                  <a:lnTo>
                    <a:pt x="14300" y="1905"/>
                  </a:lnTo>
                  <a:close/>
                  <a:moveTo>
                    <a:pt x="18586" y="2036"/>
                  </a:moveTo>
                  <a:lnTo>
                    <a:pt x="18586" y="2405"/>
                  </a:lnTo>
                  <a:lnTo>
                    <a:pt x="18039" y="2953"/>
                  </a:lnTo>
                  <a:lnTo>
                    <a:pt x="17753" y="2381"/>
                  </a:lnTo>
                  <a:lnTo>
                    <a:pt x="18586" y="2036"/>
                  </a:lnTo>
                  <a:close/>
                  <a:moveTo>
                    <a:pt x="8454" y="1905"/>
                  </a:moveTo>
                  <a:lnTo>
                    <a:pt x="9418" y="3822"/>
                  </a:lnTo>
                  <a:lnTo>
                    <a:pt x="8014" y="3822"/>
                  </a:lnTo>
                  <a:lnTo>
                    <a:pt x="8014" y="1905"/>
                  </a:lnTo>
                  <a:close/>
                  <a:moveTo>
                    <a:pt x="9728" y="1905"/>
                  </a:moveTo>
                  <a:lnTo>
                    <a:pt x="10704" y="3822"/>
                  </a:lnTo>
                  <a:lnTo>
                    <a:pt x="10133" y="3822"/>
                  </a:lnTo>
                  <a:lnTo>
                    <a:pt x="9168" y="1905"/>
                  </a:lnTo>
                  <a:close/>
                  <a:moveTo>
                    <a:pt x="11014" y="1905"/>
                  </a:moveTo>
                  <a:lnTo>
                    <a:pt x="11978" y="3822"/>
                  </a:lnTo>
                  <a:lnTo>
                    <a:pt x="11419" y="3822"/>
                  </a:lnTo>
                  <a:lnTo>
                    <a:pt x="10442" y="1905"/>
                  </a:lnTo>
                  <a:close/>
                  <a:moveTo>
                    <a:pt x="12288" y="1905"/>
                  </a:moveTo>
                  <a:lnTo>
                    <a:pt x="13264" y="3822"/>
                  </a:lnTo>
                  <a:lnTo>
                    <a:pt x="12693" y="3822"/>
                  </a:lnTo>
                  <a:lnTo>
                    <a:pt x="11728" y="1905"/>
                  </a:lnTo>
                  <a:close/>
                  <a:moveTo>
                    <a:pt x="13574" y="1905"/>
                  </a:moveTo>
                  <a:lnTo>
                    <a:pt x="14121" y="3001"/>
                  </a:lnTo>
                  <a:cubicBezTo>
                    <a:pt x="14181" y="3108"/>
                    <a:pt x="14288" y="3179"/>
                    <a:pt x="14407" y="3179"/>
                  </a:cubicBezTo>
                  <a:lnTo>
                    <a:pt x="17408" y="3179"/>
                  </a:lnTo>
                  <a:lnTo>
                    <a:pt x="17741" y="3822"/>
                  </a:lnTo>
                  <a:lnTo>
                    <a:pt x="13979" y="3822"/>
                  </a:lnTo>
                  <a:lnTo>
                    <a:pt x="13002" y="1905"/>
                  </a:lnTo>
                  <a:close/>
                  <a:moveTo>
                    <a:pt x="2025" y="3834"/>
                  </a:moveTo>
                  <a:lnTo>
                    <a:pt x="2346" y="4477"/>
                  </a:lnTo>
                  <a:lnTo>
                    <a:pt x="1263" y="4477"/>
                  </a:lnTo>
                  <a:lnTo>
                    <a:pt x="1263" y="3834"/>
                  </a:lnTo>
                  <a:close/>
                  <a:moveTo>
                    <a:pt x="7335" y="1905"/>
                  </a:moveTo>
                  <a:lnTo>
                    <a:pt x="7335" y="5120"/>
                  </a:lnTo>
                  <a:lnTo>
                    <a:pt x="6394" y="5120"/>
                  </a:lnTo>
                  <a:lnTo>
                    <a:pt x="6394" y="4787"/>
                  </a:lnTo>
                  <a:cubicBezTo>
                    <a:pt x="6394" y="4608"/>
                    <a:pt x="6251" y="4465"/>
                    <a:pt x="6073" y="4465"/>
                  </a:cubicBezTo>
                  <a:lnTo>
                    <a:pt x="3061" y="4465"/>
                  </a:lnTo>
                  <a:lnTo>
                    <a:pt x="2739" y="3822"/>
                  </a:lnTo>
                  <a:lnTo>
                    <a:pt x="6704" y="3822"/>
                  </a:lnTo>
                  <a:lnTo>
                    <a:pt x="6704" y="3179"/>
                  </a:lnTo>
                  <a:lnTo>
                    <a:pt x="608" y="3179"/>
                  </a:lnTo>
                  <a:lnTo>
                    <a:pt x="608" y="1905"/>
                  </a:lnTo>
                  <a:lnTo>
                    <a:pt x="1251" y="1905"/>
                  </a:lnTo>
                  <a:lnTo>
                    <a:pt x="1251" y="2548"/>
                  </a:lnTo>
                  <a:lnTo>
                    <a:pt x="1882" y="2548"/>
                  </a:lnTo>
                  <a:lnTo>
                    <a:pt x="1882" y="1905"/>
                  </a:lnTo>
                  <a:lnTo>
                    <a:pt x="2525" y="1905"/>
                  </a:lnTo>
                  <a:lnTo>
                    <a:pt x="2525" y="2548"/>
                  </a:lnTo>
                  <a:lnTo>
                    <a:pt x="3168" y="2548"/>
                  </a:lnTo>
                  <a:lnTo>
                    <a:pt x="3168" y="1905"/>
                  </a:lnTo>
                  <a:lnTo>
                    <a:pt x="3811" y="1905"/>
                  </a:lnTo>
                  <a:lnTo>
                    <a:pt x="3811" y="2548"/>
                  </a:lnTo>
                  <a:lnTo>
                    <a:pt x="4442" y="2548"/>
                  </a:lnTo>
                  <a:lnTo>
                    <a:pt x="4442" y="1905"/>
                  </a:lnTo>
                  <a:lnTo>
                    <a:pt x="5085" y="1905"/>
                  </a:lnTo>
                  <a:lnTo>
                    <a:pt x="5085" y="2548"/>
                  </a:lnTo>
                  <a:lnTo>
                    <a:pt x="5728" y="2548"/>
                  </a:lnTo>
                  <a:lnTo>
                    <a:pt x="5728" y="1905"/>
                  </a:lnTo>
                  <a:close/>
                  <a:moveTo>
                    <a:pt x="12169" y="4477"/>
                  </a:moveTo>
                  <a:lnTo>
                    <a:pt x="12169" y="5120"/>
                  </a:lnTo>
                  <a:lnTo>
                    <a:pt x="8002" y="5120"/>
                  </a:lnTo>
                  <a:lnTo>
                    <a:pt x="8002" y="4477"/>
                  </a:lnTo>
                  <a:close/>
                  <a:moveTo>
                    <a:pt x="10109" y="5763"/>
                  </a:moveTo>
                  <a:cubicBezTo>
                    <a:pt x="10466" y="6144"/>
                    <a:pt x="10776" y="6572"/>
                    <a:pt x="11038" y="7037"/>
                  </a:cubicBezTo>
                  <a:lnTo>
                    <a:pt x="9930" y="7037"/>
                  </a:lnTo>
                  <a:lnTo>
                    <a:pt x="9930" y="5763"/>
                  </a:lnTo>
                  <a:close/>
                  <a:moveTo>
                    <a:pt x="11847" y="5763"/>
                  </a:moveTo>
                  <a:lnTo>
                    <a:pt x="11847" y="7037"/>
                  </a:lnTo>
                  <a:lnTo>
                    <a:pt x="11740" y="7037"/>
                  </a:lnTo>
                  <a:cubicBezTo>
                    <a:pt x="11538" y="6572"/>
                    <a:pt x="11264" y="6144"/>
                    <a:pt x="10954" y="5763"/>
                  </a:cubicBezTo>
                  <a:close/>
                  <a:moveTo>
                    <a:pt x="12502" y="5787"/>
                  </a:moveTo>
                  <a:lnTo>
                    <a:pt x="13479" y="6275"/>
                  </a:lnTo>
                  <a:lnTo>
                    <a:pt x="13550" y="7037"/>
                  </a:lnTo>
                  <a:lnTo>
                    <a:pt x="12502" y="7037"/>
                  </a:lnTo>
                  <a:lnTo>
                    <a:pt x="12502" y="5787"/>
                  </a:lnTo>
                  <a:close/>
                  <a:moveTo>
                    <a:pt x="17658" y="4477"/>
                  </a:moveTo>
                  <a:cubicBezTo>
                    <a:pt x="17348" y="4941"/>
                    <a:pt x="16979" y="5608"/>
                    <a:pt x="16979" y="6072"/>
                  </a:cubicBezTo>
                  <a:cubicBezTo>
                    <a:pt x="16979" y="6715"/>
                    <a:pt x="18098" y="12073"/>
                    <a:pt x="18265" y="12847"/>
                  </a:cubicBezTo>
                  <a:lnTo>
                    <a:pt x="18265" y="13454"/>
                  </a:lnTo>
                  <a:lnTo>
                    <a:pt x="14491" y="13454"/>
                  </a:lnTo>
                  <a:lnTo>
                    <a:pt x="14657" y="12811"/>
                  </a:lnTo>
                  <a:lnTo>
                    <a:pt x="17289" y="12811"/>
                  </a:lnTo>
                  <a:lnTo>
                    <a:pt x="17289" y="12168"/>
                  </a:lnTo>
                  <a:lnTo>
                    <a:pt x="14705" y="12168"/>
                  </a:lnTo>
                  <a:lnTo>
                    <a:pt x="14645" y="11537"/>
                  </a:lnTo>
                  <a:lnTo>
                    <a:pt x="16669" y="11537"/>
                  </a:lnTo>
                  <a:lnTo>
                    <a:pt x="16669" y="10894"/>
                  </a:lnTo>
                  <a:lnTo>
                    <a:pt x="14586" y="10894"/>
                  </a:lnTo>
                  <a:lnTo>
                    <a:pt x="14526" y="10251"/>
                  </a:lnTo>
                  <a:lnTo>
                    <a:pt x="16026" y="10251"/>
                  </a:lnTo>
                  <a:lnTo>
                    <a:pt x="16026" y="9609"/>
                  </a:lnTo>
                  <a:lnTo>
                    <a:pt x="14443" y="9609"/>
                  </a:lnTo>
                  <a:lnTo>
                    <a:pt x="14383" y="8966"/>
                  </a:lnTo>
                  <a:lnTo>
                    <a:pt x="15384" y="8966"/>
                  </a:lnTo>
                  <a:lnTo>
                    <a:pt x="15384" y="8335"/>
                  </a:lnTo>
                  <a:lnTo>
                    <a:pt x="14324" y="8335"/>
                  </a:lnTo>
                  <a:lnTo>
                    <a:pt x="14264" y="7692"/>
                  </a:lnTo>
                  <a:lnTo>
                    <a:pt x="15074" y="7692"/>
                  </a:lnTo>
                  <a:lnTo>
                    <a:pt x="15074" y="7037"/>
                  </a:lnTo>
                  <a:lnTo>
                    <a:pt x="14205" y="7037"/>
                  </a:lnTo>
                  <a:lnTo>
                    <a:pt x="14110" y="6037"/>
                  </a:lnTo>
                  <a:cubicBezTo>
                    <a:pt x="14086" y="5941"/>
                    <a:pt x="14026" y="5834"/>
                    <a:pt x="13931" y="5787"/>
                  </a:cubicBezTo>
                  <a:lnTo>
                    <a:pt x="12824" y="5239"/>
                  </a:lnTo>
                  <a:lnTo>
                    <a:pt x="12824" y="4477"/>
                  </a:lnTo>
                  <a:close/>
                  <a:moveTo>
                    <a:pt x="15074" y="0"/>
                  </a:moveTo>
                  <a:cubicBezTo>
                    <a:pt x="14955" y="0"/>
                    <a:pt x="14836" y="72"/>
                    <a:pt x="14788" y="179"/>
                  </a:cubicBezTo>
                  <a:lnTo>
                    <a:pt x="14241" y="1274"/>
                  </a:lnTo>
                  <a:lnTo>
                    <a:pt x="322" y="1274"/>
                  </a:lnTo>
                  <a:cubicBezTo>
                    <a:pt x="144" y="1274"/>
                    <a:pt x="1" y="1429"/>
                    <a:pt x="1" y="1608"/>
                  </a:cubicBezTo>
                  <a:lnTo>
                    <a:pt x="1" y="3524"/>
                  </a:lnTo>
                  <a:cubicBezTo>
                    <a:pt x="1" y="3703"/>
                    <a:pt x="144" y="3858"/>
                    <a:pt x="322" y="3858"/>
                  </a:cubicBezTo>
                  <a:lnTo>
                    <a:pt x="655" y="3858"/>
                  </a:lnTo>
                  <a:lnTo>
                    <a:pt x="655" y="4822"/>
                  </a:lnTo>
                  <a:cubicBezTo>
                    <a:pt x="655" y="5001"/>
                    <a:pt x="798" y="5144"/>
                    <a:pt x="977" y="5144"/>
                  </a:cubicBezTo>
                  <a:lnTo>
                    <a:pt x="5787" y="5144"/>
                  </a:lnTo>
                  <a:lnTo>
                    <a:pt x="5787" y="5477"/>
                  </a:lnTo>
                  <a:cubicBezTo>
                    <a:pt x="5787" y="5656"/>
                    <a:pt x="5930" y="5799"/>
                    <a:pt x="6109" y="5799"/>
                  </a:cubicBezTo>
                  <a:lnTo>
                    <a:pt x="9323" y="5799"/>
                  </a:lnTo>
                  <a:lnTo>
                    <a:pt x="9323" y="7406"/>
                  </a:lnTo>
                  <a:cubicBezTo>
                    <a:pt x="9323" y="7584"/>
                    <a:pt x="9478" y="7739"/>
                    <a:pt x="9657" y="7739"/>
                  </a:cubicBezTo>
                  <a:lnTo>
                    <a:pt x="13657" y="7739"/>
                  </a:lnTo>
                  <a:lnTo>
                    <a:pt x="14133" y="12526"/>
                  </a:lnTo>
                  <a:lnTo>
                    <a:pt x="13824" y="13764"/>
                  </a:lnTo>
                  <a:cubicBezTo>
                    <a:pt x="13776" y="13942"/>
                    <a:pt x="13883" y="14109"/>
                    <a:pt x="14062" y="14157"/>
                  </a:cubicBezTo>
                  <a:cubicBezTo>
                    <a:pt x="14086" y="14157"/>
                    <a:pt x="14110" y="14169"/>
                    <a:pt x="14133" y="14169"/>
                  </a:cubicBezTo>
                  <a:lnTo>
                    <a:pt x="18634" y="14169"/>
                  </a:lnTo>
                  <a:cubicBezTo>
                    <a:pt x="18813" y="14169"/>
                    <a:pt x="18955" y="14014"/>
                    <a:pt x="18955" y="13835"/>
                  </a:cubicBezTo>
                  <a:lnTo>
                    <a:pt x="18955" y="12871"/>
                  </a:lnTo>
                  <a:lnTo>
                    <a:pt x="18955" y="12811"/>
                  </a:lnTo>
                  <a:cubicBezTo>
                    <a:pt x="18455" y="10371"/>
                    <a:pt x="17681" y="6596"/>
                    <a:pt x="17681" y="6144"/>
                  </a:cubicBezTo>
                  <a:cubicBezTo>
                    <a:pt x="17681" y="5775"/>
                    <a:pt x="18205" y="4906"/>
                    <a:pt x="18574" y="4417"/>
                  </a:cubicBezTo>
                  <a:cubicBezTo>
                    <a:pt x="18574" y="4417"/>
                    <a:pt x="18586" y="4406"/>
                    <a:pt x="18586" y="4394"/>
                  </a:cubicBezTo>
                  <a:cubicBezTo>
                    <a:pt x="18646" y="4298"/>
                    <a:pt x="18646" y="4179"/>
                    <a:pt x="18598" y="4072"/>
                  </a:cubicBezTo>
                  <a:lnTo>
                    <a:pt x="18372" y="3644"/>
                  </a:lnTo>
                  <a:lnTo>
                    <a:pt x="19182" y="2846"/>
                  </a:lnTo>
                  <a:cubicBezTo>
                    <a:pt x="19241" y="2786"/>
                    <a:pt x="19265" y="2691"/>
                    <a:pt x="19265" y="2620"/>
                  </a:cubicBezTo>
                  <a:lnTo>
                    <a:pt x="19265" y="1655"/>
                  </a:lnTo>
                  <a:cubicBezTo>
                    <a:pt x="19229" y="1477"/>
                    <a:pt x="19182" y="1381"/>
                    <a:pt x="19098" y="1322"/>
                  </a:cubicBezTo>
                  <a:cubicBezTo>
                    <a:pt x="19043" y="1287"/>
                    <a:pt x="18983" y="1269"/>
                    <a:pt x="18924" y="1269"/>
                  </a:cubicBezTo>
                  <a:cubicBezTo>
                    <a:pt x="18882" y="1269"/>
                    <a:pt x="18840" y="1278"/>
                    <a:pt x="18801" y="1298"/>
                  </a:cubicBezTo>
                  <a:lnTo>
                    <a:pt x="17467" y="1834"/>
                  </a:lnTo>
                  <a:lnTo>
                    <a:pt x="17277" y="1453"/>
                  </a:lnTo>
                  <a:cubicBezTo>
                    <a:pt x="17217" y="1358"/>
                    <a:pt x="17110" y="1274"/>
                    <a:pt x="16991" y="1274"/>
                  </a:cubicBezTo>
                  <a:lnTo>
                    <a:pt x="16550" y="1274"/>
                  </a:lnTo>
                  <a:lnTo>
                    <a:pt x="15991" y="179"/>
                  </a:lnTo>
                  <a:cubicBezTo>
                    <a:pt x="15931" y="72"/>
                    <a:pt x="15836" y="0"/>
                    <a:pt x="15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5124150" y="2056325"/>
              <a:ext cx="16100" cy="16100"/>
            </a:xfrm>
            <a:custGeom>
              <a:avLst/>
              <a:gdLst/>
              <a:ahLst/>
              <a:cxnLst/>
              <a:rect l="l" t="t" r="r" b="b"/>
              <a:pathLst>
                <a:path w="644" h="644" extrusionOk="0">
                  <a:moveTo>
                    <a:pt x="0" y="1"/>
                  </a:moveTo>
                  <a:lnTo>
                    <a:pt x="0" y="644"/>
                  </a:lnTo>
                  <a:lnTo>
                    <a:pt x="643" y="644"/>
                  </a:ln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5156275" y="2056325"/>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 name="Google Shape;1054;p35"/>
          <p:cNvSpPr/>
          <p:nvPr/>
        </p:nvSpPr>
        <p:spPr>
          <a:xfrm>
            <a:off x="5850924" y="1384629"/>
            <a:ext cx="999600" cy="6888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rot="10800000">
            <a:off x="6220980" y="2043107"/>
            <a:ext cx="259200" cy="183300"/>
          </a:xfrm>
          <a:prstGeom prst="triangle">
            <a:avLst>
              <a:gd name="adj" fmla="val 4823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35"/>
          <p:cNvGrpSpPr/>
          <p:nvPr/>
        </p:nvGrpSpPr>
        <p:grpSpPr>
          <a:xfrm>
            <a:off x="6046079" y="1556395"/>
            <a:ext cx="609598" cy="345189"/>
            <a:chOff x="5545325" y="1967600"/>
            <a:chExt cx="481325" cy="272575"/>
          </a:xfrm>
        </p:grpSpPr>
        <p:sp>
          <p:nvSpPr>
            <p:cNvPr id="1057" name="Google Shape;1057;p35"/>
            <p:cNvSpPr/>
            <p:nvPr/>
          </p:nvSpPr>
          <p:spPr>
            <a:xfrm>
              <a:off x="5545325" y="1967600"/>
              <a:ext cx="481325" cy="272575"/>
            </a:xfrm>
            <a:custGeom>
              <a:avLst/>
              <a:gdLst/>
              <a:ahLst/>
              <a:cxnLst/>
              <a:rect l="l" t="t" r="r" b="b"/>
              <a:pathLst>
                <a:path w="19253" h="10903" extrusionOk="0">
                  <a:moveTo>
                    <a:pt x="13562" y="657"/>
                  </a:moveTo>
                  <a:lnTo>
                    <a:pt x="14038" y="2562"/>
                  </a:lnTo>
                  <a:lnTo>
                    <a:pt x="13407" y="2562"/>
                  </a:lnTo>
                  <a:lnTo>
                    <a:pt x="13157" y="1526"/>
                  </a:lnTo>
                  <a:cubicBezTo>
                    <a:pt x="13112" y="1380"/>
                    <a:pt x="12993" y="1287"/>
                    <a:pt x="12839" y="1287"/>
                  </a:cubicBezTo>
                  <a:cubicBezTo>
                    <a:pt x="12830" y="1287"/>
                    <a:pt x="12821" y="1287"/>
                    <a:pt x="12812" y="1288"/>
                  </a:cubicBezTo>
                  <a:lnTo>
                    <a:pt x="9287" y="1609"/>
                  </a:lnTo>
                  <a:cubicBezTo>
                    <a:pt x="9121" y="1633"/>
                    <a:pt x="8990" y="1764"/>
                    <a:pt x="8990" y="1943"/>
                  </a:cubicBezTo>
                  <a:lnTo>
                    <a:pt x="8990" y="2574"/>
                  </a:lnTo>
                  <a:lnTo>
                    <a:pt x="8347" y="2574"/>
                  </a:lnTo>
                  <a:lnTo>
                    <a:pt x="8347" y="1752"/>
                  </a:lnTo>
                  <a:lnTo>
                    <a:pt x="9144" y="954"/>
                  </a:lnTo>
                  <a:lnTo>
                    <a:pt x="13562" y="657"/>
                  </a:lnTo>
                  <a:close/>
                  <a:moveTo>
                    <a:pt x="12597" y="1954"/>
                  </a:moveTo>
                  <a:lnTo>
                    <a:pt x="12740" y="2574"/>
                  </a:lnTo>
                  <a:lnTo>
                    <a:pt x="9633" y="2574"/>
                  </a:lnTo>
                  <a:lnTo>
                    <a:pt x="9633" y="2562"/>
                  </a:lnTo>
                  <a:lnTo>
                    <a:pt x="9633" y="2228"/>
                  </a:lnTo>
                  <a:lnTo>
                    <a:pt x="12597" y="1954"/>
                  </a:lnTo>
                  <a:close/>
                  <a:moveTo>
                    <a:pt x="1382" y="1931"/>
                  </a:moveTo>
                  <a:lnTo>
                    <a:pt x="1822" y="3205"/>
                  </a:lnTo>
                  <a:lnTo>
                    <a:pt x="1298" y="3205"/>
                  </a:lnTo>
                  <a:lnTo>
                    <a:pt x="1298" y="1931"/>
                  </a:lnTo>
                  <a:close/>
                  <a:moveTo>
                    <a:pt x="14121" y="3205"/>
                  </a:moveTo>
                  <a:lnTo>
                    <a:pt x="14121" y="3217"/>
                  </a:lnTo>
                  <a:lnTo>
                    <a:pt x="14121" y="3859"/>
                  </a:lnTo>
                  <a:lnTo>
                    <a:pt x="9954" y="3859"/>
                  </a:lnTo>
                  <a:cubicBezTo>
                    <a:pt x="9775" y="3859"/>
                    <a:pt x="9633" y="3717"/>
                    <a:pt x="9633" y="3538"/>
                  </a:cubicBezTo>
                  <a:lnTo>
                    <a:pt x="9633" y="3205"/>
                  </a:lnTo>
                  <a:close/>
                  <a:moveTo>
                    <a:pt x="1917" y="3859"/>
                  </a:moveTo>
                  <a:lnTo>
                    <a:pt x="1917" y="4502"/>
                  </a:lnTo>
                  <a:lnTo>
                    <a:pt x="643" y="4502"/>
                  </a:lnTo>
                  <a:lnTo>
                    <a:pt x="643" y="3859"/>
                  </a:lnTo>
                  <a:close/>
                  <a:moveTo>
                    <a:pt x="7716" y="3859"/>
                  </a:moveTo>
                  <a:lnTo>
                    <a:pt x="7716" y="5145"/>
                  </a:lnTo>
                  <a:lnTo>
                    <a:pt x="7073" y="5145"/>
                  </a:lnTo>
                  <a:lnTo>
                    <a:pt x="7073" y="3859"/>
                  </a:lnTo>
                  <a:close/>
                  <a:moveTo>
                    <a:pt x="8990" y="3217"/>
                  </a:moveTo>
                  <a:lnTo>
                    <a:pt x="8990" y="3550"/>
                  </a:lnTo>
                  <a:cubicBezTo>
                    <a:pt x="8990" y="4086"/>
                    <a:pt x="9418" y="4514"/>
                    <a:pt x="9954" y="4514"/>
                  </a:cubicBezTo>
                  <a:lnTo>
                    <a:pt x="14121" y="4514"/>
                  </a:lnTo>
                  <a:lnTo>
                    <a:pt x="14121" y="5157"/>
                  </a:lnTo>
                  <a:lnTo>
                    <a:pt x="8347" y="5157"/>
                  </a:lnTo>
                  <a:lnTo>
                    <a:pt x="8347" y="3217"/>
                  </a:lnTo>
                  <a:close/>
                  <a:moveTo>
                    <a:pt x="6430" y="3859"/>
                  </a:moveTo>
                  <a:lnTo>
                    <a:pt x="6430" y="6038"/>
                  </a:lnTo>
                  <a:lnTo>
                    <a:pt x="2572" y="5217"/>
                  </a:lnTo>
                  <a:lnTo>
                    <a:pt x="2572" y="3859"/>
                  </a:lnTo>
                  <a:close/>
                  <a:moveTo>
                    <a:pt x="18622" y="3859"/>
                  </a:moveTo>
                  <a:lnTo>
                    <a:pt x="18622" y="6896"/>
                  </a:lnTo>
                  <a:lnTo>
                    <a:pt x="14764" y="5241"/>
                  </a:lnTo>
                  <a:lnTo>
                    <a:pt x="14764" y="3859"/>
                  </a:lnTo>
                  <a:close/>
                  <a:moveTo>
                    <a:pt x="11264" y="5776"/>
                  </a:moveTo>
                  <a:cubicBezTo>
                    <a:pt x="11264" y="5872"/>
                    <a:pt x="11240" y="5943"/>
                    <a:pt x="11192" y="6014"/>
                  </a:cubicBezTo>
                  <a:cubicBezTo>
                    <a:pt x="11026" y="6241"/>
                    <a:pt x="10788" y="6395"/>
                    <a:pt x="10514" y="6431"/>
                  </a:cubicBezTo>
                  <a:lnTo>
                    <a:pt x="10657" y="7062"/>
                  </a:lnTo>
                  <a:lnTo>
                    <a:pt x="9954" y="7062"/>
                  </a:lnTo>
                  <a:lnTo>
                    <a:pt x="9954" y="5776"/>
                  </a:lnTo>
                  <a:close/>
                  <a:moveTo>
                    <a:pt x="12502" y="5776"/>
                  </a:moveTo>
                  <a:lnTo>
                    <a:pt x="12502" y="7062"/>
                  </a:lnTo>
                  <a:lnTo>
                    <a:pt x="10657" y="7062"/>
                  </a:lnTo>
                  <a:cubicBezTo>
                    <a:pt x="11109" y="6991"/>
                    <a:pt x="11502" y="6717"/>
                    <a:pt x="11740" y="6312"/>
                  </a:cubicBezTo>
                  <a:cubicBezTo>
                    <a:pt x="11835" y="6157"/>
                    <a:pt x="11883" y="5979"/>
                    <a:pt x="11895" y="5776"/>
                  </a:cubicBezTo>
                  <a:close/>
                  <a:moveTo>
                    <a:pt x="9323" y="5776"/>
                  </a:moveTo>
                  <a:lnTo>
                    <a:pt x="9323" y="7884"/>
                  </a:lnTo>
                  <a:lnTo>
                    <a:pt x="8347" y="7491"/>
                  </a:lnTo>
                  <a:lnTo>
                    <a:pt x="8347" y="5776"/>
                  </a:lnTo>
                  <a:close/>
                  <a:moveTo>
                    <a:pt x="8347" y="8181"/>
                  </a:moveTo>
                  <a:lnTo>
                    <a:pt x="9323" y="8562"/>
                  </a:lnTo>
                  <a:lnTo>
                    <a:pt x="9323" y="9634"/>
                  </a:lnTo>
                  <a:lnTo>
                    <a:pt x="8347" y="9634"/>
                  </a:lnTo>
                  <a:lnTo>
                    <a:pt x="8347" y="8181"/>
                  </a:lnTo>
                  <a:close/>
                  <a:moveTo>
                    <a:pt x="14002" y="5764"/>
                  </a:moveTo>
                  <a:lnTo>
                    <a:pt x="13824" y="6300"/>
                  </a:lnTo>
                  <a:cubicBezTo>
                    <a:pt x="13800" y="6372"/>
                    <a:pt x="13812" y="6467"/>
                    <a:pt x="13836" y="6538"/>
                  </a:cubicBezTo>
                  <a:lnTo>
                    <a:pt x="15288" y="9467"/>
                  </a:lnTo>
                  <a:lnTo>
                    <a:pt x="13728" y="10146"/>
                  </a:lnTo>
                  <a:lnTo>
                    <a:pt x="13169" y="7348"/>
                  </a:lnTo>
                  <a:lnTo>
                    <a:pt x="13169" y="5764"/>
                  </a:lnTo>
                  <a:close/>
                  <a:moveTo>
                    <a:pt x="13800" y="1"/>
                  </a:moveTo>
                  <a:cubicBezTo>
                    <a:pt x="13792" y="1"/>
                    <a:pt x="13784" y="1"/>
                    <a:pt x="13776" y="2"/>
                  </a:cubicBezTo>
                  <a:lnTo>
                    <a:pt x="8978" y="335"/>
                  </a:lnTo>
                  <a:cubicBezTo>
                    <a:pt x="8894" y="335"/>
                    <a:pt x="8823" y="383"/>
                    <a:pt x="8763" y="419"/>
                  </a:cubicBezTo>
                  <a:lnTo>
                    <a:pt x="7799" y="1395"/>
                  </a:lnTo>
                  <a:cubicBezTo>
                    <a:pt x="7740" y="1454"/>
                    <a:pt x="7704" y="1538"/>
                    <a:pt x="7704" y="1609"/>
                  </a:cubicBezTo>
                  <a:lnTo>
                    <a:pt x="7704" y="3217"/>
                  </a:lnTo>
                  <a:lnTo>
                    <a:pt x="2489" y="3217"/>
                  </a:lnTo>
                  <a:lnTo>
                    <a:pt x="1917" y="1514"/>
                  </a:lnTo>
                  <a:cubicBezTo>
                    <a:pt x="1882" y="1371"/>
                    <a:pt x="1763" y="1288"/>
                    <a:pt x="1620" y="1288"/>
                  </a:cubicBezTo>
                  <a:lnTo>
                    <a:pt x="989" y="1288"/>
                  </a:lnTo>
                  <a:cubicBezTo>
                    <a:pt x="810" y="1288"/>
                    <a:pt x="655" y="1431"/>
                    <a:pt x="655" y="1609"/>
                  </a:cubicBezTo>
                  <a:lnTo>
                    <a:pt x="655" y="3217"/>
                  </a:lnTo>
                  <a:lnTo>
                    <a:pt x="334" y="3217"/>
                  </a:lnTo>
                  <a:cubicBezTo>
                    <a:pt x="155" y="3217"/>
                    <a:pt x="0" y="3371"/>
                    <a:pt x="0" y="3550"/>
                  </a:cubicBezTo>
                  <a:lnTo>
                    <a:pt x="0" y="4824"/>
                  </a:lnTo>
                  <a:cubicBezTo>
                    <a:pt x="0" y="4991"/>
                    <a:pt x="155" y="5145"/>
                    <a:pt x="334" y="5145"/>
                  </a:cubicBezTo>
                  <a:lnTo>
                    <a:pt x="1941" y="5145"/>
                  </a:lnTo>
                  <a:lnTo>
                    <a:pt x="1941" y="5467"/>
                  </a:lnTo>
                  <a:cubicBezTo>
                    <a:pt x="1941" y="5622"/>
                    <a:pt x="2036" y="5753"/>
                    <a:pt x="2191" y="5776"/>
                  </a:cubicBezTo>
                  <a:lnTo>
                    <a:pt x="6680" y="6753"/>
                  </a:lnTo>
                  <a:lnTo>
                    <a:pt x="6763" y="6753"/>
                  </a:lnTo>
                  <a:cubicBezTo>
                    <a:pt x="6942" y="6753"/>
                    <a:pt x="7085" y="6598"/>
                    <a:pt x="7085" y="6419"/>
                  </a:cubicBezTo>
                  <a:lnTo>
                    <a:pt x="7085" y="5776"/>
                  </a:lnTo>
                  <a:lnTo>
                    <a:pt x="7728" y="5776"/>
                  </a:lnTo>
                  <a:lnTo>
                    <a:pt x="7728" y="9944"/>
                  </a:lnTo>
                  <a:cubicBezTo>
                    <a:pt x="7728" y="10122"/>
                    <a:pt x="7870" y="10277"/>
                    <a:pt x="8049" y="10277"/>
                  </a:cubicBezTo>
                  <a:lnTo>
                    <a:pt x="9656" y="10277"/>
                  </a:lnTo>
                  <a:cubicBezTo>
                    <a:pt x="9835" y="10277"/>
                    <a:pt x="9990" y="10122"/>
                    <a:pt x="9990" y="9944"/>
                  </a:cubicBezTo>
                  <a:lnTo>
                    <a:pt x="9990" y="7705"/>
                  </a:lnTo>
                  <a:lnTo>
                    <a:pt x="12609" y="7705"/>
                  </a:lnTo>
                  <a:lnTo>
                    <a:pt x="13204" y="10646"/>
                  </a:lnTo>
                  <a:cubicBezTo>
                    <a:pt x="13225" y="10802"/>
                    <a:pt x="13363" y="10903"/>
                    <a:pt x="13509" y="10903"/>
                  </a:cubicBezTo>
                  <a:cubicBezTo>
                    <a:pt x="13530" y="10903"/>
                    <a:pt x="13552" y="10901"/>
                    <a:pt x="13574" y="10896"/>
                  </a:cubicBezTo>
                  <a:cubicBezTo>
                    <a:pt x="13585" y="10896"/>
                    <a:pt x="13621" y="10884"/>
                    <a:pt x="13633" y="10884"/>
                  </a:cubicBezTo>
                  <a:lnTo>
                    <a:pt x="15883" y="9920"/>
                  </a:lnTo>
                  <a:cubicBezTo>
                    <a:pt x="16038" y="9848"/>
                    <a:pt x="16122" y="9670"/>
                    <a:pt x="16038" y="9503"/>
                  </a:cubicBezTo>
                  <a:cubicBezTo>
                    <a:pt x="16038" y="9503"/>
                    <a:pt x="16038" y="9479"/>
                    <a:pt x="16026" y="9479"/>
                  </a:cubicBezTo>
                  <a:lnTo>
                    <a:pt x="14478" y="6384"/>
                  </a:lnTo>
                  <a:lnTo>
                    <a:pt x="14645" y="5884"/>
                  </a:lnTo>
                  <a:lnTo>
                    <a:pt x="18812" y="7669"/>
                  </a:lnTo>
                  <a:cubicBezTo>
                    <a:pt x="18856" y="7688"/>
                    <a:pt x="18901" y="7697"/>
                    <a:pt x="18945" y="7697"/>
                  </a:cubicBezTo>
                  <a:cubicBezTo>
                    <a:pt x="19070" y="7697"/>
                    <a:pt x="19185" y="7626"/>
                    <a:pt x="19229" y="7503"/>
                  </a:cubicBezTo>
                  <a:cubicBezTo>
                    <a:pt x="19241" y="7455"/>
                    <a:pt x="19253" y="7419"/>
                    <a:pt x="19253" y="7372"/>
                  </a:cubicBezTo>
                  <a:lnTo>
                    <a:pt x="19253" y="3538"/>
                  </a:lnTo>
                  <a:cubicBezTo>
                    <a:pt x="19253" y="3359"/>
                    <a:pt x="19110" y="3205"/>
                    <a:pt x="18931" y="3205"/>
                  </a:cubicBezTo>
                  <a:lnTo>
                    <a:pt x="14764" y="3205"/>
                  </a:lnTo>
                  <a:lnTo>
                    <a:pt x="14764" y="2883"/>
                  </a:lnTo>
                  <a:cubicBezTo>
                    <a:pt x="14764" y="2847"/>
                    <a:pt x="14764" y="2824"/>
                    <a:pt x="14752" y="2800"/>
                  </a:cubicBezTo>
                  <a:lnTo>
                    <a:pt x="14109" y="240"/>
                  </a:lnTo>
                  <a:cubicBezTo>
                    <a:pt x="14075" y="104"/>
                    <a:pt x="13945" y="1"/>
                    <a:pt x="13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946275" y="2080150"/>
              <a:ext cx="48225" cy="31875"/>
            </a:xfrm>
            <a:custGeom>
              <a:avLst/>
              <a:gdLst/>
              <a:ahLst/>
              <a:cxnLst/>
              <a:rect l="l" t="t" r="r" b="b"/>
              <a:pathLst>
                <a:path w="1929" h="1275" extrusionOk="0">
                  <a:moveTo>
                    <a:pt x="0" y="0"/>
                  </a:moveTo>
                  <a:lnTo>
                    <a:pt x="0" y="643"/>
                  </a:lnTo>
                  <a:lnTo>
                    <a:pt x="1286" y="643"/>
                  </a:lnTo>
                  <a:lnTo>
                    <a:pt x="1286" y="1274"/>
                  </a:lnTo>
                  <a:lnTo>
                    <a:pt x="1929" y="1274"/>
                  </a:lnTo>
                  <a:lnTo>
                    <a:pt x="19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567362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5641775" y="2080150"/>
              <a:ext cx="16075" cy="16100"/>
            </a:xfrm>
            <a:custGeom>
              <a:avLst/>
              <a:gdLst/>
              <a:ahLst/>
              <a:cxnLst/>
              <a:rect l="l" t="t" r="r" b="b"/>
              <a:pathLst>
                <a:path w="643" h="644" extrusionOk="0">
                  <a:moveTo>
                    <a:pt x="0" y="0"/>
                  </a:moveTo>
                  <a:lnTo>
                    <a:pt x="0" y="643"/>
                  </a:lnTo>
                  <a:lnTo>
                    <a:pt x="643" y="643"/>
                  </a:lnTo>
                  <a:lnTo>
                    <a:pt x="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35"/>
          <p:cNvSpPr txBox="1">
            <a:spLocks noGrp="1"/>
          </p:cNvSpPr>
          <p:nvPr>
            <p:ph type="subTitle" idx="3"/>
          </p:nvPr>
        </p:nvSpPr>
        <p:spPr>
          <a:xfrm>
            <a:off x="1236027" y="2846700"/>
            <a:ext cx="31146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Mass Shootings</a:t>
            </a:r>
            <a:endParaRPr dirty="0"/>
          </a:p>
        </p:txBody>
      </p:sp>
      <p:sp>
        <p:nvSpPr>
          <p:cNvPr id="1062" name="Google Shape;1062;p35"/>
          <p:cNvSpPr txBox="1">
            <a:spLocks noGrp="1"/>
          </p:cNvSpPr>
          <p:nvPr>
            <p:ph type="subTitle" idx="4"/>
          </p:nvPr>
        </p:nvSpPr>
        <p:spPr>
          <a:xfrm>
            <a:off x="4793388" y="2846700"/>
            <a:ext cx="31146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FBI Data </a:t>
            </a:r>
            <a:endParaRPr dirty="0"/>
          </a:p>
        </p:txBody>
      </p:sp>
      <p:sp>
        <p:nvSpPr>
          <p:cNvPr id="1063" name="Google Shape;1063;p35"/>
          <p:cNvSpPr/>
          <p:nvPr/>
        </p:nvSpPr>
        <p:spPr>
          <a:xfrm>
            <a:off x="1041166" y="118701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1236013" y="118701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8635195" y="4433850"/>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8428067" y="44338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cover/>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73"/>
        <p:cNvGrpSpPr/>
        <p:nvPr/>
      </p:nvGrpSpPr>
      <p:grpSpPr>
        <a:xfrm>
          <a:off x="0" y="0"/>
          <a:ext cx="0" cy="0"/>
          <a:chOff x="0" y="0"/>
          <a:chExt cx="0" cy="0"/>
        </a:xfrm>
      </p:grpSpPr>
      <p:sp>
        <p:nvSpPr>
          <p:cNvPr id="14974" name="Google Shape;14974;p79"/>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4975" name="Google Shape;14975;p79"/>
          <p:cNvSpPr/>
          <p:nvPr/>
        </p:nvSpPr>
        <p:spPr>
          <a:xfrm>
            <a:off x="1093550" y="19674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976" name="Google Shape;14976;p79"/>
          <p:cNvGrpSpPr/>
          <p:nvPr/>
        </p:nvGrpSpPr>
        <p:grpSpPr>
          <a:xfrm>
            <a:off x="1833752" y="1922125"/>
            <a:ext cx="339154" cy="337032"/>
            <a:chOff x="2367152" y="1922125"/>
            <a:chExt cx="339154" cy="337032"/>
          </a:xfrm>
        </p:grpSpPr>
        <p:sp>
          <p:nvSpPr>
            <p:cNvPr id="14977" name="Google Shape;14977;p79"/>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78" name="Google Shape;14978;p79"/>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79" name="Google Shape;14979;p79"/>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4980" name="Google Shape;14980;p79"/>
          <p:cNvSpPr/>
          <p:nvPr/>
        </p:nvSpPr>
        <p:spPr>
          <a:xfrm>
            <a:off x="2599197" y="19557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1" name="Google Shape;14981;p79"/>
          <p:cNvSpPr/>
          <p:nvPr/>
        </p:nvSpPr>
        <p:spPr>
          <a:xfrm>
            <a:off x="3282649" y="19480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982" name="Google Shape;14982;p79"/>
          <p:cNvGrpSpPr/>
          <p:nvPr/>
        </p:nvGrpSpPr>
        <p:grpSpPr>
          <a:xfrm>
            <a:off x="4046005" y="1953663"/>
            <a:ext cx="339830" cy="338418"/>
            <a:chOff x="4122205" y="1953663"/>
            <a:chExt cx="339830" cy="338418"/>
          </a:xfrm>
        </p:grpSpPr>
        <p:sp>
          <p:nvSpPr>
            <p:cNvPr id="14983" name="Google Shape;14983;p79"/>
            <p:cNvSpPr/>
            <p:nvPr/>
          </p:nvSpPr>
          <p:spPr>
            <a:xfrm>
              <a:off x="4122205"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4" name="Google Shape;14984;p79"/>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5" name="Google Shape;14985;p79"/>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6" name="Google Shape;14986;p79"/>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7" name="Google Shape;14987;p79"/>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4988" name="Google Shape;14988;p79"/>
          <p:cNvSpPr/>
          <p:nvPr/>
        </p:nvSpPr>
        <p:spPr>
          <a:xfrm>
            <a:off x="4780588" y="19438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89" name="Google Shape;14989;p79"/>
          <p:cNvSpPr/>
          <p:nvPr/>
        </p:nvSpPr>
        <p:spPr>
          <a:xfrm>
            <a:off x="5513112" y="19347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990" name="Google Shape;14990;p79"/>
          <p:cNvGrpSpPr/>
          <p:nvPr/>
        </p:nvGrpSpPr>
        <p:grpSpPr>
          <a:xfrm>
            <a:off x="6252608" y="1967666"/>
            <a:ext cx="338448" cy="313908"/>
            <a:chOff x="5871608" y="1967666"/>
            <a:chExt cx="338448" cy="313908"/>
          </a:xfrm>
        </p:grpSpPr>
        <p:sp>
          <p:nvSpPr>
            <p:cNvPr id="14991" name="Google Shape;14991;p79"/>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2" name="Google Shape;14992;p79"/>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3" name="Google Shape;14993;p79"/>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4" name="Google Shape;14994;p79"/>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5" name="Google Shape;14995;p79"/>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6" name="Google Shape;14996;p79"/>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997" name="Google Shape;14997;p79"/>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4998" name="Google Shape;14998;p79"/>
          <p:cNvSpPr/>
          <p:nvPr/>
        </p:nvSpPr>
        <p:spPr>
          <a:xfrm>
            <a:off x="6974629" y="19235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999" name="Google Shape;14999;p79"/>
          <p:cNvGrpSpPr/>
          <p:nvPr/>
        </p:nvGrpSpPr>
        <p:grpSpPr>
          <a:xfrm>
            <a:off x="7709919" y="1934040"/>
            <a:ext cx="340537" cy="339830"/>
            <a:chOff x="7024119" y="1934040"/>
            <a:chExt cx="340537" cy="339830"/>
          </a:xfrm>
        </p:grpSpPr>
        <p:sp>
          <p:nvSpPr>
            <p:cNvPr id="15000" name="Google Shape;15000;p79"/>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01" name="Google Shape;15001;p79"/>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02" name="Google Shape;15002;p79"/>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03" name="Google Shape;15003;p79"/>
          <p:cNvGrpSpPr/>
          <p:nvPr/>
        </p:nvGrpSpPr>
        <p:grpSpPr>
          <a:xfrm>
            <a:off x="7711330" y="2456707"/>
            <a:ext cx="337712" cy="339119"/>
            <a:chOff x="7025530" y="2456707"/>
            <a:chExt cx="337712" cy="339119"/>
          </a:xfrm>
        </p:grpSpPr>
        <p:sp>
          <p:nvSpPr>
            <p:cNvPr id="15004" name="Google Shape;15004;p79"/>
            <p:cNvSpPr/>
            <p:nvPr/>
          </p:nvSpPr>
          <p:spPr>
            <a:xfrm>
              <a:off x="7025530"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05" name="Google Shape;15005;p79"/>
            <p:cNvSpPr/>
            <p:nvPr/>
          </p:nvSpPr>
          <p:spPr>
            <a:xfrm>
              <a:off x="7087870"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06" name="Google Shape;15006;p79"/>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07" name="Google Shape;15007;p79"/>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08" name="Google Shape;15008;p79"/>
          <p:cNvGrpSpPr/>
          <p:nvPr/>
        </p:nvGrpSpPr>
        <p:grpSpPr>
          <a:xfrm>
            <a:off x="6978130" y="2434996"/>
            <a:ext cx="339124" cy="339124"/>
            <a:chOff x="6444730" y="2434996"/>
            <a:chExt cx="339124" cy="339124"/>
          </a:xfrm>
        </p:grpSpPr>
        <p:sp>
          <p:nvSpPr>
            <p:cNvPr id="15009" name="Google Shape;15009;p79"/>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0" name="Google Shape;15010;p79"/>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1" name="Google Shape;15011;p79"/>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2" name="Google Shape;15012;p79"/>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3" name="Google Shape;15013;p79"/>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014" name="Google Shape;15014;p79"/>
          <p:cNvSpPr/>
          <p:nvPr/>
        </p:nvSpPr>
        <p:spPr>
          <a:xfrm>
            <a:off x="6254020" y="24973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5" name="Google Shape;15015;p79"/>
          <p:cNvSpPr/>
          <p:nvPr/>
        </p:nvSpPr>
        <p:spPr>
          <a:xfrm>
            <a:off x="5512405" y="24580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016" name="Google Shape;15016;p79"/>
          <p:cNvGrpSpPr/>
          <p:nvPr/>
        </p:nvGrpSpPr>
        <p:grpSpPr>
          <a:xfrm>
            <a:off x="4782000" y="2470711"/>
            <a:ext cx="337737" cy="334913"/>
            <a:chOff x="4705800" y="2470711"/>
            <a:chExt cx="337737" cy="334913"/>
          </a:xfrm>
        </p:grpSpPr>
        <p:grpSp>
          <p:nvGrpSpPr>
            <p:cNvPr id="15017" name="Google Shape;15017;p79"/>
            <p:cNvGrpSpPr/>
            <p:nvPr/>
          </p:nvGrpSpPr>
          <p:grpSpPr>
            <a:xfrm>
              <a:off x="4705800" y="2501543"/>
              <a:ext cx="337737" cy="304082"/>
              <a:chOff x="4705800" y="2501543"/>
              <a:chExt cx="337737" cy="304082"/>
            </a:xfrm>
          </p:grpSpPr>
          <p:sp>
            <p:nvSpPr>
              <p:cNvPr id="15018" name="Google Shape;15018;p79"/>
              <p:cNvSpPr/>
              <p:nvPr/>
            </p:nvSpPr>
            <p:spPr>
              <a:xfrm>
                <a:off x="4923681" y="2502955"/>
                <a:ext cx="74315" cy="74286"/>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19" name="Google Shape;15019;p79"/>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0" name="Google Shape;15020;p79"/>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1" name="Google Shape;15021;p79"/>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2" name="Google Shape;15022;p79"/>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3" name="Google Shape;15023;p79"/>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4" name="Google Shape;15024;p79"/>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5" name="Google Shape;15025;p79"/>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6" name="Google Shape;15026;p79"/>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7" name="Google Shape;15027;p79"/>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8" name="Google Shape;15028;p79"/>
              <p:cNvSpPr/>
              <p:nvPr/>
            </p:nvSpPr>
            <p:spPr>
              <a:xfrm>
                <a:off x="4822802"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29" name="Google Shape;15029;p79"/>
              <p:cNvSpPr/>
              <p:nvPr/>
            </p:nvSpPr>
            <p:spPr>
              <a:xfrm>
                <a:off x="4822802"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030" name="Google Shape;15030;p79"/>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31" name="Google Shape;15031;p79"/>
          <p:cNvGrpSpPr/>
          <p:nvPr/>
        </p:nvGrpSpPr>
        <p:grpSpPr>
          <a:xfrm>
            <a:off x="4042504" y="2489628"/>
            <a:ext cx="346832" cy="319498"/>
            <a:chOff x="4118704" y="2489628"/>
            <a:chExt cx="346832" cy="319498"/>
          </a:xfrm>
        </p:grpSpPr>
        <p:sp>
          <p:nvSpPr>
            <p:cNvPr id="15032" name="Google Shape;15032;p79"/>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33" name="Google Shape;15033;p79"/>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34" name="Google Shape;15034;p79"/>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35" name="Google Shape;15035;p79"/>
          <p:cNvGrpSpPr/>
          <p:nvPr/>
        </p:nvGrpSpPr>
        <p:grpSpPr>
          <a:xfrm>
            <a:off x="3281266" y="2480537"/>
            <a:ext cx="339124" cy="292876"/>
            <a:chOff x="3509866" y="2480537"/>
            <a:chExt cx="339124" cy="292876"/>
          </a:xfrm>
        </p:grpSpPr>
        <p:sp>
          <p:nvSpPr>
            <p:cNvPr id="15036" name="Google Shape;15036;p79"/>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37" name="Google Shape;15037;p79"/>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38" name="Google Shape;15038;p79"/>
            <p:cNvSpPr/>
            <p:nvPr/>
          </p:nvSpPr>
          <p:spPr>
            <a:xfrm>
              <a:off x="3628957"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39" name="Google Shape;15039;p79"/>
            <p:cNvSpPr/>
            <p:nvPr/>
          </p:nvSpPr>
          <p:spPr>
            <a:xfrm>
              <a:off x="3628957"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40" name="Google Shape;15040;p79"/>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41" name="Google Shape;15041;p79"/>
          <p:cNvGrpSpPr/>
          <p:nvPr/>
        </p:nvGrpSpPr>
        <p:grpSpPr>
          <a:xfrm>
            <a:off x="2583781" y="2545672"/>
            <a:ext cx="338418" cy="194113"/>
            <a:chOff x="2964781" y="2545672"/>
            <a:chExt cx="338418" cy="194113"/>
          </a:xfrm>
        </p:grpSpPr>
        <p:sp>
          <p:nvSpPr>
            <p:cNvPr id="15042" name="Google Shape;15042;p79"/>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043" name="Google Shape;15043;p79"/>
            <p:cNvGrpSpPr/>
            <p:nvPr/>
          </p:nvGrpSpPr>
          <p:grpSpPr>
            <a:xfrm>
              <a:off x="3048156" y="2565295"/>
              <a:ext cx="170281" cy="154159"/>
              <a:chOff x="3048156" y="2565295"/>
              <a:chExt cx="170281" cy="154159"/>
            </a:xfrm>
          </p:grpSpPr>
          <p:sp>
            <p:nvSpPr>
              <p:cNvPr id="15044" name="Google Shape;15044;p79"/>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45" name="Google Shape;15045;p79"/>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46" name="Google Shape;15046;p79"/>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47" name="Google Shape;15047;p79"/>
              <p:cNvSpPr/>
              <p:nvPr/>
            </p:nvSpPr>
            <p:spPr>
              <a:xfrm>
                <a:off x="3198078" y="259892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grpSp>
        <p:nvGrpSpPr>
          <p:cNvPr id="15048" name="Google Shape;15048;p79"/>
          <p:cNvGrpSpPr/>
          <p:nvPr/>
        </p:nvGrpSpPr>
        <p:grpSpPr>
          <a:xfrm>
            <a:off x="1834458" y="2446205"/>
            <a:ext cx="338448" cy="338418"/>
            <a:chOff x="2367858" y="2446205"/>
            <a:chExt cx="338448" cy="338418"/>
          </a:xfrm>
        </p:grpSpPr>
        <p:sp>
          <p:nvSpPr>
            <p:cNvPr id="15049" name="Google Shape;15049;p79"/>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0" name="Google Shape;15050;p79"/>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1" name="Google Shape;15051;p79"/>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2" name="Google Shape;15052;p79"/>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3" name="Google Shape;15053;p79"/>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4" name="Google Shape;15054;p79"/>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5" name="Google Shape;15055;p79"/>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6" name="Google Shape;15056;p79"/>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7" name="Google Shape;15057;p79"/>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8" name="Google Shape;15058;p79"/>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59" name="Google Shape;15059;p79"/>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0" name="Google Shape;15060;p79"/>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1" name="Google Shape;15061;p79"/>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62" name="Google Shape;15062;p79"/>
          <p:cNvGrpSpPr/>
          <p:nvPr/>
        </p:nvGrpSpPr>
        <p:grpSpPr>
          <a:xfrm>
            <a:off x="1095639" y="2528874"/>
            <a:ext cx="337738" cy="234742"/>
            <a:chOff x="1781439" y="2528874"/>
            <a:chExt cx="337738" cy="234742"/>
          </a:xfrm>
        </p:grpSpPr>
        <p:sp>
          <p:nvSpPr>
            <p:cNvPr id="15063" name="Google Shape;15063;p79"/>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4" name="Google Shape;15064;p79"/>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5" name="Google Shape;15065;p79"/>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066" name="Google Shape;15066;p79"/>
          <p:cNvSpPr/>
          <p:nvPr/>
        </p:nvSpPr>
        <p:spPr>
          <a:xfrm>
            <a:off x="1094962" y="3012296"/>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7" name="Google Shape;15067;p79"/>
          <p:cNvSpPr/>
          <p:nvPr/>
        </p:nvSpPr>
        <p:spPr>
          <a:xfrm>
            <a:off x="1835871" y="29891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8" name="Google Shape;15068;p79"/>
          <p:cNvSpPr/>
          <p:nvPr/>
        </p:nvSpPr>
        <p:spPr>
          <a:xfrm>
            <a:off x="2581692" y="30066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69" name="Google Shape;15069;p79"/>
          <p:cNvSpPr/>
          <p:nvPr/>
        </p:nvSpPr>
        <p:spPr>
          <a:xfrm>
            <a:off x="3279854" y="29856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070" name="Google Shape;15070;p79"/>
          <p:cNvGrpSpPr/>
          <p:nvPr/>
        </p:nvGrpSpPr>
        <p:grpSpPr>
          <a:xfrm>
            <a:off x="4046005" y="3015090"/>
            <a:ext cx="339124" cy="299878"/>
            <a:chOff x="4122205" y="3015090"/>
            <a:chExt cx="339124" cy="299878"/>
          </a:xfrm>
        </p:grpSpPr>
        <p:sp>
          <p:nvSpPr>
            <p:cNvPr id="15071" name="Google Shape;15071;p79"/>
            <p:cNvSpPr/>
            <p:nvPr/>
          </p:nvSpPr>
          <p:spPr>
            <a:xfrm>
              <a:off x="4122205"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2" name="Google Shape;15072;p79"/>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3" name="Google Shape;15073;p79"/>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4" name="Google Shape;15074;p79"/>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5" name="Google Shape;15075;p79"/>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6" name="Google Shape;15076;p79"/>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77" name="Google Shape;15077;p79"/>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078" name="Google Shape;15078;p79"/>
          <p:cNvGrpSpPr/>
          <p:nvPr/>
        </p:nvGrpSpPr>
        <p:grpSpPr>
          <a:xfrm>
            <a:off x="4800211" y="3003175"/>
            <a:ext cx="299201" cy="339830"/>
            <a:chOff x="4724011" y="3003175"/>
            <a:chExt cx="299201" cy="339830"/>
          </a:xfrm>
        </p:grpSpPr>
        <p:sp>
          <p:nvSpPr>
            <p:cNvPr id="15079" name="Google Shape;15079;p79"/>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0" name="Google Shape;15080;p79"/>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1" name="Google Shape;15081;p79"/>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082" name="Google Shape;15082;p79"/>
          <p:cNvSpPr/>
          <p:nvPr/>
        </p:nvSpPr>
        <p:spPr>
          <a:xfrm>
            <a:off x="5511700" y="29975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3" name="Google Shape;15083;p79"/>
          <p:cNvSpPr/>
          <p:nvPr/>
        </p:nvSpPr>
        <p:spPr>
          <a:xfrm>
            <a:off x="6251931" y="3083755"/>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4" name="Google Shape;15084;p79"/>
          <p:cNvSpPr/>
          <p:nvPr/>
        </p:nvSpPr>
        <p:spPr>
          <a:xfrm>
            <a:off x="6978130" y="29744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085" name="Google Shape;15085;p79"/>
          <p:cNvGrpSpPr/>
          <p:nvPr/>
        </p:nvGrpSpPr>
        <p:grpSpPr>
          <a:xfrm>
            <a:off x="7750547" y="2997380"/>
            <a:ext cx="259982" cy="337915"/>
            <a:chOff x="7064747" y="2997380"/>
            <a:chExt cx="259982" cy="337915"/>
          </a:xfrm>
        </p:grpSpPr>
        <p:sp>
          <p:nvSpPr>
            <p:cNvPr id="15086" name="Google Shape;15086;p79"/>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7" name="Google Shape;15087;p79"/>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8" name="Google Shape;15088;p79"/>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89" name="Google Shape;15089;p79"/>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0" name="Google Shape;15090;p79"/>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1" name="Google Shape;15091;p79"/>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092" name="Google Shape;15092;p79"/>
          <p:cNvSpPr/>
          <p:nvPr/>
        </p:nvSpPr>
        <p:spPr>
          <a:xfrm>
            <a:off x="7709919" y="35545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3" name="Google Shape;15093;p79"/>
          <p:cNvSpPr/>
          <p:nvPr/>
        </p:nvSpPr>
        <p:spPr>
          <a:xfrm>
            <a:off x="6977424" y="3548938"/>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4" name="Google Shape;15094;p79"/>
          <p:cNvSpPr/>
          <p:nvPr/>
        </p:nvSpPr>
        <p:spPr>
          <a:xfrm>
            <a:off x="6253314" y="35930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5" name="Google Shape;15095;p79"/>
          <p:cNvSpPr/>
          <p:nvPr/>
        </p:nvSpPr>
        <p:spPr>
          <a:xfrm>
            <a:off x="5541825" y="35538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096" name="Google Shape;15096;p79"/>
          <p:cNvGrpSpPr/>
          <p:nvPr/>
        </p:nvGrpSpPr>
        <p:grpSpPr>
          <a:xfrm>
            <a:off x="4780588" y="3600098"/>
            <a:ext cx="338448" cy="280283"/>
            <a:chOff x="4704388" y="3600098"/>
            <a:chExt cx="338448" cy="280283"/>
          </a:xfrm>
        </p:grpSpPr>
        <p:sp>
          <p:nvSpPr>
            <p:cNvPr id="15097" name="Google Shape;15097;p79"/>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8" name="Google Shape;15098;p79"/>
            <p:cNvSpPr/>
            <p:nvPr/>
          </p:nvSpPr>
          <p:spPr>
            <a:xfrm>
              <a:off x="4748546"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099" name="Google Shape;15099;p79"/>
            <p:cNvSpPr/>
            <p:nvPr/>
          </p:nvSpPr>
          <p:spPr>
            <a:xfrm>
              <a:off x="4748546"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0" name="Google Shape;15100;p79"/>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1" name="Google Shape;15101;p79"/>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2" name="Google Shape;15102;p79"/>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3" name="Google Shape;15103;p79"/>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104" name="Google Shape;15104;p79"/>
          <p:cNvSpPr/>
          <p:nvPr/>
        </p:nvSpPr>
        <p:spPr>
          <a:xfrm>
            <a:off x="4046005" y="35824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5" name="Google Shape;15105;p79"/>
          <p:cNvSpPr/>
          <p:nvPr/>
        </p:nvSpPr>
        <p:spPr>
          <a:xfrm>
            <a:off x="3328896" y="35615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06" name="Google Shape;15106;p79"/>
          <p:cNvGrpSpPr/>
          <p:nvPr/>
        </p:nvGrpSpPr>
        <p:grpSpPr>
          <a:xfrm>
            <a:off x="2581692" y="3577680"/>
            <a:ext cx="339121" cy="336388"/>
            <a:chOff x="2962692" y="3577680"/>
            <a:chExt cx="339121" cy="336388"/>
          </a:xfrm>
        </p:grpSpPr>
        <p:sp>
          <p:nvSpPr>
            <p:cNvPr id="15107" name="Google Shape;15107;p79"/>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8" name="Google Shape;15108;p79"/>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09" name="Google Shape;15109;p79"/>
            <p:cNvSpPr/>
            <p:nvPr/>
          </p:nvSpPr>
          <p:spPr>
            <a:xfrm>
              <a:off x="3082488"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110" name="Google Shape;15110;p79"/>
          <p:cNvSpPr/>
          <p:nvPr/>
        </p:nvSpPr>
        <p:spPr>
          <a:xfrm>
            <a:off x="1834458" y="35601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11" name="Google Shape;15111;p79"/>
          <p:cNvGrpSpPr/>
          <p:nvPr/>
        </p:nvGrpSpPr>
        <p:grpSpPr>
          <a:xfrm>
            <a:off x="1095639" y="3660349"/>
            <a:ext cx="337742" cy="185697"/>
            <a:chOff x="1781439" y="3660349"/>
            <a:chExt cx="337742" cy="185697"/>
          </a:xfrm>
        </p:grpSpPr>
        <p:sp>
          <p:nvSpPr>
            <p:cNvPr id="15112" name="Google Shape;15112;p79"/>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13" name="Google Shape;15113;p79"/>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14" name="Google Shape;15114;p79"/>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15" name="Google Shape;15115;p79"/>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116" name="Google Shape;15116;p79"/>
          <p:cNvSpPr/>
          <p:nvPr/>
        </p:nvSpPr>
        <p:spPr>
          <a:xfrm>
            <a:off x="1093550" y="41647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17" name="Google Shape;15117;p79"/>
          <p:cNvSpPr/>
          <p:nvPr/>
        </p:nvSpPr>
        <p:spPr>
          <a:xfrm>
            <a:off x="1868144" y="41283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18" name="Google Shape;15118;p79"/>
          <p:cNvGrpSpPr/>
          <p:nvPr/>
        </p:nvGrpSpPr>
        <p:grpSpPr>
          <a:xfrm>
            <a:off x="2591489" y="4129767"/>
            <a:ext cx="320203" cy="295667"/>
            <a:chOff x="2972489" y="4129767"/>
            <a:chExt cx="320203" cy="295667"/>
          </a:xfrm>
        </p:grpSpPr>
        <p:sp>
          <p:nvSpPr>
            <p:cNvPr id="15119" name="Google Shape;15119;p79"/>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0" name="Google Shape;15120;p79"/>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1" name="Google Shape;15121;p79"/>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2" name="Google Shape;15122;p79"/>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3" name="Google Shape;15123;p79"/>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4" name="Google Shape;15124;p79"/>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5" name="Google Shape;15125;p79"/>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6" name="Google Shape;15126;p79"/>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7" name="Google Shape;15127;p79"/>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8" name="Google Shape;15128;p79"/>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29" name="Google Shape;15129;p79"/>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30" name="Google Shape;15130;p79"/>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5131" name="Google Shape;15131;p79"/>
          <p:cNvSpPr/>
          <p:nvPr/>
        </p:nvSpPr>
        <p:spPr>
          <a:xfrm>
            <a:off x="3281266" y="41297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32" name="Google Shape;15132;p79"/>
          <p:cNvSpPr/>
          <p:nvPr/>
        </p:nvSpPr>
        <p:spPr>
          <a:xfrm>
            <a:off x="4045298" y="41297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33" name="Google Shape;15133;p79"/>
          <p:cNvGrpSpPr/>
          <p:nvPr/>
        </p:nvGrpSpPr>
        <p:grpSpPr>
          <a:xfrm>
            <a:off x="4780588" y="4129767"/>
            <a:ext cx="339153" cy="337712"/>
            <a:chOff x="4704388" y="4129767"/>
            <a:chExt cx="339153" cy="337712"/>
          </a:xfrm>
        </p:grpSpPr>
        <p:sp>
          <p:nvSpPr>
            <p:cNvPr id="15134" name="Google Shape;15134;p79"/>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35" name="Google Shape;15135;p79"/>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36" name="Google Shape;15136;p79"/>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37" name="Google Shape;15137;p79"/>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15138" name="Google Shape;15138;p79"/>
          <p:cNvGrpSpPr/>
          <p:nvPr/>
        </p:nvGrpSpPr>
        <p:grpSpPr>
          <a:xfrm>
            <a:off x="5512405" y="4129767"/>
            <a:ext cx="338418" cy="338418"/>
            <a:chOff x="5283805" y="4129767"/>
            <a:chExt cx="338418" cy="338418"/>
          </a:xfrm>
        </p:grpSpPr>
        <p:sp>
          <p:nvSpPr>
            <p:cNvPr id="15139" name="Google Shape;15139;p79"/>
            <p:cNvSpPr/>
            <p:nvPr/>
          </p:nvSpPr>
          <p:spPr>
            <a:xfrm>
              <a:off x="5283805"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40" name="Google Shape;15140;p79"/>
            <p:cNvGrpSpPr/>
            <p:nvPr/>
          </p:nvGrpSpPr>
          <p:grpSpPr>
            <a:xfrm>
              <a:off x="5323051" y="4290192"/>
              <a:ext cx="59575" cy="19653"/>
              <a:chOff x="5323051" y="4290192"/>
              <a:chExt cx="59575" cy="19653"/>
            </a:xfrm>
          </p:grpSpPr>
          <p:sp>
            <p:nvSpPr>
              <p:cNvPr id="15141" name="Google Shape;15141;p79"/>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42" name="Google Shape;15142;p79"/>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sp>
        <p:nvSpPr>
          <p:cNvPr id="15143" name="Google Shape;15143;p79"/>
          <p:cNvSpPr/>
          <p:nvPr/>
        </p:nvSpPr>
        <p:spPr>
          <a:xfrm>
            <a:off x="6252608" y="41647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44" name="Google Shape;15144;p79"/>
          <p:cNvSpPr/>
          <p:nvPr/>
        </p:nvSpPr>
        <p:spPr>
          <a:xfrm>
            <a:off x="6978807" y="41332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5145" name="Google Shape;15145;p79"/>
          <p:cNvGrpSpPr/>
          <p:nvPr/>
        </p:nvGrpSpPr>
        <p:grpSpPr>
          <a:xfrm>
            <a:off x="7711330" y="4129767"/>
            <a:ext cx="339122" cy="339122"/>
            <a:chOff x="7025530" y="4129767"/>
            <a:chExt cx="339122" cy="339122"/>
          </a:xfrm>
        </p:grpSpPr>
        <p:sp>
          <p:nvSpPr>
            <p:cNvPr id="15146" name="Google Shape;15146;p79"/>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47" name="Google Shape;15147;p79"/>
            <p:cNvSpPr/>
            <p:nvPr/>
          </p:nvSpPr>
          <p:spPr>
            <a:xfrm>
              <a:off x="7025530"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48" name="Google Shape;15148;p79"/>
            <p:cNvSpPr/>
            <p:nvPr/>
          </p:nvSpPr>
          <p:spPr>
            <a:xfrm>
              <a:off x="7206991"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49" name="Google Shape;15149;p79"/>
            <p:cNvSpPr/>
            <p:nvPr/>
          </p:nvSpPr>
          <p:spPr>
            <a:xfrm>
              <a:off x="7025530"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150" name="Google Shape;15150;p79"/>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54"/>
        <p:cNvGrpSpPr/>
        <p:nvPr/>
      </p:nvGrpSpPr>
      <p:grpSpPr>
        <a:xfrm>
          <a:off x="0" y="0"/>
          <a:ext cx="0" cy="0"/>
          <a:chOff x="0" y="0"/>
          <a:chExt cx="0" cy="0"/>
        </a:xfrm>
      </p:grpSpPr>
      <p:sp>
        <p:nvSpPr>
          <p:cNvPr id="15155" name="Google Shape;15155;p80"/>
          <p:cNvSpPr txBox="1">
            <a:spLocks noGrp="1"/>
          </p:cNvSpPr>
          <p:nvPr>
            <p:ph type="title" idx="4294967295"/>
          </p:nvPr>
        </p:nvSpPr>
        <p:spPr>
          <a:xfrm>
            <a:off x="104835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grpSp>
        <p:nvGrpSpPr>
          <p:cNvPr id="15156" name="Google Shape;15156;p80"/>
          <p:cNvGrpSpPr/>
          <p:nvPr/>
        </p:nvGrpSpPr>
        <p:grpSpPr>
          <a:xfrm>
            <a:off x="1071388" y="1943950"/>
            <a:ext cx="341804" cy="341957"/>
            <a:chOff x="1757188" y="1943950"/>
            <a:chExt cx="341804" cy="341957"/>
          </a:xfrm>
        </p:grpSpPr>
        <p:sp>
          <p:nvSpPr>
            <p:cNvPr id="15157" name="Google Shape;15157;p80"/>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0"/>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0"/>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0"/>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0"/>
          <p:cNvGrpSpPr/>
          <p:nvPr/>
        </p:nvGrpSpPr>
        <p:grpSpPr>
          <a:xfrm>
            <a:off x="1816255" y="1932711"/>
            <a:ext cx="341836" cy="310762"/>
            <a:chOff x="2349655" y="1932711"/>
            <a:chExt cx="341836" cy="310762"/>
          </a:xfrm>
        </p:grpSpPr>
        <p:sp>
          <p:nvSpPr>
            <p:cNvPr id="15162" name="Google Shape;15162;p80"/>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0"/>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0"/>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0"/>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0"/>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0"/>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80"/>
          <p:cNvGrpSpPr/>
          <p:nvPr/>
        </p:nvGrpSpPr>
        <p:grpSpPr>
          <a:xfrm>
            <a:off x="2586565" y="1943327"/>
            <a:ext cx="307200" cy="340386"/>
            <a:chOff x="2967565" y="1943327"/>
            <a:chExt cx="307200" cy="340386"/>
          </a:xfrm>
        </p:grpSpPr>
        <p:sp>
          <p:nvSpPr>
            <p:cNvPr id="15169" name="Google Shape;15169;p80"/>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0"/>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0"/>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0"/>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0"/>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4" name="Google Shape;15174;p80"/>
          <p:cNvGrpSpPr/>
          <p:nvPr/>
        </p:nvGrpSpPr>
        <p:grpSpPr>
          <a:xfrm>
            <a:off x="3274232" y="1939087"/>
            <a:ext cx="340411" cy="339675"/>
            <a:chOff x="3502832" y="1939087"/>
            <a:chExt cx="340411" cy="339675"/>
          </a:xfrm>
        </p:grpSpPr>
        <p:sp>
          <p:nvSpPr>
            <p:cNvPr id="15175" name="Google Shape;15175;p80"/>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0"/>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0"/>
            <p:cNvSpPr/>
            <p:nvPr/>
          </p:nvSpPr>
          <p:spPr>
            <a:xfrm>
              <a:off x="3528986"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0"/>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0"/>
            <p:cNvSpPr/>
            <p:nvPr/>
          </p:nvSpPr>
          <p:spPr>
            <a:xfrm>
              <a:off x="3502832"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0"/>
          <p:cNvGrpSpPr/>
          <p:nvPr/>
        </p:nvGrpSpPr>
        <p:grpSpPr>
          <a:xfrm>
            <a:off x="4042436" y="1946856"/>
            <a:ext cx="341808" cy="341808"/>
            <a:chOff x="4118636" y="1946856"/>
            <a:chExt cx="341808" cy="341808"/>
          </a:xfrm>
        </p:grpSpPr>
        <p:sp>
          <p:nvSpPr>
            <p:cNvPr id="15181" name="Google Shape;15181;p80"/>
            <p:cNvSpPr/>
            <p:nvPr/>
          </p:nvSpPr>
          <p:spPr>
            <a:xfrm>
              <a:off x="4159587" y="2127621"/>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0"/>
            <p:cNvSpPr/>
            <p:nvPr/>
          </p:nvSpPr>
          <p:spPr>
            <a:xfrm>
              <a:off x="4299401" y="2127621"/>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0"/>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0"/>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80"/>
          <p:cNvGrpSpPr/>
          <p:nvPr/>
        </p:nvGrpSpPr>
        <p:grpSpPr>
          <a:xfrm>
            <a:off x="4781639" y="1935558"/>
            <a:ext cx="341839" cy="343910"/>
            <a:chOff x="4705439" y="1935558"/>
            <a:chExt cx="341839" cy="343910"/>
          </a:xfrm>
        </p:grpSpPr>
        <p:sp>
          <p:nvSpPr>
            <p:cNvPr id="15186" name="Google Shape;15186;p80"/>
            <p:cNvSpPr/>
            <p:nvPr/>
          </p:nvSpPr>
          <p:spPr>
            <a:xfrm>
              <a:off x="4788082"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0"/>
            <p:cNvSpPr/>
            <p:nvPr/>
          </p:nvSpPr>
          <p:spPr>
            <a:xfrm>
              <a:off x="4705439"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0"/>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9" name="Google Shape;15189;p80"/>
          <p:cNvSpPr/>
          <p:nvPr/>
        </p:nvSpPr>
        <p:spPr>
          <a:xfrm>
            <a:off x="5518768" y="19306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0" name="Google Shape;15190;p80"/>
          <p:cNvGrpSpPr/>
          <p:nvPr/>
        </p:nvGrpSpPr>
        <p:grpSpPr>
          <a:xfrm>
            <a:off x="6262241" y="1992759"/>
            <a:ext cx="341809" cy="276839"/>
            <a:chOff x="5881241" y="1992759"/>
            <a:chExt cx="341809" cy="276839"/>
          </a:xfrm>
        </p:grpSpPr>
        <p:sp>
          <p:nvSpPr>
            <p:cNvPr id="15191" name="Google Shape;15191;p80"/>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0"/>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0"/>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0"/>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0"/>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0"/>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0"/>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0"/>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9" name="Google Shape;15199;p80"/>
          <p:cNvGrpSpPr/>
          <p:nvPr/>
        </p:nvGrpSpPr>
        <p:grpSpPr>
          <a:xfrm>
            <a:off x="6992994" y="1922125"/>
            <a:ext cx="342520" cy="340416"/>
            <a:chOff x="6459594" y="1922125"/>
            <a:chExt cx="342520" cy="340416"/>
          </a:xfrm>
        </p:grpSpPr>
        <p:sp>
          <p:nvSpPr>
            <p:cNvPr id="15200" name="Google Shape;15200;p80"/>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0"/>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0"/>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0"/>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0"/>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0"/>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0"/>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0"/>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80"/>
          <p:cNvGrpSpPr/>
          <p:nvPr/>
        </p:nvGrpSpPr>
        <p:grpSpPr>
          <a:xfrm>
            <a:off x="7731516" y="1932029"/>
            <a:ext cx="341093" cy="340384"/>
            <a:chOff x="7045716" y="1932029"/>
            <a:chExt cx="341093" cy="340384"/>
          </a:xfrm>
        </p:grpSpPr>
        <p:sp>
          <p:nvSpPr>
            <p:cNvPr id="15209" name="Google Shape;15209;p80"/>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0"/>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0"/>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0"/>
            <p:cNvSpPr/>
            <p:nvPr/>
          </p:nvSpPr>
          <p:spPr>
            <a:xfrm>
              <a:off x="7226480"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0"/>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80"/>
          <p:cNvGrpSpPr/>
          <p:nvPr/>
        </p:nvGrpSpPr>
        <p:grpSpPr>
          <a:xfrm>
            <a:off x="7730804" y="2458104"/>
            <a:ext cx="340381" cy="341128"/>
            <a:chOff x="7045004" y="2458104"/>
            <a:chExt cx="340381" cy="341128"/>
          </a:xfrm>
        </p:grpSpPr>
        <p:sp>
          <p:nvSpPr>
            <p:cNvPr id="15215" name="Google Shape;15215;p80"/>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0"/>
            <p:cNvSpPr/>
            <p:nvPr/>
          </p:nvSpPr>
          <p:spPr>
            <a:xfrm>
              <a:off x="7270960" y="2458104"/>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0"/>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0"/>
            <p:cNvSpPr/>
            <p:nvPr/>
          </p:nvSpPr>
          <p:spPr>
            <a:xfrm>
              <a:off x="7045004" y="2607821"/>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0"/>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0"/>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0"/>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80"/>
          <p:cNvGrpSpPr/>
          <p:nvPr/>
        </p:nvGrpSpPr>
        <p:grpSpPr>
          <a:xfrm>
            <a:off x="6992994" y="2439037"/>
            <a:ext cx="342519" cy="341126"/>
            <a:chOff x="6459594" y="2439037"/>
            <a:chExt cx="342519" cy="341126"/>
          </a:xfrm>
        </p:grpSpPr>
        <p:sp>
          <p:nvSpPr>
            <p:cNvPr id="15223" name="Google Shape;15223;p80"/>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0"/>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0"/>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0"/>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7" name="Google Shape;15227;p80"/>
          <p:cNvSpPr/>
          <p:nvPr/>
        </p:nvSpPr>
        <p:spPr>
          <a:xfrm>
            <a:off x="6263635" y="24877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8" name="Google Shape;15228;p80"/>
          <p:cNvGrpSpPr/>
          <p:nvPr/>
        </p:nvGrpSpPr>
        <p:grpSpPr>
          <a:xfrm>
            <a:off x="5518768" y="2458104"/>
            <a:ext cx="341809" cy="342550"/>
            <a:chOff x="5290168" y="2458104"/>
            <a:chExt cx="341809" cy="342550"/>
          </a:xfrm>
        </p:grpSpPr>
        <p:sp>
          <p:nvSpPr>
            <p:cNvPr id="15229" name="Google Shape;15229;p80"/>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0"/>
            <p:cNvSpPr/>
            <p:nvPr/>
          </p:nvSpPr>
          <p:spPr>
            <a:xfrm>
              <a:off x="5407386" y="2458104"/>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0"/>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0"/>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0"/>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0"/>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0"/>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0"/>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80"/>
          <p:cNvGrpSpPr/>
          <p:nvPr/>
        </p:nvGrpSpPr>
        <p:grpSpPr>
          <a:xfrm>
            <a:off x="4781639" y="2467296"/>
            <a:ext cx="341839" cy="337569"/>
            <a:chOff x="4705439" y="2467296"/>
            <a:chExt cx="341839" cy="337569"/>
          </a:xfrm>
        </p:grpSpPr>
        <p:sp>
          <p:nvSpPr>
            <p:cNvPr id="15238" name="Google Shape;15238;p80"/>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0"/>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0"/>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0"/>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0"/>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0"/>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0"/>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0"/>
            <p:cNvSpPr/>
            <p:nvPr/>
          </p:nvSpPr>
          <p:spPr>
            <a:xfrm>
              <a:off x="4705439"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0"/>
            <p:cNvSpPr/>
            <p:nvPr/>
          </p:nvSpPr>
          <p:spPr>
            <a:xfrm>
              <a:off x="4751343"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0"/>
            <p:cNvSpPr/>
            <p:nvPr/>
          </p:nvSpPr>
          <p:spPr>
            <a:xfrm>
              <a:off x="4866455"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0"/>
            <p:cNvSpPr/>
            <p:nvPr/>
          </p:nvSpPr>
          <p:spPr>
            <a:xfrm>
              <a:off x="4866455" y="2605004"/>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0"/>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0"/>
            <p:cNvSpPr/>
            <p:nvPr/>
          </p:nvSpPr>
          <p:spPr>
            <a:xfrm>
              <a:off x="4824081" y="2605004"/>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80"/>
          <p:cNvGrpSpPr/>
          <p:nvPr/>
        </p:nvGrpSpPr>
        <p:grpSpPr>
          <a:xfrm>
            <a:off x="4039589" y="2487074"/>
            <a:ext cx="347473" cy="320607"/>
            <a:chOff x="4115789" y="2487074"/>
            <a:chExt cx="347473" cy="320607"/>
          </a:xfrm>
        </p:grpSpPr>
        <p:sp>
          <p:nvSpPr>
            <p:cNvPr id="15252" name="Google Shape;15252;p80"/>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0"/>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0"/>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0"/>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0"/>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0"/>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0"/>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0"/>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0"/>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1" name="Google Shape;15261;p80"/>
          <p:cNvGrpSpPr/>
          <p:nvPr/>
        </p:nvGrpSpPr>
        <p:grpSpPr>
          <a:xfrm>
            <a:off x="3272838" y="2474353"/>
            <a:ext cx="341808" cy="306493"/>
            <a:chOff x="3501438" y="2474353"/>
            <a:chExt cx="341808" cy="306493"/>
          </a:xfrm>
        </p:grpSpPr>
        <p:sp>
          <p:nvSpPr>
            <p:cNvPr id="15262" name="Google Shape;15262;p80"/>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0"/>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0"/>
            <p:cNvSpPr/>
            <p:nvPr/>
          </p:nvSpPr>
          <p:spPr>
            <a:xfrm>
              <a:off x="3574177" y="2541429"/>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0"/>
            <p:cNvSpPr/>
            <p:nvPr/>
          </p:nvSpPr>
          <p:spPr>
            <a:xfrm>
              <a:off x="3502150"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0"/>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0"/>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0"/>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80"/>
          <p:cNvGrpSpPr/>
          <p:nvPr/>
        </p:nvGrpSpPr>
        <p:grpSpPr>
          <a:xfrm>
            <a:off x="2569603" y="2536506"/>
            <a:ext cx="341122" cy="194906"/>
            <a:chOff x="2950603" y="2536506"/>
            <a:chExt cx="341122" cy="194906"/>
          </a:xfrm>
        </p:grpSpPr>
        <p:sp>
          <p:nvSpPr>
            <p:cNvPr id="15270" name="Google Shape;15270;p80"/>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0"/>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0"/>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0"/>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0"/>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5" name="Google Shape;15275;p80"/>
          <p:cNvGrpSpPr/>
          <p:nvPr/>
        </p:nvGrpSpPr>
        <p:grpSpPr>
          <a:xfrm>
            <a:off x="1816967" y="2431267"/>
            <a:ext cx="341127" cy="341835"/>
            <a:chOff x="2350367" y="2431267"/>
            <a:chExt cx="341127" cy="341835"/>
          </a:xfrm>
        </p:grpSpPr>
        <p:sp>
          <p:nvSpPr>
            <p:cNvPr id="15276" name="Google Shape;15276;p80"/>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0"/>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0"/>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0"/>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0"/>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0"/>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80"/>
          <p:cNvGrpSpPr/>
          <p:nvPr/>
        </p:nvGrpSpPr>
        <p:grpSpPr>
          <a:xfrm>
            <a:off x="1073493" y="2508958"/>
            <a:ext cx="340415" cy="237312"/>
            <a:chOff x="1759293" y="2508958"/>
            <a:chExt cx="340415" cy="237312"/>
          </a:xfrm>
        </p:grpSpPr>
        <p:sp>
          <p:nvSpPr>
            <p:cNvPr id="15283" name="Google Shape;15283;p80"/>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0"/>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0"/>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0"/>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0"/>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0"/>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0"/>
          <p:cNvGrpSpPr/>
          <p:nvPr/>
        </p:nvGrpSpPr>
        <p:grpSpPr>
          <a:xfrm>
            <a:off x="1072811" y="2996217"/>
            <a:ext cx="340384" cy="341097"/>
            <a:chOff x="1758611" y="2996217"/>
            <a:chExt cx="340384" cy="341097"/>
          </a:xfrm>
        </p:grpSpPr>
        <p:sp>
          <p:nvSpPr>
            <p:cNvPr id="15290" name="Google Shape;15290;p80"/>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0"/>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0"/>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0"/>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80"/>
          <p:cNvGrpSpPr/>
          <p:nvPr/>
        </p:nvGrpSpPr>
        <p:grpSpPr>
          <a:xfrm>
            <a:off x="1816255" y="2979255"/>
            <a:ext cx="341836" cy="341127"/>
            <a:chOff x="2349655" y="2979255"/>
            <a:chExt cx="341836" cy="341127"/>
          </a:xfrm>
        </p:grpSpPr>
        <p:sp>
          <p:nvSpPr>
            <p:cNvPr id="15295" name="Google Shape;15295;p80"/>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0"/>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0"/>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0"/>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0"/>
            <p:cNvSpPr/>
            <p:nvPr/>
          </p:nvSpPr>
          <p:spPr>
            <a:xfrm>
              <a:off x="2464768" y="3072485"/>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0" name="Google Shape;15300;p80"/>
          <p:cNvSpPr/>
          <p:nvPr/>
        </p:nvSpPr>
        <p:spPr>
          <a:xfrm>
            <a:off x="2568921" y="30004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1" name="Google Shape;15301;p80"/>
          <p:cNvGrpSpPr/>
          <p:nvPr/>
        </p:nvGrpSpPr>
        <p:grpSpPr>
          <a:xfrm>
            <a:off x="3264357" y="2994082"/>
            <a:ext cx="357346" cy="330540"/>
            <a:chOff x="3492957" y="2994082"/>
            <a:chExt cx="357346" cy="330540"/>
          </a:xfrm>
        </p:grpSpPr>
        <p:sp>
          <p:nvSpPr>
            <p:cNvPr id="15302" name="Google Shape;15302;p80"/>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0"/>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0"/>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0"/>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0"/>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0"/>
            <p:cNvSpPr/>
            <p:nvPr/>
          </p:nvSpPr>
          <p:spPr>
            <a:xfrm>
              <a:off x="3532514" y="3212298"/>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80"/>
          <p:cNvGrpSpPr/>
          <p:nvPr/>
        </p:nvGrpSpPr>
        <p:grpSpPr>
          <a:xfrm>
            <a:off x="4043118" y="3014572"/>
            <a:ext cx="341126" cy="305806"/>
            <a:chOff x="4119318" y="3014572"/>
            <a:chExt cx="341126" cy="305806"/>
          </a:xfrm>
        </p:grpSpPr>
        <p:sp>
          <p:nvSpPr>
            <p:cNvPr id="15309" name="Google Shape;15309;p80"/>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0"/>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0"/>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80"/>
          <p:cNvGrpSpPr/>
          <p:nvPr/>
        </p:nvGrpSpPr>
        <p:grpSpPr>
          <a:xfrm>
            <a:off x="4801418" y="3003986"/>
            <a:ext cx="302992" cy="341093"/>
            <a:chOff x="4725218" y="3003986"/>
            <a:chExt cx="302992" cy="341093"/>
          </a:xfrm>
        </p:grpSpPr>
        <p:sp>
          <p:nvSpPr>
            <p:cNvPr id="15313" name="Google Shape;15313;p80"/>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0"/>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0"/>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6" name="Google Shape;15316;p80"/>
          <p:cNvGrpSpPr/>
          <p:nvPr/>
        </p:nvGrpSpPr>
        <p:grpSpPr>
          <a:xfrm>
            <a:off x="5518768" y="3002563"/>
            <a:ext cx="340386" cy="341809"/>
            <a:chOff x="5290168" y="3002563"/>
            <a:chExt cx="340386" cy="341809"/>
          </a:xfrm>
        </p:grpSpPr>
        <p:sp>
          <p:nvSpPr>
            <p:cNvPr id="15317" name="Google Shape;15317;p80"/>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0"/>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0"/>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0"/>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0"/>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0"/>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0"/>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0"/>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5" name="Google Shape;15325;p80"/>
          <p:cNvGrpSpPr/>
          <p:nvPr/>
        </p:nvGrpSpPr>
        <p:grpSpPr>
          <a:xfrm>
            <a:off x="6262241" y="3088023"/>
            <a:ext cx="342520" cy="174447"/>
            <a:chOff x="5881241" y="3088023"/>
            <a:chExt cx="342520" cy="174447"/>
          </a:xfrm>
        </p:grpSpPr>
        <p:sp>
          <p:nvSpPr>
            <p:cNvPr id="15326" name="Google Shape;15326;p80"/>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0"/>
            <p:cNvSpPr/>
            <p:nvPr/>
          </p:nvSpPr>
          <p:spPr>
            <a:xfrm>
              <a:off x="6134034"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0"/>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0"/>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0"/>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0"/>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2" name="Google Shape;15332;p80"/>
          <p:cNvSpPr/>
          <p:nvPr/>
        </p:nvSpPr>
        <p:spPr>
          <a:xfrm>
            <a:off x="6990859" y="2982784"/>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3" name="Google Shape;15333;p80"/>
          <p:cNvGrpSpPr/>
          <p:nvPr/>
        </p:nvGrpSpPr>
        <p:grpSpPr>
          <a:xfrm>
            <a:off x="7777419" y="3002296"/>
            <a:ext cx="244340" cy="340681"/>
            <a:chOff x="7091619" y="3002296"/>
            <a:chExt cx="244340" cy="340681"/>
          </a:xfrm>
        </p:grpSpPr>
        <p:sp>
          <p:nvSpPr>
            <p:cNvPr id="15334" name="Google Shape;15334;p80"/>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0"/>
            <p:cNvSpPr/>
            <p:nvPr/>
          </p:nvSpPr>
          <p:spPr>
            <a:xfrm>
              <a:off x="7180577"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0"/>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0"/>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0"/>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0"/>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80"/>
          <p:cNvGrpSpPr/>
          <p:nvPr/>
        </p:nvGrpSpPr>
        <p:grpSpPr>
          <a:xfrm>
            <a:off x="7730804" y="3563983"/>
            <a:ext cx="341809" cy="342521"/>
            <a:chOff x="7045004" y="3563983"/>
            <a:chExt cx="341809" cy="342521"/>
          </a:xfrm>
        </p:grpSpPr>
        <p:sp>
          <p:nvSpPr>
            <p:cNvPr id="15341" name="Google Shape;15341;p80"/>
            <p:cNvSpPr/>
            <p:nvPr/>
          </p:nvSpPr>
          <p:spPr>
            <a:xfrm>
              <a:off x="7132570"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0"/>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0"/>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0"/>
            <p:cNvSpPr/>
            <p:nvPr/>
          </p:nvSpPr>
          <p:spPr>
            <a:xfrm>
              <a:off x="7148108" y="3819593"/>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0"/>
            <p:cNvSpPr/>
            <p:nvPr/>
          </p:nvSpPr>
          <p:spPr>
            <a:xfrm>
              <a:off x="7047821" y="3736268"/>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0"/>
            <p:cNvSpPr/>
            <p:nvPr/>
          </p:nvSpPr>
          <p:spPr>
            <a:xfrm>
              <a:off x="7282288" y="3736268"/>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7" name="Google Shape;15347;p80"/>
          <p:cNvSpPr/>
          <p:nvPr/>
        </p:nvSpPr>
        <p:spPr>
          <a:xfrm>
            <a:off x="6992282" y="356113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8" name="Google Shape;15348;p80"/>
          <p:cNvGrpSpPr/>
          <p:nvPr/>
        </p:nvGrpSpPr>
        <p:grpSpPr>
          <a:xfrm>
            <a:off x="6262923" y="3585867"/>
            <a:ext cx="341125" cy="341098"/>
            <a:chOff x="5881923" y="3585867"/>
            <a:chExt cx="341125" cy="341098"/>
          </a:xfrm>
        </p:grpSpPr>
        <p:sp>
          <p:nvSpPr>
            <p:cNvPr id="15349" name="Google Shape;15349;p80"/>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0"/>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0"/>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0"/>
            <p:cNvSpPr/>
            <p:nvPr/>
          </p:nvSpPr>
          <p:spPr>
            <a:xfrm>
              <a:off x="5992084" y="3679779"/>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0"/>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0"/>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0"/>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0"/>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0"/>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0"/>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0"/>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0"/>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1" name="Google Shape;15361;p80"/>
          <p:cNvSpPr/>
          <p:nvPr/>
        </p:nvSpPr>
        <p:spPr>
          <a:xfrm>
            <a:off x="5547709" y="35639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2" name="Google Shape;15362;p80"/>
          <p:cNvGrpSpPr/>
          <p:nvPr/>
        </p:nvGrpSpPr>
        <p:grpSpPr>
          <a:xfrm>
            <a:off x="4781639" y="3605646"/>
            <a:ext cx="341122" cy="282472"/>
            <a:chOff x="4705439" y="3605646"/>
            <a:chExt cx="341122" cy="282472"/>
          </a:xfrm>
        </p:grpSpPr>
        <p:sp>
          <p:nvSpPr>
            <p:cNvPr id="15363" name="Google Shape;15363;p80"/>
            <p:cNvSpPr/>
            <p:nvPr/>
          </p:nvSpPr>
          <p:spPr>
            <a:xfrm>
              <a:off x="4705439"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0"/>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0"/>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0"/>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0"/>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0"/>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0"/>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0" name="Google Shape;15370;p80"/>
          <p:cNvSpPr/>
          <p:nvPr/>
        </p:nvSpPr>
        <p:spPr>
          <a:xfrm>
            <a:off x="4042436" y="35893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1" name="Google Shape;15371;p80"/>
          <p:cNvGrpSpPr/>
          <p:nvPr/>
        </p:nvGrpSpPr>
        <p:grpSpPr>
          <a:xfrm>
            <a:off x="3346970" y="3574570"/>
            <a:ext cx="194224" cy="340385"/>
            <a:chOff x="3575570" y="3574570"/>
            <a:chExt cx="194224" cy="340385"/>
          </a:xfrm>
        </p:grpSpPr>
        <p:sp>
          <p:nvSpPr>
            <p:cNvPr id="15372" name="Google Shape;15372;p80"/>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0"/>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0"/>
            <p:cNvSpPr/>
            <p:nvPr/>
          </p:nvSpPr>
          <p:spPr>
            <a:xfrm>
              <a:off x="3575570" y="3835130"/>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0"/>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80"/>
          <p:cNvGrpSpPr/>
          <p:nvPr/>
        </p:nvGrpSpPr>
        <p:grpSpPr>
          <a:xfrm>
            <a:off x="2569603" y="3575963"/>
            <a:ext cx="341127" cy="341838"/>
            <a:chOff x="2950603" y="3575963"/>
            <a:chExt cx="341127" cy="341838"/>
          </a:xfrm>
        </p:grpSpPr>
        <p:sp>
          <p:nvSpPr>
            <p:cNvPr id="15377" name="Google Shape;15377;p80"/>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0"/>
            <p:cNvSpPr/>
            <p:nvPr/>
          </p:nvSpPr>
          <p:spPr>
            <a:xfrm>
              <a:off x="2976046"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0"/>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0"/>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0"/>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0"/>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0"/>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0"/>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0"/>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6" name="Google Shape;15386;p80"/>
          <p:cNvSpPr/>
          <p:nvPr/>
        </p:nvSpPr>
        <p:spPr>
          <a:xfrm>
            <a:off x="1816967" y="3553368"/>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7" name="Google Shape;15387;p80"/>
          <p:cNvGrpSpPr/>
          <p:nvPr/>
        </p:nvGrpSpPr>
        <p:grpSpPr>
          <a:xfrm>
            <a:off x="1073493" y="3649414"/>
            <a:ext cx="340415" cy="187169"/>
            <a:chOff x="1759293" y="3649414"/>
            <a:chExt cx="340415" cy="187169"/>
          </a:xfrm>
        </p:grpSpPr>
        <p:sp>
          <p:nvSpPr>
            <p:cNvPr id="15388" name="Google Shape;15388;p80"/>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0"/>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0"/>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0"/>
            <p:cNvSpPr/>
            <p:nvPr/>
          </p:nvSpPr>
          <p:spPr>
            <a:xfrm>
              <a:off x="1879358" y="3773007"/>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0"/>
            <p:cNvSpPr/>
            <p:nvPr/>
          </p:nvSpPr>
          <p:spPr>
            <a:xfrm>
              <a:off x="19993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0"/>
            <p:cNvSpPr/>
            <p:nvPr/>
          </p:nvSpPr>
          <p:spPr>
            <a:xfrm>
              <a:off x="1759293" y="3773007"/>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80"/>
          <p:cNvGrpSpPr/>
          <p:nvPr/>
        </p:nvGrpSpPr>
        <p:grpSpPr>
          <a:xfrm>
            <a:off x="1072811" y="4157845"/>
            <a:ext cx="340384" cy="341125"/>
            <a:chOff x="1758611" y="4157845"/>
            <a:chExt cx="340384" cy="341125"/>
          </a:xfrm>
        </p:grpSpPr>
        <p:sp>
          <p:nvSpPr>
            <p:cNvPr id="15395" name="Google Shape;15395;p80"/>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0"/>
            <p:cNvSpPr/>
            <p:nvPr/>
          </p:nvSpPr>
          <p:spPr>
            <a:xfrm>
              <a:off x="1913251" y="4340745"/>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0"/>
            <p:cNvSpPr/>
            <p:nvPr/>
          </p:nvSpPr>
          <p:spPr>
            <a:xfrm>
              <a:off x="1758611" y="4313909"/>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0"/>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9" name="Google Shape;15399;p80"/>
          <p:cNvSpPr/>
          <p:nvPr/>
        </p:nvSpPr>
        <p:spPr>
          <a:xfrm>
            <a:off x="1850919" y="41257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0" name="Google Shape;15400;p80"/>
          <p:cNvGrpSpPr/>
          <p:nvPr/>
        </p:nvGrpSpPr>
        <p:grpSpPr>
          <a:xfrm>
            <a:off x="2578796" y="4133855"/>
            <a:ext cx="322742" cy="298724"/>
            <a:chOff x="2959796" y="4133855"/>
            <a:chExt cx="322742" cy="298724"/>
          </a:xfrm>
        </p:grpSpPr>
        <p:sp>
          <p:nvSpPr>
            <p:cNvPr id="15401" name="Google Shape;15401;p80"/>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0"/>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0"/>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0"/>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0"/>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0"/>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0"/>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0"/>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0"/>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0"/>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0"/>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0"/>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3" name="Google Shape;15413;p80"/>
          <p:cNvSpPr/>
          <p:nvPr/>
        </p:nvSpPr>
        <p:spPr>
          <a:xfrm>
            <a:off x="3272838" y="4144441"/>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4" name="Google Shape;15414;p80"/>
          <p:cNvGrpSpPr/>
          <p:nvPr/>
        </p:nvGrpSpPr>
        <p:grpSpPr>
          <a:xfrm>
            <a:off x="4042436" y="4140201"/>
            <a:ext cx="341096" cy="341809"/>
            <a:chOff x="4118636" y="4140201"/>
            <a:chExt cx="341096" cy="341809"/>
          </a:xfrm>
        </p:grpSpPr>
        <p:sp>
          <p:nvSpPr>
            <p:cNvPr id="15415" name="Google Shape;15415;p80"/>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0"/>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0"/>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0"/>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0"/>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0"/>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1" name="Google Shape;15421;p80"/>
          <p:cNvGrpSpPr/>
          <p:nvPr/>
        </p:nvGrpSpPr>
        <p:grpSpPr>
          <a:xfrm>
            <a:off x="4781639" y="4139489"/>
            <a:ext cx="341839" cy="340411"/>
            <a:chOff x="4705439" y="4139489"/>
            <a:chExt cx="341839" cy="340411"/>
          </a:xfrm>
        </p:grpSpPr>
        <p:sp>
          <p:nvSpPr>
            <p:cNvPr id="15422" name="Google Shape;15422;p80"/>
            <p:cNvSpPr/>
            <p:nvPr/>
          </p:nvSpPr>
          <p:spPr>
            <a:xfrm>
              <a:off x="4705439"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0"/>
            <p:cNvSpPr/>
            <p:nvPr/>
          </p:nvSpPr>
          <p:spPr>
            <a:xfrm>
              <a:off x="4784554" y="4174095"/>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0"/>
            <p:cNvSpPr/>
            <p:nvPr/>
          </p:nvSpPr>
          <p:spPr>
            <a:xfrm>
              <a:off x="4994290" y="4174095"/>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0"/>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0"/>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0"/>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0"/>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9" name="Google Shape;15429;p80"/>
          <p:cNvGrpSpPr/>
          <p:nvPr/>
        </p:nvGrpSpPr>
        <p:grpSpPr>
          <a:xfrm>
            <a:off x="5518768" y="4143730"/>
            <a:ext cx="340384" cy="342520"/>
            <a:chOff x="5290168" y="4143730"/>
            <a:chExt cx="340384" cy="342520"/>
          </a:xfrm>
        </p:grpSpPr>
        <p:sp>
          <p:nvSpPr>
            <p:cNvPr id="15430" name="Google Shape;15430;p80"/>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0"/>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0"/>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0"/>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4" name="Google Shape;15434;p80"/>
          <p:cNvGrpSpPr/>
          <p:nvPr/>
        </p:nvGrpSpPr>
        <p:grpSpPr>
          <a:xfrm>
            <a:off x="6262923" y="4162085"/>
            <a:ext cx="341126" cy="341837"/>
            <a:chOff x="5881923" y="4162085"/>
            <a:chExt cx="341126" cy="341837"/>
          </a:xfrm>
        </p:grpSpPr>
        <p:sp>
          <p:nvSpPr>
            <p:cNvPr id="15435" name="Google Shape;15435;p80"/>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0"/>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0"/>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0"/>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9" name="Google Shape;15439;p80"/>
          <p:cNvGrpSpPr/>
          <p:nvPr/>
        </p:nvGrpSpPr>
        <p:grpSpPr>
          <a:xfrm>
            <a:off x="6992282" y="4149393"/>
            <a:ext cx="342520" cy="298159"/>
            <a:chOff x="6458882" y="4149393"/>
            <a:chExt cx="342520" cy="298159"/>
          </a:xfrm>
        </p:grpSpPr>
        <p:sp>
          <p:nvSpPr>
            <p:cNvPr id="15440" name="Google Shape;15440;p80"/>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0"/>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0"/>
            <p:cNvSpPr/>
            <p:nvPr/>
          </p:nvSpPr>
          <p:spPr>
            <a:xfrm>
              <a:off x="6702512" y="4350648"/>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0"/>
            <p:cNvSpPr/>
            <p:nvPr/>
          </p:nvSpPr>
          <p:spPr>
            <a:xfrm>
              <a:off x="6458882" y="4350648"/>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0"/>
            <p:cNvSpPr/>
            <p:nvPr/>
          </p:nvSpPr>
          <p:spPr>
            <a:xfrm>
              <a:off x="6580341" y="4350648"/>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80"/>
          <p:cNvGrpSpPr/>
          <p:nvPr/>
        </p:nvGrpSpPr>
        <p:grpSpPr>
          <a:xfrm>
            <a:off x="7730804" y="4143730"/>
            <a:ext cx="341808" cy="341808"/>
            <a:chOff x="7045004" y="4143730"/>
            <a:chExt cx="341808" cy="341808"/>
          </a:xfrm>
        </p:grpSpPr>
        <p:sp>
          <p:nvSpPr>
            <p:cNvPr id="15446" name="Google Shape;15446;p80"/>
            <p:cNvSpPr/>
            <p:nvPr/>
          </p:nvSpPr>
          <p:spPr>
            <a:xfrm>
              <a:off x="7148820"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0"/>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0"/>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0"/>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0"/>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sp>
        <p:nvSpPr>
          <p:cNvPr id="1129" name="Google Shape;1129;p38"/>
          <p:cNvSpPr txBox="1">
            <a:spLocks noGrp="1"/>
          </p:cNvSpPr>
          <p:nvPr>
            <p:ph type="title"/>
          </p:nvPr>
        </p:nvSpPr>
        <p:spPr>
          <a:xfrm>
            <a:off x="4849383" y="431599"/>
            <a:ext cx="3703500" cy="5775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Gun Data Cleaned </a:t>
            </a:r>
            <a:endParaRPr dirty="0"/>
          </a:p>
        </p:txBody>
      </p:sp>
      <p:sp>
        <p:nvSpPr>
          <p:cNvPr id="1130" name="Google Shape;1130;p38"/>
          <p:cNvSpPr txBox="1">
            <a:spLocks noGrp="1"/>
          </p:cNvSpPr>
          <p:nvPr>
            <p:ph type="subTitle" idx="1"/>
          </p:nvPr>
        </p:nvSpPr>
        <p:spPr>
          <a:xfrm>
            <a:off x="5135325" y="955506"/>
            <a:ext cx="3531300" cy="2614177"/>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b="1" dirty="0">
                <a:effectLst/>
                <a:latin typeface="Calibri" panose="020F0502020204030204" pitchFamily="34" charset="0"/>
                <a:ea typeface="Calibri" panose="020F0502020204030204" pitchFamily="34" charset="0"/>
                <a:cs typeface="Times New Roman" panose="02020603050405020304" pitchFamily="18" charset="0"/>
              </a:rPr>
              <a:t>Sources for Extraction: </a:t>
            </a:r>
          </a:p>
          <a:p>
            <a:pPr marL="0" marR="0">
              <a:lnSpc>
                <a:spcPct val="107000"/>
              </a:lnSpc>
              <a:spcBef>
                <a:spcPts val="0"/>
              </a:spcBef>
              <a:spcAft>
                <a:spcPts val="800"/>
              </a:spcAft>
            </a:pPr>
            <a:r>
              <a:rPr lang="en-US" sz="1400" dirty="0">
                <a:latin typeface="Calisto MT" panose="02040603050505030304" pitchFamily="18" charset="0"/>
                <a:ea typeface="Calibri" panose="020F0502020204030204" pitchFamily="34" charset="0"/>
                <a:cs typeface="Times New Roman" panose="02020603050405020304" pitchFamily="18" charset="0"/>
              </a:rPr>
              <a:t>FBI Background Checks: </a:t>
            </a:r>
            <a:endParaRPr lang="en-US" sz="1400" dirty="0">
              <a:effectLst/>
              <a:latin typeface="Calisto MT" panose="0204060305050503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hlinkClick r:id="rId3"/>
              </a:rPr>
              <a:t>https://www.fbi.gov/file-repository/nics_firearm_checks_-_month_year_by_state_type.pdf/view</a:t>
            </a:r>
            <a:endPar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400" dirty="0">
                <a:effectLst/>
                <a:latin typeface="Calisto MT" panose="02040603050505030304" pitchFamily="18" charset="0"/>
                <a:ea typeface="Calibri" panose="020F0502020204030204" pitchFamily="34" charset="0"/>
                <a:cs typeface="Times New Roman" panose="02020603050405020304" pitchFamily="18" charset="0"/>
              </a:rPr>
              <a:t>Gun Violence Reports:</a:t>
            </a:r>
          </a:p>
          <a:p>
            <a:pPr marL="0" marR="0">
              <a:lnSpc>
                <a:spcPct val="107000"/>
              </a:lnSpc>
              <a:spcBef>
                <a:spcPts val="0"/>
              </a:spcBef>
              <a:spcAft>
                <a:spcPts val="800"/>
              </a:spcAft>
            </a:pPr>
            <a:r>
              <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hlinkClick r:id="rId4"/>
              </a:rPr>
              <a:t>https://www.gunviolencearchive.org/reports</a:t>
            </a:r>
            <a:endPar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400" dirty="0">
                <a:effectLst/>
                <a:latin typeface="Calisto MT" panose="02040603050505030304" pitchFamily="18" charset="0"/>
                <a:ea typeface="Calibri" panose="020F0502020204030204" pitchFamily="34" charset="0"/>
                <a:cs typeface="Times New Roman" panose="02020603050405020304" pitchFamily="18" charset="0"/>
              </a:rPr>
              <a:t>Accidental Discharges and Injury Reports:</a:t>
            </a:r>
          </a:p>
          <a:p>
            <a:pPr marL="0" marR="0">
              <a:lnSpc>
                <a:spcPct val="107000"/>
              </a:lnSpc>
              <a:spcBef>
                <a:spcPts val="0"/>
              </a:spcBef>
              <a:spcAft>
                <a:spcPts val="800"/>
              </a:spcAft>
            </a:pPr>
            <a:r>
              <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hlinkClick r:id="rId5"/>
              </a:rPr>
              <a:t>https://www.gunviolencearchive.org/accidental-deaths</a:t>
            </a:r>
            <a:endPar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400" dirty="0">
                <a:effectLst/>
                <a:latin typeface="Calisto MT" panose="02040603050505030304" pitchFamily="18" charset="0"/>
                <a:ea typeface="Calibri" panose="020F0502020204030204" pitchFamily="34" charset="0"/>
                <a:cs typeface="Times New Roman" panose="02020603050405020304" pitchFamily="18" charset="0"/>
              </a:rPr>
              <a:t>Mass Shootings Reports:</a:t>
            </a:r>
          </a:p>
          <a:p>
            <a:pPr marL="0" marR="0">
              <a:lnSpc>
                <a:spcPct val="107000"/>
              </a:lnSpc>
              <a:spcBef>
                <a:spcPts val="0"/>
              </a:spcBef>
              <a:spcAft>
                <a:spcPts val="800"/>
              </a:spcAft>
            </a:pPr>
            <a:r>
              <a:rPr lang="en-US" sz="1000" u="sng" dirty="0">
                <a:solidFill>
                  <a:srgbClr val="0000FF"/>
                </a:solidFill>
                <a:effectLst/>
                <a:latin typeface="Calisto MT" panose="02040603050505030304" pitchFamily="18" charset="0"/>
                <a:ea typeface="Calibri" panose="020F0502020204030204" pitchFamily="34" charset="0"/>
                <a:cs typeface="Times New Roman" panose="02020603050405020304" pitchFamily="18" charset="0"/>
                <a:hlinkClick r:id="rId6"/>
              </a:rPr>
              <a:t>https://www.gunviolencearchive.org/mass-shooting</a:t>
            </a:r>
            <a:endParaRPr lang="en-US" sz="1000" dirty="0">
              <a:effectLst/>
              <a:latin typeface="Calisto MT" panose="02040603050505030304" pitchFamily="18" charset="0"/>
              <a:ea typeface="Calibri" panose="020F0502020204030204" pitchFamily="34" charset="0"/>
              <a:cs typeface="Times New Roman" panose="02020603050405020304" pitchFamily="18" charset="0"/>
            </a:endParaRPr>
          </a:p>
          <a:p>
            <a:pPr marL="0" lvl="0" indent="0" algn="l" rtl="0">
              <a:spcBef>
                <a:spcPts val="0"/>
              </a:spcBef>
              <a:spcAft>
                <a:spcPts val="1200"/>
              </a:spcAft>
              <a:buNone/>
            </a:pPr>
            <a:endParaRPr dirty="0"/>
          </a:p>
        </p:txBody>
      </p:sp>
      <p:grpSp>
        <p:nvGrpSpPr>
          <p:cNvPr id="1132" name="Google Shape;1132;p38"/>
          <p:cNvGrpSpPr/>
          <p:nvPr/>
        </p:nvGrpSpPr>
        <p:grpSpPr>
          <a:xfrm flipH="1">
            <a:off x="1331387" y="3875085"/>
            <a:ext cx="1375372" cy="1296640"/>
            <a:chOff x="7647594" y="2728116"/>
            <a:chExt cx="2609815" cy="2450652"/>
          </a:xfrm>
        </p:grpSpPr>
        <p:sp>
          <p:nvSpPr>
            <p:cNvPr id="1133" name="Google Shape;1133;p3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 name="Google Shape;1134;p38"/>
            <p:cNvGrpSpPr/>
            <p:nvPr/>
          </p:nvGrpSpPr>
          <p:grpSpPr>
            <a:xfrm>
              <a:off x="7647594" y="2728116"/>
              <a:ext cx="2609756" cy="1771277"/>
              <a:chOff x="2508925" y="2162750"/>
              <a:chExt cx="829600" cy="563025"/>
            </a:xfrm>
          </p:grpSpPr>
          <p:sp>
            <p:nvSpPr>
              <p:cNvPr id="1135" name="Google Shape;1135;p3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 name="Google Shape;1137;p38"/>
          <p:cNvGrpSpPr/>
          <p:nvPr/>
        </p:nvGrpSpPr>
        <p:grpSpPr>
          <a:xfrm flipH="1">
            <a:off x="293812" y="4575885"/>
            <a:ext cx="1375372" cy="1296640"/>
            <a:chOff x="7647594" y="2728116"/>
            <a:chExt cx="2609815" cy="2450652"/>
          </a:xfrm>
        </p:grpSpPr>
        <p:sp>
          <p:nvSpPr>
            <p:cNvPr id="1138" name="Google Shape;1138;p3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38"/>
            <p:cNvGrpSpPr/>
            <p:nvPr/>
          </p:nvGrpSpPr>
          <p:grpSpPr>
            <a:xfrm>
              <a:off x="7647594" y="2728116"/>
              <a:ext cx="2609756" cy="1771277"/>
              <a:chOff x="2508925" y="2162750"/>
              <a:chExt cx="829600" cy="563025"/>
            </a:xfrm>
          </p:grpSpPr>
          <p:sp>
            <p:nvSpPr>
              <p:cNvPr id="1140" name="Google Shape;1140;p3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2" name="Google Shape;1142;p38"/>
          <p:cNvGrpSpPr/>
          <p:nvPr/>
        </p:nvGrpSpPr>
        <p:grpSpPr>
          <a:xfrm flipH="1">
            <a:off x="-243217" y="3032011"/>
            <a:ext cx="1753534" cy="1653210"/>
            <a:chOff x="7647594" y="2728116"/>
            <a:chExt cx="2609815" cy="2450652"/>
          </a:xfrm>
        </p:grpSpPr>
        <p:sp>
          <p:nvSpPr>
            <p:cNvPr id="1143" name="Google Shape;1143;p3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 name="Google Shape;1144;p38"/>
            <p:cNvGrpSpPr/>
            <p:nvPr/>
          </p:nvGrpSpPr>
          <p:grpSpPr>
            <a:xfrm>
              <a:off x="7647594" y="2728116"/>
              <a:ext cx="2609756" cy="1771277"/>
              <a:chOff x="2508925" y="2162750"/>
              <a:chExt cx="829600" cy="563025"/>
            </a:xfrm>
          </p:grpSpPr>
          <p:sp>
            <p:nvSpPr>
              <p:cNvPr id="1145" name="Google Shape;1145;p3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47" name="Google Shape;1147;p38"/>
          <p:cNvGrpSpPr/>
          <p:nvPr/>
        </p:nvGrpSpPr>
        <p:grpSpPr>
          <a:xfrm flipH="1">
            <a:off x="3871003" y="444370"/>
            <a:ext cx="980507" cy="924386"/>
            <a:chOff x="7647594" y="2728116"/>
            <a:chExt cx="2609815" cy="2450652"/>
          </a:xfrm>
        </p:grpSpPr>
        <p:sp>
          <p:nvSpPr>
            <p:cNvPr id="1148" name="Google Shape;1148;p38"/>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38"/>
            <p:cNvGrpSpPr/>
            <p:nvPr/>
          </p:nvGrpSpPr>
          <p:grpSpPr>
            <a:xfrm>
              <a:off x="7647594" y="2728116"/>
              <a:ext cx="2609756" cy="1771277"/>
              <a:chOff x="2508925" y="2162750"/>
              <a:chExt cx="829600" cy="563025"/>
            </a:xfrm>
          </p:grpSpPr>
          <p:sp>
            <p:nvSpPr>
              <p:cNvPr id="1150" name="Google Shape;1150;p38"/>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2" name="Google Shape;1152;p38"/>
          <p:cNvSpPr/>
          <p:nvPr/>
        </p:nvSpPr>
        <p:spPr>
          <a:xfrm>
            <a:off x="6900975" y="4596407"/>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7051985" y="4596407"/>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6749965" y="4604949"/>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180540" y="991034"/>
            <a:ext cx="226543" cy="334865"/>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8"/>
          <p:cNvSpPr/>
          <p:nvPr/>
        </p:nvSpPr>
        <p:spPr>
          <a:xfrm>
            <a:off x="4683672" y="600207"/>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649F56D8-F084-E1AB-B2E4-72FE45CC189E}"/>
              </a:ext>
            </a:extLst>
          </p:cNvPr>
          <p:cNvPicPr>
            <a:picLocks noChangeAspect="1"/>
          </p:cNvPicPr>
          <p:nvPr/>
        </p:nvPicPr>
        <p:blipFill>
          <a:blip r:embed="rId7"/>
          <a:stretch>
            <a:fillRect/>
          </a:stretch>
        </p:blipFill>
        <p:spPr>
          <a:xfrm>
            <a:off x="485783" y="1323901"/>
            <a:ext cx="4369686" cy="24508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33" name="Google Shape;1811;p54">
            <a:extLst>
              <a:ext uri="{FF2B5EF4-FFF2-40B4-BE49-F238E27FC236}">
                <a16:creationId xmlns:a16="http://schemas.microsoft.com/office/drawing/2014/main" id="{7915B879-B932-D212-5586-0DACFF9D5833}"/>
              </a:ext>
            </a:extLst>
          </p:cNvPr>
          <p:cNvGrpSpPr/>
          <p:nvPr/>
        </p:nvGrpSpPr>
        <p:grpSpPr>
          <a:xfrm>
            <a:off x="1419825" y="3964076"/>
            <a:ext cx="2581680" cy="580738"/>
            <a:chOff x="-44075" y="6285725"/>
            <a:chExt cx="2793825" cy="713175"/>
          </a:xfrm>
        </p:grpSpPr>
        <p:sp>
          <p:nvSpPr>
            <p:cNvPr id="34" name="Google Shape;1812;p54">
              <a:extLst>
                <a:ext uri="{FF2B5EF4-FFF2-40B4-BE49-F238E27FC236}">
                  <a16:creationId xmlns:a16="http://schemas.microsoft.com/office/drawing/2014/main" id="{43B73963-EC12-85C6-89C9-2F3AB2003D1A}"/>
                </a:ext>
              </a:extLst>
            </p:cNvPr>
            <p:cNvSpPr/>
            <p:nvPr/>
          </p:nvSpPr>
          <p:spPr>
            <a:xfrm>
              <a:off x="2556550" y="6387825"/>
              <a:ext cx="79500" cy="149750"/>
            </a:xfrm>
            <a:custGeom>
              <a:avLst/>
              <a:gdLst/>
              <a:ahLst/>
              <a:cxnLst/>
              <a:rect l="l" t="t" r="r" b="b"/>
              <a:pathLst>
                <a:path w="3180" h="5990" extrusionOk="0">
                  <a:moveTo>
                    <a:pt x="1" y="0"/>
                  </a:moveTo>
                  <a:lnTo>
                    <a:pt x="1" y="5989"/>
                  </a:lnTo>
                  <a:lnTo>
                    <a:pt x="3180" y="5989"/>
                  </a:lnTo>
                  <a:lnTo>
                    <a:pt x="3180" y="0"/>
                  </a:lnTo>
                  <a:close/>
                </a:path>
              </a:pathLst>
            </a:custGeom>
            <a:solidFill>
              <a:srgbClr val="201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13;p54">
              <a:extLst>
                <a:ext uri="{FF2B5EF4-FFF2-40B4-BE49-F238E27FC236}">
                  <a16:creationId xmlns:a16="http://schemas.microsoft.com/office/drawing/2014/main" id="{23226B8E-E997-0802-D29D-09B52A57D967}"/>
                </a:ext>
              </a:extLst>
            </p:cNvPr>
            <p:cNvSpPr/>
            <p:nvPr/>
          </p:nvSpPr>
          <p:spPr>
            <a:xfrm>
              <a:off x="2388975" y="6453900"/>
              <a:ext cx="211075" cy="112525"/>
            </a:xfrm>
            <a:custGeom>
              <a:avLst/>
              <a:gdLst/>
              <a:ahLst/>
              <a:cxnLst/>
              <a:rect l="l" t="t" r="r" b="b"/>
              <a:pathLst>
                <a:path w="8443" h="4501" extrusionOk="0">
                  <a:moveTo>
                    <a:pt x="1" y="0"/>
                  </a:moveTo>
                  <a:lnTo>
                    <a:pt x="1" y="4501"/>
                  </a:lnTo>
                  <a:lnTo>
                    <a:pt x="8442" y="4501"/>
                  </a:lnTo>
                  <a:lnTo>
                    <a:pt x="84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14;p54">
              <a:extLst>
                <a:ext uri="{FF2B5EF4-FFF2-40B4-BE49-F238E27FC236}">
                  <a16:creationId xmlns:a16="http://schemas.microsoft.com/office/drawing/2014/main" id="{3D4FDD4E-DABC-D211-8B3B-AF5BF69B69EC}"/>
                </a:ext>
              </a:extLst>
            </p:cNvPr>
            <p:cNvSpPr/>
            <p:nvPr/>
          </p:nvSpPr>
          <p:spPr>
            <a:xfrm>
              <a:off x="2556550" y="6435150"/>
              <a:ext cx="112850" cy="149750"/>
            </a:xfrm>
            <a:custGeom>
              <a:avLst/>
              <a:gdLst/>
              <a:ahLst/>
              <a:cxnLst/>
              <a:rect l="l" t="t" r="r" b="b"/>
              <a:pathLst>
                <a:path w="4514" h="5990" extrusionOk="0">
                  <a:moveTo>
                    <a:pt x="1" y="0"/>
                  </a:moveTo>
                  <a:lnTo>
                    <a:pt x="1" y="5989"/>
                  </a:lnTo>
                  <a:lnTo>
                    <a:pt x="3763" y="5989"/>
                  </a:lnTo>
                  <a:cubicBezTo>
                    <a:pt x="4168" y="5989"/>
                    <a:pt x="4513" y="5656"/>
                    <a:pt x="4513" y="5239"/>
                  </a:cubicBezTo>
                  <a:lnTo>
                    <a:pt x="4513" y="750"/>
                  </a:lnTo>
                  <a:cubicBezTo>
                    <a:pt x="4513" y="334"/>
                    <a:pt x="4168" y="0"/>
                    <a:pt x="3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15;p54">
              <a:extLst>
                <a:ext uri="{FF2B5EF4-FFF2-40B4-BE49-F238E27FC236}">
                  <a16:creationId xmlns:a16="http://schemas.microsoft.com/office/drawing/2014/main" id="{84EAC5D2-D617-D517-EACA-D38D8DD7D643}"/>
                </a:ext>
              </a:extLst>
            </p:cNvPr>
            <p:cNvSpPr/>
            <p:nvPr/>
          </p:nvSpPr>
          <p:spPr>
            <a:xfrm>
              <a:off x="1333200" y="6311625"/>
              <a:ext cx="1416550" cy="98550"/>
            </a:xfrm>
            <a:custGeom>
              <a:avLst/>
              <a:gdLst/>
              <a:ahLst/>
              <a:cxnLst/>
              <a:rect l="l" t="t" r="r" b="b"/>
              <a:pathLst>
                <a:path w="56662" h="3942" extrusionOk="0">
                  <a:moveTo>
                    <a:pt x="0" y="0"/>
                  </a:moveTo>
                  <a:lnTo>
                    <a:pt x="0" y="3858"/>
                  </a:lnTo>
                  <a:lnTo>
                    <a:pt x="56662" y="3941"/>
                  </a:lnTo>
                  <a:lnTo>
                    <a:pt x="56662" y="9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16;p54">
              <a:extLst>
                <a:ext uri="{FF2B5EF4-FFF2-40B4-BE49-F238E27FC236}">
                  <a16:creationId xmlns:a16="http://schemas.microsoft.com/office/drawing/2014/main" id="{6714BC31-04E2-ABEF-2CC4-9A20EE36B7BF}"/>
                </a:ext>
              </a:extLst>
            </p:cNvPr>
            <p:cNvSpPr/>
            <p:nvPr/>
          </p:nvSpPr>
          <p:spPr>
            <a:xfrm>
              <a:off x="91975" y="6285725"/>
              <a:ext cx="1240950" cy="244400"/>
            </a:xfrm>
            <a:custGeom>
              <a:avLst/>
              <a:gdLst/>
              <a:ahLst/>
              <a:cxnLst/>
              <a:rect l="l" t="t" r="r" b="b"/>
              <a:pathLst>
                <a:path w="49638" h="9776" extrusionOk="0">
                  <a:moveTo>
                    <a:pt x="14811" y="0"/>
                  </a:moveTo>
                  <a:cubicBezTo>
                    <a:pt x="14466" y="0"/>
                    <a:pt x="14121" y="36"/>
                    <a:pt x="13776" y="120"/>
                  </a:cubicBezTo>
                  <a:lnTo>
                    <a:pt x="1560" y="3120"/>
                  </a:lnTo>
                  <a:cubicBezTo>
                    <a:pt x="655" y="3346"/>
                    <a:pt x="0" y="4168"/>
                    <a:pt x="0" y="5096"/>
                  </a:cubicBezTo>
                  <a:lnTo>
                    <a:pt x="0" y="6977"/>
                  </a:lnTo>
                  <a:lnTo>
                    <a:pt x="3465" y="9775"/>
                  </a:lnTo>
                  <a:lnTo>
                    <a:pt x="49637" y="9775"/>
                  </a:lnTo>
                  <a:lnTo>
                    <a:pt x="49637"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17;p54">
              <a:extLst>
                <a:ext uri="{FF2B5EF4-FFF2-40B4-BE49-F238E27FC236}">
                  <a16:creationId xmlns:a16="http://schemas.microsoft.com/office/drawing/2014/main" id="{EEFEA161-CF64-169F-EFDD-20FA681999F0}"/>
                </a:ext>
              </a:extLst>
            </p:cNvPr>
            <p:cNvSpPr/>
            <p:nvPr/>
          </p:nvSpPr>
          <p:spPr>
            <a:xfrm>
              <a:off x="806050" y="6311625"/>
              <a:ext cx="373875" cy="87525"/>
            </a:xfrm>
            <a:custGeom>
              <a:avLst/>
              <a:gdLst/>
              <a:ahLst/>
              <a:cxnLst/>
              <a:rect l="l" t="t" r="r" b="b"/>
              <a:pathLst>
                <a:path w="14955" h="3501" extrusionOk="0">
                  <a:moveTo>
                    <a:pt x="845" y="0"/>
                  </a:moveTo>
                  <a:cubicBezTo>
                    <a:pt x="381" y="0"/>
                    <a:pt x="0" y="393"/>
                    <a:pt x="0" y="846"/>
                  </a:cubicBezTo>
                  <a:lnTo>
                    <a:pt x="0" y="2655"/>
                  </a:lnTo>
                  <a:cubicBezTo>
                    <a:pt x="0" y="3108"/>
                    <a:pt x="381" y="3501"/>
                    <a:pt x="845" y="3501"/>
                  </a:cubicBezTo>
                  <a:lnTo>
                    <a:pt x="14109" y="3501"/>
                  </a:lnTo>
                  <a:cubicBezTo>
                    <a:pt x="14561" y="3501"/>
                    <a:pt x="14954" y="3108"/>
                    <a:pt x="14954" y="2655"/>
                  </a:cubicBezTo>
                  <a:lnTo>
                    <a:pt x="14954" y="846"/>
                  </a:lnTo>
                  <a:cubicBezTo>
                    <a:pt x="14954" y="393"/>
                    <a:pt x="14561" y="0"/>
                    <a:pt x="14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18;p54">
              <a:extLst>
                <a:ext uri="{FF2B5EF4-FFF2-40B4-BE49-F238E27FC236}">
                  <a16:creationId xmlns:a16="http://schemas.microsoft.com/office/drawing/2014/main" id="{2236A566-5AB8-494E-C379-E9833F4D78EB}"/>
                </a:ext>
              </a:extLst>
            </p:cNvPr>
            <p:cNvSpPr/>
            <p:nvPr/>
          </p:nvSpPr>
          <p:spPr>
            <a:xfrm>
              <a:off x="816750" y="6331850"/>
              <a:ext cx="352750" cy="15525"/>
            </a:xfrm>
            <a:custGeom>
              <a:avLst/>
              <a:gdLst/>
              <a:ahLst/>
              <a:cxnLst/>
              <a:rect l="l" t="t" r="r" b="b"/>
              <a:pathLst>
                <a:path w="14110" h="621" extrusionOk="0">
                  <a:moveTo>
                    <a:pt x="1" y="1"/>
                  </a:moveTo>
                  <a:lnTo>
                    <a:pt x="1" y="25"/>
                  </a:lnTo>
                  <a:lnTo>
                    <a:pt x="1" y="620"/>
                  </a:lnTo>
                  <a:lnTo>
                    <a:pt x="14110" y="620"/>
                  </a:lnTo>
                  <a:lnTo>
                    <a:pt x="14110" y="25"/>
                  </a:lnTo>
                  <a:lnTo>
                    <a:pt x="14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19;p54">
              <a:extLst>
                <a:ext uri="{FF2B5EF4-FFF2-40B4-BE49-F238E27FC236}">
                  <a16:creationId xmlns:a16="http://schemas.microsoft.com/office/drawing/2014/main" id="{297446C4-558D-8B1C-66F5-09379605EE3F}"/>
                </a:ext>
              </a:extLst>
            </p:cNvPr>
            <p:cNvSpPr/>
            <p:nvPr/>
          </p:nvSpPr>
          <p:spPr>
            <a:xfrm>
              <a:off x="816450" y="6361925"/>
              <a:ext cx="352150" cy="26800"/>
            </a:xfrm>
            <a:custGeom>
              <a:avLst/>
              <a:gdLst/>
              <a:ahLst/>
              <a:cxnLst/>
              <a:rect l="l" t="t" r="r" b="b"/>
              <a:pathLst>
                <a:path w="14086" h="1072" extrusionOk="0">
                  <a:moveTo>
                    <a:pt x="1" y="0"/>
                  </a:moveTo>
                  <a:lnTo>
                    <a:pt x="1" y="643"/>
                  </a:lnTo>
                  <a:cubicBezTo>
                    <a:pt x="1" y="870"/>
                    <a:pt x="191" y="1072"/>
                    <a:pt x="418" y="1072"/>
                  </a:cubicBezTo>
                  <a:lnTo>
                    <a:pt x="13669" y="1072"/>
                  </a:lnTo>
                  <a:cubicBezTo>
                    <a:pt x="13907" y="1072"/>
                    <a:pt x="14086" y="882"/>
                    <a:pt x="14086" y="643"/>
                  </a:cubicBezTo>
                  <a:lnTo>
                    <a:pt x="140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20;p54">
              <a:extLst>
                <a:ext uri="{FF2B5EF4-FFF2-40B4-BE49-F238E27FC236}">
                  <a16:creationId xmlns:a16="http://schemas.microsoft.com/office/drawing/2014/main" id="{535035B2-7E36-CF1B-21F1-90373EB14379}"/>
                </a:ext>
              </a:extLst>
            </p:cNvPr>
            <p:cNvSpPr/>
            <p:nvPr/>
          </p:nvSpPr>
          <p:spPr>
            <a:xfrm>
              <a:off x="750375" y="6462825"/>
              <a:ext cx="582850" cy="67300"/>
            </a:xfrm>
            <a:custGeom>
              <a:avLst/>
              <a:gdLst/>
              <a:ahLst/>
              <a:cxnLst/>
              <a:rect l="l" t="t" r="r" b="b"/>
              <a:pathLst>
                <a:path w="23314" h="2692" extrusionOk="0">
                  <a:moveTo>
                    <a:pt x="1" y="1"/>
                  </a:moveTo>
                  <a:lnTo>
                    <a:pt x="1" y="2691"/>
                  </a:lnTo>
                  <a:lnTo>
                    <a:pt x="23313" y="2691"/>
                  </a:lnTo>
                  <a:lnTo>
                    <a:pt x="23313" y="1"/>
                  </a:lnTo>
                  <a:close/>
                </a:path>
              </a:pathLst>
            </a:custGeom>
            <a:solidFill>
              <a:srgbClr val="000000">
                <a:alpha val="23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21;p54">
              <a:extLst>
                <a:ext uri="{FF2B5EF4-FFF2-40B4-BE49-F238E27FC236}">
                  <a16:creationId xmlns:a16="http://schemas.microsoft.com/office/drawing/2014/main" id="{BC5AEB42-0A99-56D9-4652-2CC773D6582B}"/>
                </a:ext>
              </a:extLst>
            </p:cNvPr>
            <p:cNvSpPr/>
            <p:nvPr/>
          </p:nvSpPr>
          <p:spPr>
            <a:xfrm>
              <a:off x="311050" y="6565825"/>
              <a:ext cx="72350" cy="129500"/>
            </a:xfrm>
            <a:custGeom>
              <a:avLst/>
              <a:gdLst/>
              <a:ahLst/>
              <a:cxnLst/>
              <a:rect l="l" t="t" r="r" b="b"/>
              <a:pathLst>
                <a:path w="2894" h="5180" extrusionOk="0">
                  <a:moveTo>
                    <a:pt x="1476" y="0"/>
                  </a:moveTo>
                  <a:lnTo>
                    <a:pt x="1476" y="0"/>
                  </a:lnTo>
                  <a:cubicBezTo>
                    <a:pt x="1167" y="905"/>
                    <a:pt x="0" y="3274"/>
                    <a:pt x="2405" y="5179"/>
                  </a:cubicBezTo>
                  <a:cubicBezTo>
                    <a:pt x="2893" y="4894"/>
                    <a:pt x="1084" y="3834"/>
                    <a:pt x="2072" y="1024"/>
                  </a:cubicBezTo>
                  <a:cubicBezTo>
                    <a:pt x="2143" y="822"/>
                    <a:pt x="2619" y="667"/>
                    <a:pt x="2536" y="476"/>
                  </a:cubicBezTo>
                  <a:cubicBezTo>
                    <a:pt x="2417" y="238"/>
                    <a:pt x="1738" y="48"/>
                    <a:pt x="1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22;p54">
              <a:extLst>
                <a:ext uri="{FF2B5EF4-FFF2-40B4-BE49-F238E27FC236}">
                  <a16:creationId xmlns:a16="http://schemas.microsoft.com/office/drawing/2014/main" id="{FDA34A1B-7E8A-6BCD-7E15-9D43E7075A9A}"/>
                </a:ext>
              </a:extLst>
            </p:cNvPr>
            <p:cNvSpPr/>
            <p:nvPr/>
          </p:nvSpPr>
          <p:spPr>
            <a:xfrm>
              <a:off x="-44075" y="6406275"/>
              <a:ext cx="847450" cy="592625"/>
            </a:xfrm>
            <a:custGeom>
              <a:avLst/>
              <a:gdLst/>
              <a:ahLst/>
              <a:cxnLst/>
              <a:rect l="l" t="t" r="r" b="b"/>
              <a:pathLst>
                <a:path w="33898" h="23705" extrusionOk="0">
                  <a:moveTo>
                    <a:pt x="20432" y="7811"/>
                  </a:moveTo>
                  <a:cubicBezTo>
                    <a:pt x="21087" y="7811"/>
                    <a:pt x="21623" y="8347"/>
                    <a:pt x="21623" y="9002"/>
                  </a:cubicBezTo>
                  <a:lnTo>
                    <a:pt x="21623" y="10788"/>
                  </a:lnTo>
                  <a:lnTo>
                    <a:pt x="21599" y="10788"/>
                  </a:lnTo>
                  <a:cubicBezTo>
                    <a:pt x="21599" y="11442"/>
                    <a:pt x="21063" y="11978"/>
                    <a:pt x="20408" y="11978"/>
                  </a:cubicBezTo>
                  <a:lnTo>
                    <a:pt x="13967" y="11978"/>
                  </a:lnTo>
                  <a:cubicBezTo>
                    <a:pt x="13122" y="11978"/>
                    <a:pt x="12550" y="11133"/>
                    <a:pt x="12872" y="10335"/>
                  </a:cubicBezTo>
                  <a:lnTo>
                    <a:pt x="13574" y="8573"/>
                  </a:lnTo>
                  <a:cubicBezTo>
                    <a:pt x="13753" y="8121"/>
                    <a:pt x="14193" y="7823"/>
                    <a:pt x="14681" y="7823"/>
                  </a:cubicBezTo>
                  <a:lnTo>
                    <a:pt x="20408" y="7811"/>
                  </a:lnTo>
                  <a:close/>
                  <a:moveTo>
                    <a:pt x="5168" y="0"/>
                  </a:moveTo>
                  <a:cubicBezTo>
                    <a:pt x="4430" y="0"/>
                    <a:pt x="3811" y="608"/>
                    <a:pt x="3811" y="1346"/>
                  </a:cubicBezTo>
                  <a:lnTo>
                    <a:pt x="3811" y="3251"/>
                  </a:lnTo>
                  <a:cubicBezTo>
                    <a:pt x="3811" y="3989"/>
                    <a:pt x="4394" y="4549"/>
                    <a:pt x="5121" y="4596"/>
                  </a:cubicBezTo>
                  <a:cubicBezTo>
                    <a:pt x="5680" y="4620"/>
                    <a:pt x="6121" y="4799"/>
                    <a:pt x="6490" y="5049"/>
                  </a:cubicBezTo>
                  <a:cubicBezTo>
                    <a:pt x="7049" y="5442"/>
                    <a:pt x="7359" y="6037"/>
                    <a:pt x="7418" y="6644"/>
                  </a:cubicBezTo>
                  <a:cubicBezTo>
                    <a:pt x="7466" y="7097"/>
                    <a:pt x="7347" y="7549"/>
                    <a:pt x="7073" y="7942"/>
                  </a:cubicBezTo>
                  <a:cubicBezTo>
                    <a:pt x="4073" y="11585"/>
                    <a:pt x="1477" y="15979"/>
                    <a:pt x="263" y="20122"/>
                  </a:cubicBezTo>
                  <a:cubicBezTo>
                    <a:pt x="1" y="20967"/>
                    <a:pt x="406" y="21884"/>
                    <a:pt x="1215" y="22241"/>
                  </a:cubicBezTo>
                  <a:cubicBezTo>
                    <a:pt x="2846" y="22979"/>
                    <a:pt x="5752" y="23444"/>
                    <a:pt x="8026" y="23694"/>
                  </a:cubicBezTo>
                  <a:cubicBezTo>
                    <a:pt x="8097" y="23701"/>
                    <a:pt x="8163" y="23705"/>
                    <a:pt x="8223" y="23705"/>
                  </a:cubicBezTo>
                  <a:cubicBezTo>
                    <a:pt x="8660" y="23705"/>
                    <a:pt x="8815" y="23511"/>
                    <a:pt x="8585" y="23051"/>
                  </a:cubicBezTo>
                  <a:cubicBezTo>
                    <a:pt x="8585" y="23051"/>
                    <a:pt x="8050" y="22217"/>
                    <a:pt x="8002" y="21682"/>
                  </a:cubicBezTo>
                  <a:cubicBezTo>
                    <a:pt x="7966" y="21170"/>
                    <a:pt x="8145" y="20872"/>
                    <a:pt x="8597" y="20634"/>
                  </a:cubicBezTo>
                  <a:lnTo>
                    <a:pt x="9204" y="20396"/>
                  </a:lnTo>
                  <a:cubicBezTo>
                    <a:pt x="9752" y="20122"/>
                    <a:pt x="10026" y="19479"/>
                    <a:pt x="9847" y="18884"/>
                  </a:cubicBezTo>
                  <a:lnTo>
                    <a:pt x="9621" y="18169"/>
                  </a:lnTo>
                  <a:cubicBezTo>
                    <a:pt x="9443" y="17586"/>
                    <a:pt x="9752" y="16979"/>
                    <a:pt x="10324" y="16764"/>
                  </a:cubicBezTo>
                  <a:lnTo>
                    <a:pt x="10514" y="16693"/>
                  </a:lnTo>
                  <a:cubicBezTo>
                    <a:pt x="11109" y="16467"/>
                    <a:pt x="11455" y="15860"/>
                    <a:pt x="11336" y="15240"/>
                  </a:cubicBezTo>
                  <a:lnTo>
                    <a:pt x="11228" y="14657"/>
                  </a:lnTo>
                  <a:cubicBezTo>
                    <a:pt x="11121" y="14133"/>
                    <a:pt x="11395" y="13621"/>
                    <a:pt x="11883" y="13407"/>
                  </a:cubicBezTo>
                  <a:lnTo>
                    <a:pt x="13086" y="12847"/>
                  </a:lnTo>
                  <a:lnTo>
                    <a:pt x="20670" y="12847"/>
                  </a:lnTo>
                  <a:cubicBezTo>
                    <a:pt x="21218" y="12847"/>
                    <a:pt x="21623" y="12704"/>
                    <a:pt x="21992" y="12419"/>
                  </a:cubicBezTo>
                  <a:cubicBezTo>
                    <a:pt x="22432" y="12073"/>
                    <a:pt x="22694" y="11514"/>
                    <a:pt x="22706" y="10942"/>
                  </a:cubicBezTo>
                  <a:lnTo>
                    <a:pt x="22718" y="8537"/>
                  </a:lnTo>
                  <a:cubicBezTo>
                    <a:pt x="22730" y="7573"/>
                    <a:pt x="23504" y="6763"/>
                    <a:pt x="24480" y="6751"/>
                  </a:cubicBezTo>
                  <a:cubicBezTo>
                    <a:pt x="25945" y="6716"/>
                    <a:pt x="27707" y="6692"/>
                    <a:pt x="29981" y="6680"/>
                  </a:cubicBezTo>
                  <a:cubicBezTo>
                    <a:pt x="31183" y="6680"/>
                    <a:pt x="32934" y="6049"/>
                    <a:pt x="33862" y="5311"/>
                  </a:cubicBezTo>
                  <a:lnTo>
                    <a:pt x="33898" y="5311"/>
                  </a:lnTo>
                  <a:lnTo>
                    <a:pt x="33898" y="4489"/>
                  </a:lnTo>
                  <a:cubicBezTo>
                    <a:pt x="33898" y="2001"/>
                    <a:pt x="31886" y="0"/>
                    <a:pt x="29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23;p54">
              <a:extLst>
                <a:ext uri="{FF2B5EF4-FFF2-40B4-BE49-F238E27FC236}">
                  <a16:creationId xmlns:a16="http://schemas.microsoft.com/office/drawing/2014/main" id="{93BEE956-17E2-6159-8221-AD40D1312110}"/>
                </a:ext>
              </a:extLst>
            </p:cNvPr>
            <p:cNvSpPr/>
            <p:nvPr/>
          </p:nvSpPr>
          <p:spPr>
            <a:xfrm>
              <a:off x="-12225" y="6644050"/>
              <a:ext cx="268225" cy="322425"/>
            </a:xfrm>
            <a:custGeom>
              <a:avLst/>
              <a:gdLst/>
              <a:ahLst/>
              <a:cxnLst/>
              <a:rect l="l" t="t" r="r" b="b"/>
              <a:pathLst>
                <a:path w="10729" h="12897" extrusionOk="0">
                  <a:moveTo>
                    <a:pt x="6911" y="0"/>
                  </a:moveTo>
                  <a:cubicBezTo>
                    <a:pt x="6345" y="0"/>
                    <a:pt x="5802" y="277"/>
                    <a:pt x="5454" y="741"/>
                  </a:cubicBezTo>
                  <a:cubicBezTo>
                    <a:pt x="2954" y="4074"/>
                    <a:pt x="1037" y="7706"/>
                    <a:pt x="84" y="10944"/>
                  </a:cubicBezTo>
                  <a:cubicBezTo>
                    <a:pt x="1" y="11242"/>
                    <a:pt x="132" y="11575"/>
                    <a:pt x="394" y="11683"/>
                  </a:cubicBezTo>
                  <a:cubicBezTo>
                    <a:pt x="1465" y="12159"/>
                    <a:pt x="3406" y="12587"/>
                    <a:pt x="5692" y="12897"/>
                  </a:cubicBezTo>
                  <a:cubicBezTo>
                    <a:pt x="5621" y="12695"/>
                    <a:pt x="5573" y="12468"/>
                    <a:pt x="5561" y="12254"/>
                  </a:cubicBezTo>
                  <a:cubicBezTo>
                    <a:pt x="5502" y="11302"/>
                    <a:pt x="5918" y="10563"/>
                    <a:pt x="6764" y="10111"/>
                  </a:cubicBezTo>
                  <a:lnTo>
                    <a:pt x="6823" y="10087"/>
                  </a:lnTo>
                  <a:lnTo>
                    <a:pt x="7407" y="9861"/>
                  </a:lnTo>
                  <a:cubicBezTo>
                    <a:pt x="7454" y="9837"/>
                    <a:pt x="7466" y="9778"/>
                    <a:pt x="7454" y="9730"/>
                  </a:cubicBezTo>
                  <a:lnTo>
                    <a:pt x="7228" y="9016"/>
                  </a:lnTo>
                  <a:cubicBezTo>
                    <a:pt x="6883" y="7849"/>
                    <a:pt x="7502" y="6622"/>
                    <a:pt x="8633" y="6206"/>
                  </a:cubicBezTo>
                  <a:lnTo>
                    <a:pt x="8811" y="6122"/>
                  </a:lnTo>
                  <a:cubicBezTo>
                    <a:pt x="8871" y="6099"/>
                    <a:pt x="8907" y="6039"/>
                    <a:pt x="8895" y="5979"/>
                  </a:cubicBezTo>
                  <a:lnTo>
                    <a:pt x="8788" y="5396"/>
                  </a:lnTo>
                  <a:cubicBezTo>
                    <a:pt x="8597" y="4360"/>
                    <a:pt x="9133" y="3312"/>
                    <a:pt x="10097" y="2884"/>
                  </a:cubicBezTo>
                  <a:lnTo>
                    <a:pt x="10728" y="2598"/>
                  </a:lnTo>
                  <a:cubicBezTo>
                    <a:pt x="10538" y="2312"/>
                    <a:pt x="10419" y="1991"/>
                    <a:pt x="10371" y="1658"/>
                  </a:cubicBezTo>
                  <a:cubicBezTo>
                    <a:pt x="10264" y="860"/>
                    <a:pt x="9597" y="288"/>
                    <a:pt x="8823" y="205"/>
                  </a:cubicBezTo>
                  <a:lnTo>
                    <a:pt x="7133" y="14"/>
                  </a:lnTo>
                  <a:cubicBezTo>
                    <a:pt x="7059" y="5"/>
                    <a:pt x="6984" y="0"/>
                    <a:pt x="6911"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24;p54">
              <a:extLst>
                <a:ext uri="{FF2B5EF4-FFF2-40B4-BE49-F238E27FC236}">
                  <a16:creationId xmlns:a16="http://schemas.microsoft.com/office/drawing/2014/main" id="{906AB429-7156-854F-6C58-1B74D532AD91}"/>
                </a:ext>
              </a:extLst>
            </p:cNvPr>
            <p:cNvSpPr/>
            <p:nvPr/>
          </p:nvSpPr>
          <p:spPr>
            <a:xfrm>
              <a:off x="255975" y="6478600"/>
              <a:ext cx="40200" cy="40225"/>
            </a:xfrm>
            <a:custGeom>
              <a:avLst/>
              <a:gdLst/>
              <a:ahLst/>
              <a:cxnLst/>
              <a:rect l="l" t="t" r="r" b="b"/>
              <a:pathLst>
                <a:path w="1608" h="1609" extrusionOk="0">
                  <a:moveTo>
                    <a:pt x="798" y="1"/>
                  </a:moveTo>
                  <a:cubicBezTo>
                    <a:pt x="358" y="1"/>
                    <a:pt x="0" y="358"/>
                    <a:pt x="0" y="810"/>
                  </a:cubicBezTo>
                  <a:cubicBezTo>
                    <a:pt x="0" y="1251"/>
                    <a:pt x="358" y="1608"/>
                    <a:pt x="798" y="1608"/>
                  </a:cubicBezTo>
                  <a:cubicBezTo>
                    <a:pt x="1251" y="1608"/>
                    <a:pt x="1608" y="1251"/>
                    <a:pt x="1608" y="810"/>
                  </a:cubicBezTo>
                  <a:cubicBezTo>
                    <a:pt x="1608" y="358"/>
                    <a:pt x="1251" y="1"/>
                    <a:pt x="798"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25;p54">
              <a:extLst>
                <a:ext uri="{FF2B5EF4-FFF2-40B4-BE49-F238E27FC236}">
                  <a16:creationId xmlns:a16="http://schemas.microsoft.com/office/drawing/2014/main" id="{9EC87151-F5C4-15E8-E928-26E37F59F8A6}"/>
                </a:ext>
              </a:extLst>
            </p:cNvPr>
            <p:cNvSpPr/>
            <p:nvPr/>
          </p:nvSpPr>
          <p:spPr>
            <a:xfrm>
              <a:off x="491725" y="6478600"/>
              <a:ext cx="40500" cy="40225"/>
            </a:xfrm>
            <a:custGeom>
              <a:avLst/>
              <a:gdLst/>
              <a:ahLst/>
              <a:cxnLst/>
              <a:rect l="l" t="t" r="r" b="b"/>
              <a:pathLst>
                <a:path w="1620" h="1609" extrusionOk="0">
                  <a:moveTo>
                    <a:pt x="810" y="1"/>
                  </a:moveTo>
                  <a:cubicBezTo>
                    <a:pt x="357" y="1"/>
                    <a:pt x="0" y="358"/>
                    <a:pt x="0" y="810"/>
                  </a:cubicBezTo>
                  <a:cubicBezTo>
                    <a:pt x="0" y="1251"/>
                    <a:pt x="357" y="1608"/>
                    <a:pt x="810" y="1608"/>
                  </a:cubicBezTo>
                  <a:cubicBezTo>
                    <a:pt x="1250" y="1608"/>
                    <a:pt x="1619" y="1251"/>
                    <a:pt x="1619" y="810"/>
                  </a:cubicBezTo>
                  <a:cubicBezTo>
                    <a:pt x="1619" y="358"/>
                    <a:pt x="1250" y="1"/>
                    <a:pt x="810"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26;p54">
              <a:extLst>
                <a:ext uri="{FF2B5EF4-FFF2-40B4-BE49-F238E27FC236}">
                  <a16:creationId xmlns:a16="http://schemas.microsoft.com/office/drawing/2014/main" id="{6C48F001-2696-7EBA-CB59-F46F098AECD3}"/>
                </a:ext>
              </a:extLst>
            </p:cNvPr>
            <p:cNvSpPr/>
            <p:nvPr/>
          </p:nvSpPr>
          <p:spPr>
            <a:xfrm>
              <a:off x="1297775" y="6375325"/>
              <a:ext cx="1273400" cy="209575"/>
            </a:xfrm>
            <a:custGeom>
              <a:avLst/>
              <a:gdLst/>
              <a:ahLst/>
              <a:cxnLst/>
              <a:rect l="l" t="t" r="r" b="b"/>
              <a:pathLst>
                <a:path w="50936" h="8383" extrusionOk="0">
                  <a:moveTo>
                    <a:pt x="24563" y="0"/>
                  </a:moveTo>
                  <a:lnTo>
                    <a:pt x="20955" y="953"/>
                  </a:lnTo>
                  <a:lnTo>
                    <a:pt x="0" y="953"/>
                  </a:lnTo>
                  <a:lnTo>
                    <a:pt x="0" y="6322"/>
                  </a:lnTo>
                  <a:cubicBezTo>
                    <a:pt x="0" y="7454"/>
                    <a:pt x="929" y="8382"/>
                    <a:pt x="2060" y="8382"/>
                  </a:cubicBezTo>
                  <a:lnTo>
                    <a:pt x="44041" y="8382"/>
                  </a:lnTo>
                  <a:cubicBezTo>
                    <a:pt x="44732" y="8382"/>
                    <a:pt x="45423" y="8108"/>
                    <a:pt x="45946" y="7632"/>
                  </a:cubicBezTo>
                  <a:lnTo>
                    <a:pt x="50352" y="3632"/>
                  </a:lnTo>
                  <a:lnTo>
                    <a:pt x="50899" y="3143"/>
                  </a:lnTo>
                  <a:lnTo>
                    <a:pt x="50935" y="3108"/>
                  </a:lnTo>
                  <a:lnTo>
                    <a:pt x="50935" y="941"/>
                  </a:lnTo>
                  <a:cubicBezTo>
                    <a:pt x="50935" y="786"/>
                    <a:pt x="50888" y="619"/>
                    <a:pt x="50816" y="500"/>
                  </a:cubicBezTo>
                  <a:cubicBezTo>
                    <a:pt x="50661" y="203"/>
                    <a:pt x="50340" y="0"/>
                    <a:pt x="49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27;p54">
              <a:extLst>
                <a:ext uri="{FF2B5EF4-FFF2-40B4-BE49-F238E27FC236}">
                  <a16:creationId xmlns:a16="http://schemas.microsoft.com/office/drawing/2014/main" id="{B6BBA4BA-77CB-8EF5-B838-BC6B3299F99A}"/>
                </a:ext>
              </a:extLst>
            </p:cNvPr>
            <p:cNvSpPr/>
            <p:nvPr/>
          </p:nvSpPr>
          <p:spPr>
            <a:xfrm>
              <a:off x="1907975" y="6408050"/>
              <a:ext cx="588175" cy="54200"/>
            </a:xfrm>
            <a:custGeom>
              <a:avLst/>
              <a:gdLst/>
              <a:ahLst/>
              <a:cxnLst/>
              <a:rect l="l" t="t" r="r" b="b"/>
              <a:pathLst>
                <a:path w="23527" h="2168" extrusionOk="0">
                  <a:moveTo>
                    <a:pt x="1084" y="1"/>
                  </a:moveTo>
                  <a:cubicBezTo>
                    <a:pt x="488" y="1"/>
                    <a:pt x="0" y="477"/>
                    <a:pt x="0" y="1084"/>
                  </a:cubicBezTo>
                  <a:cubicBezTo>
                    <a:pt x="0" y="1680"/>
                    <a:pt x="476" y="2168"/>
                    <a:pt x="1084" y="2168"/>
                  </a:cubicBezTo>
                  <a:lnTo>
                    <a:pt x="22443" y="2168"/>
                  </a:lnTo>
                  <a:cubicBezTo>
                    <a:pt x="23039" y="2168"/>
                    <a:pt x="23527" y="1692"/>
                    <a:pt x="23527" y="1084"/>
                  </a:cubicBezTo>
                  <a:cubicBezTo>
                    <a:pt x="23527" y="489"/>
                    <a:pt x="23039" y="1"/>
                    <a:pt x="2243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28;p54">
              <a:extLst>
                <a:ext uri="{FF2B5EF4-FFF2-40B4-BE49-F238E27FC236}">
                  <a16:creationId xmlns:a16="http://schemas.microsoft.com/office/drawing/2014/main" id="{020EBAB6-13F0-9A0A-185C-BD11A0B4B758}"/>
                </a:ext>
              </a:extLst>
            </p:cNvPr>
            <p:cNvSpPr/>
            <p:nvPr/>
          </p:nvSpPr>
          <p:spPr>
            <a:xfrm>
              <a:off x="1409100" y="6481575"/>
              <a:ext cx="67275" cy="103625"/>
            </a:xfrm>
            <a:custGeom>
              <a:avLst/>
              <a:gdLst/>
              <a:ahLst/>
              <a:cxnLst/>
              <a:rect l="l" t="t" r="r" b="b"/>
              <a:pathLst>
                <a:path w="2691" h="4145" extrusionOk="0">
                  <a:moveTo>
                    <a:pt x="1989" y="1"/>
                  </a:moveTo>
                  <a:cubicBezTo>
                    <a:pt x="1560" y="1"/>
                    <a:pt x="1119" y="358"/>
                    <a:pt x="977" y="798"/>
                  </a:cubicBezTo>
                  <a:lnTo>
                    <a:pt x="0" y="4144"/>
                  </a:lnTo>
                  <a:lnTo>
                    <a:pt x="1584" y="4144"/>
                  </a:lnTo>
                  <a:lnTo>
                    <a:pt x="2572" y="798"/>
                  </a:lnTo>
                  <a:cubicBezTo>
                    <a:pt x="2691"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29;p54">
              <a:extLst>
                <a:ext uri="{FF2B5EF4-FFF2-40B4-BE49-F238E27FC236}">
                  <a16:creationId xmlns:a16="http://schemas.microsoft.com/office/drawing/2014/main" id="{B6359921-6895-7185-0566-7AF6E43BA06B}"/>
                </a:ext>
              </a:extLst>
            </p:cNvPr>
            <p:cNvSpPr/>
            <p:nvPr/>
          </p:nvSpPr>
          <p:spPr>
            <a:xfrm>
              <a:off x="1479050" y="6481575"/>
              <a:ext cx="67575" cy="103625"/>
            </a:xfrm>
            <a:custGeom>
              <a:avLst/>
              <a:gdLst/>
              <a:ahLst/>
              <a:cxnLst/>
              <a:rect l="l" t="t" r="r" b="b"/>
              <a:pathLst>
                <a:path w="2703" h="4145" extrusionOk="0">
                  <a:moveTo>
                    <a:pt x="2012" y="1"/>
                  </a:moveTo>
                  <a:cubicBezTo>
                    <a:pt x="1560" y="1"/>
                    <a:pt x="1119" y="358"/>
                    <a:pt x="976" y="798"/>
                  </a:cubicBezTo>
                  <a:lnTo>
                    <a:pt x="0" y="4144"/>
                  </a:lnTo>
                  <a:lnTo>
                    <a:pt x="1596"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30;p54">
              <a:extLst>
                <a:ext uri="{FF2B5EF4-FFF2-40B4-BE49-F238E27FC236}">
                  <a16:creationId xmlns:a16="http://schemas.microsoft.com/office/drawing/2014/main" id="{BF816EFD-A4D1-1AAB-C60D-89D533050CC0}"/>
                </a:ext>
              </a:extLst>
            </p:cNvPr>
            <p:cNvSpPr/>
            <p:nvPr/>
          </p:nvSpPr>
          <p:spPr>
            <a:xfrm>
              <a:off x="1549000" y="6481575"/>
              <a:ext cx="67575" cy="103625"/>
            </a:xfrm>
            <a:custGeom>
              <a:avLst/>
              <a:gdLst/>
              <a:ahLst/>
              <a:cxnLst/>
              <a:rect l="l" t="t" r="r" b="b"/>
              <a:pathLst>
                <a:path w="2703" h="4145" extrusionOk="0">
                  <a:moveTo>
                    <a:pt x="2012" y="1"/>
                  </a:moveTo>
                  <a:cubicBezTo>
                    <a:pt x="1560" y="1"/>
                    <a:pt x="1119" y="358"/>
                    <a:pt x="976" y="798"/>
                  </a:cubicBezTo>
                  <a:lnTo>
                    <a:pt x="0" y="4144"/>
                  </a:lnTo>
                  <a:lnTo>
                    <a:pt x="1596"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31;p54">
              <a:extLst>
                <a:ext uri="{FF2B5EF4-FFF2-40B4-BE49-F238E27FC236}">
                  <a16:creationId xmlns:a16="http://schemas.microsoft.com/office/drawing/2014/main" id="{85B1BE1D-10E8-B2B8-6AB0-0EBBD1ACF018}"/>
                </a:ext>
              </a:extLst>
            </p:cNvPr>
            <p:cNvSpPr/>
            <p:nvPr/>
          </p:nvSpPr>
          <p:spPr>
            <a:xfrm>
              <a:off x="1618950" y="6481575"/>
              <a:ext cx="67575" cy="103625"/>
            </a:xfrm>
            <a:custGeom>
              <a:avLst/>
              <a:gdLst/>
              <a:ahLst/>
              <a:cxnLst/>
              <a:rect l="l" t="t" r="r" b="b"/>
              <a:pathLst>
                <a:path w="2703" h="4145" extrusionOk="0">
                  <a:moveTo>
                    <a:pt x="1988" y="1"/>
                  </a:moveTo>
                  <a:cubicBezTo>
                    <a:pt x="1560" y="1"/>
                    <a:pt x="1119" y="358"/>
                    <a:pt x="976" y="798"/>
                  </a:cubicBezTo>
                  <a:lnTo>
                    <a:pt x="0" y="4144"/>
                  </a:lnTo>
                  <a:lnTo>
                    <a:pt x="1584"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32;p54">
              <a:extLst>
                <a:ext uri="{FF2B5EF4-FFF2-40B4-BE49-F238E27FC236}">
                  <a16:creationId xmlns:a16="http://schemas.microsoft.com/office/drawing/2014/main" id="{F1095795-84A6-CE3C-FD4C-A1A8AFEE7FCA}"/>
                </a:ext>
              </a:extLst>
            </p:cNvPr>
            <p:cNvSpPr/>
            <p:nvPr/>
          </p:nvSpPr>
          <p:spPr>
            <a:xfrm>
              <a:off x="1688900" y="6481575"/>
              <a:ext cx="67575" cy="103625"/>
            </a:xfrm>
            <a:custGeom>
              <a:avLst/>
              <a:gdLst/>
              <a:ahLst/>
              <a:cxnLst/>
              <a:rect l="l" t="t" r="r" b="b"/>
              <a:pathLst>
                <a:path w="2703" h="4145" extrusionOk="0">
                  <a:moveTo>
                    <a:pt x="1988" y="1"/>
                  </a:moveTo>
                  <a:cubicBezTo>
                    <a:pt x="1560" y="1"/>
                    <a:pt x="1119" y="358"/>
                    <a:pt x="976" y="798"/>
                  </a:cubicBezTo>
                  <a:lnTo>
                    <a:pt x="0" y="4144"/>
                  </a:lnTo>
                  <a:lnTo>
                    <a:pt x="1596"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33;p54">
              <a:extLst>
                <a:ext uri="{FF2B5EF4-FFF2-40B4-BE49-F238E27FC236}">
                  <a16:creationId xmlns:a16="http://schemas.microsoft.com/office/drawing/2014/main" id="{E9ADC06F-6C44-DA1E-8151-8EE2C15CA1FE}"/>
                </a:ext>
              </a:extLst>
            </p:cNvPr>
            <p:cNvSpPr/>
            <p:nvPr/>
          </p:nvSpPr>
          <p:spPr>
            <a:xfrm>
              <a:off x="1758850" y="6481575"/>
              <a:ext cx="67575" cy="103625"/>
            </a:xfrm>
            <a:custGeom>
              <a:avLst/>
              <a:gdLst/>
              <a:ahLst/>
              <a:cxnLst/>
              <a:rect l="l" t="t" r="r" b="b"/>
              <a:pathLst>
                <a:path w="2703" h="4145" extrusionOk="0">
                  <a:moveTo>
                    <a:pt x="2012" y="1"/>
                  </a:moveTo>
                  <a:cubicBezTo>
                    <a:pt x="1560" y="1"/>
                    <a:pt x="1119" y="358"/>
                    <a:pt x="976" y="798"/>
                  </a:cubicBezTo>
                  <a:lnTo>
                    <a:pt x="0" y="4144"/>
                  </a:lnTo>
                  <a:lnTo>
                    <a:pt x="1595" y="4144"/>
                  </a:lnTo>
                  <a:lnTo>
                    <a:pt x="2572" y="798"/>
                  </a:lnTo>
                  <a:cubicBezTo>
                    <a:pt x="2703" y="346"/>
                    <a:pt x="2453" y="1"/>
                    <a:pt x="2024"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34;p54">
              <a:extLst>
                <a:ext uri="{FF2B5EF4-FFF2-40B4-BE49-F238E27FC236}">
                  <a16:creationId xmlns:a16="http://schemas.microsoft.com/office/drawing/2014/main" id="{EFD4E8F4-EBFC-CA57-9050-0A5C131368B4}"/>
                </a:ext>
              </a:extLst>
            </p:cNvPr>
            <p:cNvSpPr/>
            <p:nvPr/>
          </p:nvSpPr>
          <p:spPr>
            <a:xfrm>
              <a:off x="1828800" y="6481575"/>
              <a:ext cx="67575" cy="103625"/>
            </a:xfrm>
            <a:custGeom>
              <a:avLst/>
              <a:gdLst/>
              <a:ahLst/>
              <a:cxnLst/>
              <a:rect l="l" t="t" r="r" b="b"/>
              <a:pathLst>
                <a:path w="2703" h="4145" extrusionOk="0">
                  <a:moveTo>
                    <a:pt x="1988" y="1"/>
                  </a:moveTo>
                  <a:cubicBezTo>
                    <a:pt x="1560" y="1"/>
                    <a:pt x="1119" y="358"/>
                    <a:pt x="976" y="798"/>
                  </a:cubicBezTo>
                  <a:lnTo>
                    <a:pt x="0" y="4144"/>
                  </a:lnTo>
                  <a:lnTo>
                    <a:pt x="1595" y="4144"/>
                  </a:lnTo>
                  <a:lnTo>
                    <a:pt x="2572" y="798"/>
                  </a:lnTo>
                  <a:cubicBezTo>
                    <a:pt x="2703" y="346"/>
                    <a:pt x="2453" y="1"/>
                    <a:pt x="2012"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35;p54">
              <a:extLst>
                <a:ext uri="{FF2B5EF4-FFF2-40B4-BE49-F238E27FC236}">
                  <a16:creationId xmlns:a16="http://schemas.microsoft.com/office/drawing/2014/main" id="{16BFB557-A0C9-B587-C955-74CFAEEBB810}"/>
                </a:ext>
              </a:extLst>
            </p:cNvPr>
            <p:cNvSpPr/>
            <p:nvPr/>
          </p:nvSpPr>
          <p:spPr>
            <a:xfrm>
              <a:off x="1898725" y="6481575"/>
              <a:ext cx="67600" cy="103625"/>
            </a:xfrm>
            <a:custGeom>
              <a:avLst/>
              <a:gdLst/>
              <a:ahLst/>
              <a:cxnLst/>
              <a:rect l="l" t="t" r="r" b="b"/>
              <a:pathLst>
                <a:path w="2704" h="4145" extrusionOk="0">
                  <a:moveTo>
                    <a:pt x="1989" y="1"/>
                  </a:moveTo>
                  <a:cubicBezTo>
                    <a:pt x="1561" y="1"/>
                    <a:pt x="1120" y="358"/>
                    <a:pt x="977" y="798"/>
                  </a:cubicBezTo>
                  <a:lnTo>
                    <a:pt x="1" y="4144"/>
                  </a:lnTo>
                  <a:lnTo>
                    <a:pt x="1596" y="4144"/>
                  </a:lnTo>
                  <a:lnTo>
                    <a:pt x="2573" y="798"/>
                  </a:lnTo>
                  <a:cubicBezTo>
                    <a:pt x="2704" y="346"/>
                    <a:pt x="2454"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36;p54">
              <a:extLst>
                <a:ext uri="{FF2B5EF4-FFF2-40B4-BE49-F238E27FC236}">
                  <a16:creationId xmlns:a16="http://schemas.microsoft.com/office/drawing/2014/main" id="{8F0C7381-D3AB-8BDD-6BDA-CE25CA5525F8}"/>
                </a:ext>
              </a:extLst>
            </p:cNvPr>
            <p:cNvSpPr/>
            <p:nvPr/>
          </p:nvSpPr>
          <p:spPr>
            <a:xfrm>
              <a:off x="1968675" y="6481575"/>
              <a:ext cx="67600" cy="103625"/>
            </a:xfrm>
            <a:custGeom>
              <a:avLst/>
              <a:gdLst/>
              <a:ahLst/>
              <a:cxnLst/>
              <a:rect l="l" t="t" r="r" b="b"/>
              <a:pathLst>
                <a:path w="2704" h="4145" extrusionOk="0">
                  <a:moveTo>
                    <a:pt x="2013" y="1"/>
                  </a:moveTo>
                  <a:cubicBezTo>
                    <a:pt x="1561" y="1"/>
                    <a:pt x="1120" y="358"/>
                    <a:pt x="977" y="798"/>
                  </a:cubicBezTo>
                  <a:lnTo>
                    <a:pt x="1" y="4144"/>
                  </a:lnTo>
                  <a:lnTo>
                    <a:pt x="1584" y="4144"/>
                  </a:lnTo>
                  <a:lnTo>
                    <a:pt x="2573" y="798"/>
                  </a:lnTo>
                  <a:cubicBezTo>
                    <a:pt x="2704" y="346"/>
                    <a:pt x="2454" y="1"/>
                    <a:pt x="202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837;p54">
              <a:extLst>
                <a:ext uri="{FF2B5EF4-FFF2-40B4-BE49-F238E27FC236}">
                  <a16:creationId xmlns:a16="http://schemas.microsoft.com/office/drawing/2014/main" id="{B5038F90-8884-2EBC-A37F-6D69BB9C7267}"/>
                </a:ext>
              </a:extLst>
            </p:cNvPr>
            <p:cNvSpPr/>
            <p:nvPr/>
          </p:nvSpPr>
          <p:spPr>
            <a:xfrm>
              <a:off x="2038925" y="6481575"/>
              <a:ext cx="67300" cy="103625"/>
            </a:xfrm>
            <a:custGeom>
              <a:avLst/>
              <a:gdLst/>
              <a:ahLst/>
              <a:cxnLst/>
              <a:rect l="l" t="t" r="r" b="b"/>
              <a:pathLst>
                <a:path w="2692" h="4145" extrusionOk="0">
                  <a:moveTo>
                    <a:pt x="2001" y="1"/>
                  </a:moveTo>
                  <a:cubicBezTo>
                    <a:pt x="1561" y="1"/>
                    <a:pt x="1120" y="358"/>
                    <a:pt x="989" y="798"/>
                  </a:cubicBezTo>
                  <a:lnTo>
                    <a:pt x="1" y="4144"/>
                  </a:lnTo>
                  <a:lnTo>
                    <a:pt x="1584" y="4144"/>
                  </a:lnTo>
                  <a:lnTo>
                    <a:pt x="2561" y="798"/>
                  </a:lnTo>
                  <a:cubicBezTo>
                    <a:pt x="2692" y="346"/>
                    <a:pt x="2442"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838;p54">
              <a:extLst>
                <a:ext uri="{FF2B5EF4-FFF2-40B4-BE49-F238E27FC236}">
                  <a16:creationId xmlns:a16="http://schemas.microsoft.com/office/drawing/2014/main" id="{B2BDA4A2-E196-9560-435B-BF1322EE6041}"/>
                </a:ext>
              </a:extLst>
            </p:cNvPr>
            <p:cNvSpPr/>
            <p:nvPr/>
          </p:nvSpPr>
          <p:spPr>
            <a:xfrm>
              <a:off x="2108575" y="6481575"/>
              <a:ext cx="67600" cy="103625"/>
            </a:xfrm>
            <a:custGeom>
              <a:avLst/>
              <a:gdLst/>
              <a:ahLst/>
              <a:cxnLst/>
              <a:rect l="l" t="t" r="r" b="b"/>
              <a:pathLst>
                <a:path w="2704" h="4145" extrusionOk="0">
                  <a:moveTo>
                    <a:pt x="1989" y="1"/>
                  </a:moveTo>
                  <a:cubicBezTo>
                    <a:pt x="1561" y="1"/>
                    <a:pt x="1120" y="358"/>
                    <a:pt x="977" y="798"/>
                  </a:cubicBezTo>
                  <a:lnTo>
                    <a:pt x="1" y="4144"/>
                  </a:lnTo>
                  <a:lnTo>
                    <a:pt x="1596" y="4144"/>
                  </a:lnTo>
                  <a:lnTo>
                    <a:pt x="2573" y="798"/>
                  </a:lnTo>
                  <a:cubicBezTo>
                    <a:pt x="2704" y="346"/>
                    <a:pt x="2454" y="1"/>
                    <a:pt x="2013"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839;p54">
              <a:extLst>
                <a:ext uri="{FF2B5EF4-FFF2-40B4-BE49-F238E27FC236}">
                  <a16:creationId xmlns:a16="http://schemas.microsoft.com/office/drawing/2014/main" id="{10945939-6876-2855-AE78-5CF2E924BCF1}"/>
                </a:ext>
              </a:extLst>
            </p:cNvPr>
            <p:cNvSpPr/>
            <p:nvPr/>
          </p:nvSpPr>
          <p:spPr>
            <a:xfrm>
              <a:off x="2178525" y="6481575"/>
              <a:ext cx="67600" cy="103625"/>
            </a:xfrm>
            <a:custGeom>
              <a:avLst/>
              <a:gdLst/>
              <a:ahLst/>
              <a:cxnLst/>
              <a:rect l="l" t="t" r="r" b="b"/>
              <a:pathLst>
                <a:path w="2704" h="4145" extrusionOk="0">
                  <a:moveTo>
                    <a:pt x="2001" y="1"/>
                  </a:moveTo>
                  <a:cubicBezTo>
                    <a:pt x="1561" y="1"/>
                    <a:pt x="1108" y="358"/>
                    <a:pt x="977" y="798"/>
                  </a:cubicBezTo>
                  <a:lnTo>
                    <a:pt x="1" y="4144"/>
                  </a:lnTo>
                  <a:lnTo>
                    <a:pt x="1584" y="4144"/>
                  </a:lnTo>
                  <a:lnTo>
                    <a:pt x="2573" y="798"/>
                  </a:lnTo>
                  <a:cubicBezTo>
                    <a:pt x="2704" y="346"/>
                    <a:pt x="2454" y="1"/>
                    <a:pt x="2025"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40;p54">
              <a:extLst>
                <a:ext uri="{FF2B5EF4-FFF2-40B4-BE49-F238E27FC236}">
                  <a16:creationId xmlns:a16="http://schemas.microsoft.com/office/drawing/2014/main" id="{953A3109-A518-EF68-84CB-E5B7F4D8C9D8}"/>
                </a:ext>
              </a:extLst>
            </p:cNvPr>
            <p:cNvSpPr/>
            <p:nvPr/>
          </p:nvSpPr>
          <p:spPr>
            <a:xfrm>
              <a:off x="2248475" y="6481575"/>
              <a:ext cx="67600" cy="103625"/>
            </a:xfrm>
            <a:custGeom>
              <a:avLst/>
              <a:gdLst/>
              <a:ahLst/>
              <a:cxnLst/>
              <a:rect l="l" t="t" r="r" b="b"/>
              <a:pathLst>
                <a:path w="2704" h="4145" extrusionOk="0">
                  <a:moveTo>
                    <a:pt x="1989" y="1"/>
                  </a:moveTo>
                  <a:cubicBezTo>
                    <a:pt x="1561" y="1"/>
                    <a:pt x="1108" y="358"/>
                    <a:pt x="977" y="798"/>
                  </a:cubicBezTo>
                  <a:lnTo>
                    <a:pt x="1" y="4144"/>
                  </a:lnTo>
                  <a:lnTo>
                    <a:pt x="1596" y="4144"/>
                  </a:lnTo>
                  <a:lnTo>
                    <a:pt x="2573" y="798"/>
                  </a:lnTo>
                  <a:cubicBezTo>
                    <a:pt x="2704" y="346"/>
                    <a:pt x="2454" y="1"/>
                    <a:pt x="200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41;p54">
              <a:extLst>
                <a:ext uri="{FF2B5EF4-FFF2-40B4-BE49-F238E27FC236}">
                  <a16:creationId xmlns:a16="http://schemas.microsoft.com/office/drawing/2014/main" id="{88E26D38-0A34-307E-5335-FE7B2AEC8BAC}"/>
                </a:ext>
              </a:extLst>
            </p:cNvPr>
            <p:cNvSpPr/>
            <p:nvPr/>
          </p:nvSpPr>
          <p:spPr>
            <a:xfrm>
              <a:off x="2318425" y="6481575"/>
              <a:ext cx="67600" cy="103625"/>
            </a:xfrm>
            <a:custGeom>
              <a:avLst/>
              <a:gdLst/>
              <a:ahLst/>
              <a:cxnLst/>
              <a:rect l="l" t="t" r="r" b="b"/>
              <a:pathLst>
                <a:path w="2704" h="4145" extrusionOk="0">
                  <a:moveTo>
                    <a:pt x="1989" y="1"/>
                  </a:moveTo>
                  <a:cubicBezTo>
                    <a:pt x="1561" y="1"/>
                    <a:pt x="1108" y="358"/>
                    <a:pt x="977" y="798"/>
                  </a:cubicBezTo>
                  <a:lnTo>
                    <a:pt x="1" y="4144"/>
                  </a:lnTo>
                  <a:lnTo>
                    <a:pt x="1584" y="4144"/>
                  </a:lnTo>
                  <a:lnTo>
                    <a:pt x="2573" y="798"/>
                  </a:lnTo>
                  <a:cubicBezTo>
                    <a:pt x="2704" y="346"/>
                    <a:pt x="2453" y="1"/>
                    <a:pt x="200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842;p54">
              <a:extLst>
                <a:ext uri="{FF2B5EF4-FFF2-40B4-BE49-F238E27FC236}">
                  <a16:creationId xmlns:a16="http://schemas.microsoft.com/office/drawing/2014/main" id="{50AEF19D-5FCD-B556-012E-7358C101CDB9}"/>
                </a:ext>
              </a:extLst>
            </p:cNvPr>
            <p:cNvSpPr/>
            <p:nvPr/>
          </p:nvSpPr>
          <p:spPr>
            <a:xfrm>
              <a:off x="52075" y="6856325"/>
              <a:ext cx="40200" cy="40200"/>
            </a:xfrm>
            <a:custGeom>
              <a:avLst/>
              <a:gdLst/>
              <a:ahLst/>
              <a:cxnLst/>
              <a:rect l="l" t="t" r="r" b="b"/>
              <a:pathLst>
                <a:path w="1608" h="1608" extrusionOk="0">
                  <a:moveTo>
                    <a:pt x="798" y="1"/>
                  </a:moveTo>
                  <a:cubicBezTo>
                    <a:pt x="358" y="1"/>
                    <a:pt x="1" y="358"/>
                    <a:pt x="1" y="810"/>
                  </a:cubicBezTo>
                  <a:cubicBezTo>
                    <a:pt x="1" y="1251"/>
                    <a:pt x="358" y="1608"/>
                    <a:pt x="798" y="1608"/>
                  </a:cubicBezTo>
                  <a:cubicBezTo>
                    <a:pt x="1251" y="1608"/>
                    <a:pt x="1608" y="1251"/>
                    <a:pt x="1608" y="810"/>
                  </a:cubicBezTo>
                  <a:cubicBezTo>
                    <a:pt x="1608" y="370"/>
                    <a:pt x="1239" y="1"/>
                    <a:pt x="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36"/>
          <p:cNvSpPr txBox="1">
            <a:spLocks noGrp="1"/>
          </p:cNvSpPr>
          <p:nvPr>
            <p:ph type="title"/>
          </p:nvPr>
        </p:nvSpPr>
        <p:spPr>
          <a:xfrm>
            <a:off x="713400" y="445025"/>
            <a:ext cx="771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Hypothesis</a:t>
            </a:r>
            <a:endParaRPr dirty="0"/>
          </a:p>
        </p:txBody>
      </p:sp>
      <p:sp>
        <p:nvSpPr>
          <p:cNvPr id="1072" name="Google Shape;1072;p36"/>
          <p:cNvSpPr txBox="1">
            <a:spLocks noGrp="1"/>
          </p:cNvSpPr>
          <p:nvPr>
            <p:ph type="subTitle" idx="2"/>
          </p:nvPr>
        </p:nvSpPr>
        <p:spPr>
          <a:xfrm>
            <a:off x="319498" y="1540283"/>
            <a:ext cx="2770200" cy="963000"/>
          </a:xfrm>
          <a:prstGeom prst="rect">
            <a:avLst/>
          </a:prstGeom>
        </p:spPr>
        <p:txBody>
          <a:bodyPr spcFirstLastPara="1" wrap="square" lIns="91425" tIns="91425" rIns="91425" bIns="91425" anchor="t" anchorCtr="0">
            <a:noAutofit/>
          </a:bodyPr>
          <a:lstStyle/>
          <a:p>
            <a:pPr marL="0" lvl="0" indent="0" algn="l" rtl="0">
              <a:spcBef>
                <a:spcPts val="0"/>
              </a:spcBef>
            </a:pPr>
            <a:endParaRPr lang="en" sz="1400" dirty="0"/>
          </a:p>
          <a:p>
            <a:pPr marL="0" lvl="0" indent="0" algn="l" rtl="0">
              <a:spcBef>
                <a:spcPts val="0"/>
              </a:spcBef>
            </a:pPr>
            <a:endParaRPr lang="en" sz="1400" dirty="0"/>
          </a:p>
          <a:p>
            <a:pPr marL="285750" lvl="0" indent="-285750" algn="l" rtl="0">
              <a:spcBef>
                <a:spcPts val="0"/>
              </a:spcBef>
              <a:buFont typeface="Arial" panose="020B0604020202020204" pitchFamily="34" charset="0"/>
              <a:buChar char="•"/>
            </a:pPr>
            <a:r>
              <a:rPr lang="en" sz="1400" dirty="0"/>
              <a:t>Civil Unrest </a:t>
            </a:r>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r>
              <a:rPr lang="en" sz="1400" dirty="0"/>
              <a:t>Pandemic </a:t>
            </a:r>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r>
              <a:rPr lang="en" sz="1400" dirty="0"/>
              <a:t>Protests</a:t>
            </a:r>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endParaRPr lang="en" sz="1400" dirty="0"/>
          </a:p>
          <a:p>
            <a:pPr marL="285750" lvl="0" indent="-285750" algn="l" rtl="0">
              <a:spcBef>
                <a:spcPts val="0"/>
              </a:spcBef>
              <a:buFont typeface="Arial" panose="020B0604020202020204" pitchFamily="34" charset="0"/>
              <a:buChar char="•"/>
            </a:pPr>
            <a:r>
              <a:rPr lang="en" sz="1400" dirty="0"/>
              <a:t>Gun Sales Surge</a:t>
            </a:r>
            <a:endParaRPr sz="1400" dirty="0"/>
          </a:p>
        </p:txBody>
      </p:sp>
      <p:sp>
        <p:nvSpPr>
          <p:cNvPr id="1073" name="Google Shape;1073;p36"/>
          <p:cNvSpPr txBox="1">
            <a:spLocks noGrp="1"/>
          </p:cNvSpPr>
          <p:nvPr>
            <p:ph type="subTitle" idx="1"/>
          </p:nvPr>
        </p:nvSpPr>
        <p:spPr>
          <a:xfrm>
            <a:off x="713388" y="1471204"/>
            <a:ext cx="5897274"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Has America has become more violent? We bel</a:t>
            </a:r>
            <a:r>
              <a:rPr lang="en-US" dirty="0" err="1"/>
              <a:t>ie</a:t>
            </a:r>
            <a:r>
              <a:rPr lang="en" dirty="0"/>
              <a:t>ve so.</a:t>
            </a:r>
            <a:endParaRPr dirty="0"/>
          </a:p>
        </p:txBody>
      </p:sp>
      <p:sp>
        <p:nvSpPr>
          <p:cNvPr id="1075" name="Google Shape;1075;p36"/>
          <p:cNvSpPr txBox="1">
            <a:spLocks noGrp="1"/>
          </p:cNvSpPr>
          <p:nvPr>
            <p:ph type="subTitle" idx="4"/>
          </p:nvPr>
        </p:nvSpPr>
        <p:spPr>
          <a:xfrm>
            <a:off x="4200700" y="1841225"/>
            <a:ext cx="2770200" cy="963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endParaRPr dirty="0"/>
          </a:p>
        </p:txBody>
      </p:sp>
      <p:sp>
        <p:nvSpPr>
          <p:cNvPr id="1077" name="Google Shape;1077;p36"/>
          <p:cNvSpPr txBox="1">
            <a:spLocks noGrp="1"/>
          </p:cNvSpPr>
          <p:nvPr>
            <p:ph type="subTitle" idx="6"/>
          </p:nvPr>
        </p:nvSpPr>
        <p:spPr>
          <a:xfrm>
            <a:off x="2488367" y="4245343"/>
            <a:ext cx="3942413" cy="420474"/>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endParaRPr dirty="0"/>
          </a:p>
        </p:txBody>
      </p:sp>
      <p:sp>
        <p:nvSpPr>
          <p:cNvPr id="1078" name="Google Shape;1078;p36"/>
          <p:cNvSpPr txBox="1">
            <a:spLocks noGrp="1"/>
          </p:cNvSpPr>
          <p:nvPr>
            <p:ph type="subTitle" idx="7"/>
          </p:nvPr>
        </p:nvSpPr>
        <p:spPr>
          <a:xfrm>
            <a:off x="5711400" y="3205525"/>
            <a:ext cx="2770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THEORY 4</a:t>
            </a:r>
            <a:endParaRPr/>
          </a:p>
        </p:txBody>
      </p:sp>
      <p:sp>
        <p:nvSpPr>
          <p:cNvPr id="1079" name="Google Shape;1079;p36"/>
          <p:cNvSpPr txBox="1">
            <a:spLocks noGrp="1"/>
          </p:cNvSpPr>
          <p:nvPr>
            <p:ph type="subTitle" idx="8"/>
          </p:nvPr>
        </p:nvSpPr>
        <p:spPr>
          <a:xfrm>
            <a:off x="6315650" y="3966075"/>
            <a:ext cx="2770200" cy="959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endParaRPr dirty="0"/>
          </a:p>
        </p:txBody>
      </p:sp>
      <p:sp>
        <p:nvSpPr>
          <p:cNvPr id="1080" name="Google Shape;1080;p36"/>
          <p:cNvSpPr/>
          <p:nvPr/>
        </p:nvSpPr>
        <p:spPr>
          <a:xfrm>
            <a:off x="192143" y="1110600"/>
            <a:ext cx="257093" cy="4206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36"/>
          <p:cNvSpPr/>
          <p:nvPr/>
        </p:nvSpPr>
        <p:spPr>
          <a:xfrm>
            <a:off x="5370900" y="3824175"/>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36"/>
          <p:cNvSpPr/>
          <p:nvPr/>
        </p:nvSpPr>
        <p:spPr>
          <a:xfrm>
            <a:off x="5458200" y="3219366"/>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4C0C4A56-10E8-C463-1753-D745D6EE868F}"/>
              </a:ext>
            </a:extLst>
          </p:cNvPr>
          <p:cNvSpPr>
            <a:spLocks noGrp="1"/>
          </p:cNvSpPr>
          <p:nvPr>
            <p:ph type="subTitle" idx="5"/>
          </p:nvPr>
        </p:nvSpPr>
        <p:spPr/>
        <p:txBody>
          <a:bodyPr/>
          <a:lstStyle/>
          <a:p>
            <a:endParaRPr lang="en-US" dirty="0"/>
          </a:p>
        </p:txBody>
      </p:sp>
      <p:sp>
        <p:nvSpPr>
          <p:cNvPr id="5" name="Subtitle 4">
            <a:extLst>
              <a:ext uri="{FF2B5EF4-FFF2-40B4-BE49-F238E27FC236}">
                <a16:creationId xmlns:a16="http://schemas.microsoft.com/office/drawing/2014/main" id="{E521D43F-7612-0A6C-EC24-60880DE770C9}"/>
              </a:ext>
            </a:extLst>
          </p:cNvPr>
          <p:cNvSpPr>
            <a:spLocks noGrp="1"/>
          </p:cNvSpPr>
          <p:nvPr>
            <p:ph type="subTitle" idx="3"/>
          </p:nvPr>
        </p:nvSpPr>
        <p:spPr>
          <a:xfrm>
            <a:off x="4200700" y="2386141"/>
            <a:ext cx="2770200" cy="45719"/>
          </a:xfrm>
        </p:spPr>
        <p:txBody>
          <a:bodyPr/>
          <a:lstStyle/>
          <a:p>
            <a:endParaRPr lang="en-US" dirty="0"/>
          </a:p>
        </p:txBody>
      </p:sp>
      <p:pic>
        <p:nvPicPr>
          <p:cNvPr id="7" name="Picture 6">
            <a:extLst>
              <a:ext uri="{FF2B5EF4-FFF2-40B4-BE49-F238E27FC236}">
                <a16:creationId xmlns:a16="http://schemas.microsoft.com/office/drawing/2014/main" id="{BC21B2A1-B99A-74C9-9CD3-939A2B41C36C}"/>
              </a:ext>
            </a:extLst>
          </p:cNvPr>
          <p:cNvPicPr>
            <a:picLocks noChangeAspect="1"/>
          </p:cNvPicPr>
          <p:nvPr/>
        </p:nvPicPr>
        <p:blipFill>
          <a:blip r:embed="rId3"/>
          <a:stretch>
            <a:fillRect/>
          </a:stretch>
        </p:blipFill>
        <p:spPr>
          <a:xfrm>
            <a:off x="1978695" y="1841225"/>
            <a:ext cx="5678648" cy="282459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pSp>
        <p:nvGrpSpPr>
          <p:cNvPr id="21" name="Google Shape;1966;p55">
            <a:extLst>
              <a:ext uri="{FF2B5EF4-FFF2-40B4-BE49-F238E27FC236}">
                <a16:creationId xmlns:a16="http://schemas.microsoft.com/office/drawing/2014/main" id="{FEE064F3-67F7-B0C4-DDEC-DC9AC902B088}"/>
              </a:ext>
            </a:extLst>
          </p:cNvPr>
          <p:cNvGrpSpPr/>
          <p:nvPr/>
        </p:nvGrpSpPr>
        <p:grpSpPr>
          <a:xfrm>
            <a:off x="6990292" y="348433"/>
            <a:ext cx="1440307" cy="873574"/>
            <a:chOff x="2416650" y="2598750"/>
            <a:chExt cx="481950" cy="273475"/>
          </a:xfrm>
        </p:grpSpPr>
        <p:sp>
          <p:nvSpPr>
            <p:cNvPr id="22" name="Google Shape;1967;p55">
              <a:extLst>
                <a:ext uri="{FF2B5EF4-FFF2-40B4-BE49-F238E27FC236}">
                  <a16:creationId xmlns:a16="http://schemas.microsoft.com/office/drawing/2014/main" id="{E2584794-71CD-CFAE-F535-8E01378BC374}"/>
                </a:ext>
              </a:extLst>
            </p:cNvPr>
            <p:cNvSpPr/>
            <p:nvPr/>
          </p:nvSpPr>
          <p:spPr>
            <a:xfrm>
              <a:off x="2416650" y="2598750"/>
              <a:ext cx="481950" cy="273475"/>
            </a:xfrm>
            <a:custGeom>
              <a:avLst/>
              <a:gdLst/>
              <a:ahLst/>
              <a:cxnLst/>
              <a:rect l="l" t="t" r="r" b="b"/>
              <a:pathLst>
                <a:path w="19278" h="10939" extrusionOk="0">
                  <a:moveTo>
                    <a:pt x="16670" y="819"/>
                  </a:moveTo>
                  <a:lnTo>
                    <a:pt x="18301" y="1640"/>
                  </a:lnTo>
                  <a:lnTo>
                    <a:pt x="17586" y="2176"/>
                  </a:lnTo>
                  <a:lnTo>
                    <a:pt x="16670" y="1712"/>
                  </a:lnTo>
                  <a:lnTo>
                    <a:pt x="16670" y="819"/>
                  </a:lnTo>
                  <a:close/>
                  <a:moveTo>
                    <a:pt x="13800" y="2224"/>
                  </a:moveTo>
                  <a:cubicBezTo>
                    <a:pt x="13979" y="2224"/>
                    <a:pt x="14122" y="2366"/>
                    <a:pt x="14122" y="2545"/>
                  </a:cubicBezTo>
                  <a:lnTo>
                    <a:pt x="14122" y="3509"/>
                  </a:lnTo>
                  <a:lnTo>
                    <a:pt x="10586" y="3509"/>
                  </a:lnTo>
                  <a:lnTo>
                    <a:pt x="10586" y="2545"/>
                  </a:lnTo>
                  <a:cubicBezTo>
                    <a:pt x="10586" y="2366"/>
                    <a:pt x="10728" y="2224"/>
                    <a:pt x="10907" y="2224"/>
                  </a:cubicBezTo>
                  <a:close/>
                  <a:moveTo>
                    <a:pt x="1596" y="4152"/>
                  </a:moveTo>
                  <a:lnTo>
                    <a:pt x="1596" y="4795"/>
                  </a:lnTo>
                  <a:lnTo>
                    <a:pt x="620" y="4795"/>
                  </a:lnTo>
                  <a:lnTo>
                    <a:pt x="620" y="4152"/>
                  </a:lnTo>
                  <a:close/>
                  <a:moveTo>
                    <a:pt x="8966" y="4152"/>
                  </a:moveTo>
                  <a:lnTo>
                    <a:pt x="8966" y="4795"/>
                  </a:lnTo>
                  <a:lnTo>
                    <a:pt x="4168" y="4795"/>
                  </a:lnTo>
                  <a:lnTo>
                    <a:pt x="4168" y="4152"/>
                  </a:lnTo>
                  <a:close/>
                  <a:moveTo>
                    <a:pt x="14872" y="4152"/>
                  </a:moveTo>
                  <a:lnTo>
                    <a:pt x="15193" y="4795"/>
                  </a:lnTo>
                  <a:lnTo>
                    <a:pt x="11550" y="4795"/>
                  </a:lnTo>
                  <a:lnTo>
                    <a:pt x="11550" y="4152"/>
                  </a:lnTo>
                  <a:close/>
                  <a:moveTo>
                    <a:pt x="1596" y="5450"/>
                  </a:moveTo>
                  <a:lnTo>
                    <a:pt x="1596" y="6093"/>
                  </a:lnTo>
                  <a:lnTo>
                    <a:pt x="620" y="6093"/>
                  </a:lnTo>
                  <a:lnTo>
                    <a:pt x="620" y="5450"/>
                  </a:lnTo>
                  <a:close/>
                  <a:moveTo>
                    <a:pt x="8966" y="5450"/>
                  </a:moveTo>
                  <a:lnTo>
                    <a:pt x="8966" y="6093"/>
                  </a:lnTo>
                  <a:lnTo>
                    <a:pt x="4168" y="6093"/>
                  </a:lnTo>
                  <a:lnTo>
                    <a:pt x="4168" y="5450"/>
                  </a:lnTo>
                  <a:close/>
                  <a:moveTo>
                    <a:pt x="15384" y="5450"/>
                  </a:moveTo>
                  <a:lnTo>
                    <a:pt x="15384" y="6093"/>
                  </a:lnTo>
                  <a:lnTo>
                    <a:pt x="11538" y="6093"/>
                  </a:lnTo>
                  <a:lnTo>
                    <a:pt x="11538" y="5450"/>
                  </a:lnTo>
                  <a:close/>
                  <a:moveTo>
                    <a:pt x="18598" y="2235"/>
                  </a:moveTo>
                  <a:lnTo>
                    <a:pt x="18598" y="6093"/>
                  </a:lnTo>
                  <a:lnTo>
                    <a:pt x="16039" y="6093"/>
                  </a:lnTo>
                  <a:lnTo>
                    <a:pt x="16039" y="5450"/>
                  </a:lnTo>
                  <a:lnTo>
                    <a:pt x="17634" y="5450"/>
                  </a:lnTo>
                  <a:cubicBezTo>
                    <a:pt x="17813" y="5450"/>
                    <a:pt x="17967" y="5295"/>
                    <a:pt x="17967" y="5117"/>
                  </a:cubicBezTo>
                  <a:lnTo>
                    <a:pt x="17967" y="2712"/>
                  </a:lnTo>
                  <a:lnTo>
                    <a:pt x="18598" y="2235"/>
                  </a:lnTo>
                  <a:close/>
                  <a:moveTo>
                    <a:pt x="1596" y="6724"/>
                  </a:moveTo>
                  <a:lnTo>
                    <a:pt x="1596" y="7367"/>
                  </a:lnTo>
                  <a:lnTo>
                    <a:pt x="620" y="7367"/>
                  </a:lnTo>
                  <a:lnTo>
                    <a:pt x="620" y="6724"/>
                  </a:lnTo>
                  <a:close/>
                  <a:moveTo>
                    <a:pt x="3525" y="4152"/>
                  </a:moveTo>
                  <a:lnTo>
                    <a:pt x="3525" y="7367"/>
                  </a:lnTo>
                  <a:lnTo>
                    <a:pt x="2251" y="7367"/>
                  </a:lnTo>
                  <a:lnTo>
                    <a:pt x="2251" y="4152"/>
                  </a:lnTo>
                  <a:close/>
                  <a:moveTo>
                    <a:pt x="8966" y="6724"/>
                  </a:moveTo>
                  <a:lnTo>
                    <a:pt x="8966" y="7367"/>
                  </a:lnTo>
                  <a:lnTo>
                    <a:pt x="4168" y="7367"/>
                  </a:lnTo>
                  <a:lnTo>
                    <a:pt x="4168" y="6724"/>
                  </a:lnTo>
                  <a:close/>
                  <a:moveTo>
                    <a:pt x="16670" y="6724"/>
                  </a:moveTo>
                  <a:lnTo>
                    <a:pt x="16670" y="7057"/>
                  </a:lnTo>
                  <a:cubicBezTo>
                    <a:pt x="16670" y="7236"/>
                    <a:pt x="16515" y="7379"/>
                    <a:pt x="16336" y="7379"/>
                  </a:cubicBezTo>
                  <a:lnTo>
                    <a:pt x="16015" y="7379"/>
                  </a:lnTo>
                  <a:lnTo>
                    <a:pt x="16015" y="6724"/>
                  </a:lnTo>
                  <a:close/>
                  <a:moveTo>
                    <a:pt x="15384" y="6724"/>
                  </a:moveTo>
                  <a:lnTo>
                    <a:pt x="15384" y="8653"/>
                  </a:lnTo>
                  <a:lnTo>
                    <a:pt x="11538" y="8653"/>
                  </a:lnTo>
                  <a:lnTo>
                    <a:pt x="11538" y="6724"/>
                  </a:lnTo>
                  <a:close/>
                  <a:moveTo>
                    <a:pt x="10895" y="4152"/>
                  </a:moveTo>
                  <a:lnTo>
                    <a:pt x="10895" y="9284"/>
                  </a:lnTo>
                  <a:lnTo>
                    <a:pt x="9609" y="9284"/>
                  </a:lnTo>
                  <a:lnTo>
                    <a:pt x="9609" y="4152"/>
                  </a:lnTo>
                  <a:close/>
                  <a:moveTo>
                    <a:pt x="17944" y="6700"/>
                  </a:moveTo>
                  <a:lnTo>
                    <a:pt x="17944" y="9927"/>
                  </a:lnTo>
                  <a:lnTo>
                    <a:pt x="17967" y="9927"/>
                  </a:lnTo>
                  <a:cubicBezTo>
                    <a:pt x="17967" y="10105"/>
                    <a:pt x="17813" y="10260"/>
                    <a:pt x="17634" y="10260"/>
                  </a:cubicBezTo>
                  <a:cubicBezTo>
                    <a:pt x="17455" y="10260"/>
                    <a:pt x="17313" y="10105"/>
                    <a:pt x="17313" y="9927"/>
                  </a:cubicBezTo>
                  <a:lnTo>
                    <a:pt x="17313" y="9605"/>
                  </a:lnTo>
                  <a:cubicBezTo>
                    <a:pt x="17313" y="9058"/>
                    <a:pt x="16872" y="8629"/>
                    <a:pt x="16336" y="8629"/>
                  </a:cubicBezTo>
                  <a:lnTo>
                    <a:pt x="16015" y="8629"/>
                  </a:lnTo>
                  <a:lnTo>
                    <a:pt x="16015" y="7998"/>
                  </a:lnTo>
                  <a:lnTo>
                    <a:pt x="16336" y="7998"/>
                  </a:lnTo>
                  <a:cubicBezTo>
                    <a:pt x="16872" y="7998"/>
                    <a:pt x="17313" y="7557"/>
                    <a:pt x="17313" y="7022"/>
                  </a:cubicBezTo>
                  <a:lnTo>
                    <a:pt x="17313" y="6700"/>
                  </a:lnTo>
                  <a:close/>
                  <a:moveTo>
                    <a:pt x="16350" y="1"/>
                  </a:moveTo>
                  <a:cubicBezTo>
                    <a:pt x="16233" y="1"/>
                    <a:pt x="16124" y="59"/>
                    <a:pt x="16074" y="176"/>
                  </a:cubicBezTo>
                  <a:cubicBezTo>
                    <a:pt x="16062" y="223"/>
                    <a:pt x="16039" y="271"/>
                    <a:pt x="16039" y="330"/>
                  </a:cubicBezTo>
                  <a:lnTo>
                    <a:pt x="16039" y="1938"/>
                  </a:lnTo>
                  <a:cubicBezTo>
                    <a:pt x="16039" y="2057"/>
                    <a:pt x="16122" y="2176"/>
                    <a:pt x="16217" y="2212"/>
                  </a:cubicBezTo>
                  <a:lnTo>
                    <a:pt x="17324" y="2771"/>
                  </a:lnTo>
                  <a:lnTo>
                    <a:pt x="17324" y="4819"/>
                  </a:lnTo>
                  <a:lnTo>
                    <a:pt x="15920" y="4819"/>
                  </a:lnTo>
                  <a:lnTo>
                    <a:pt x="15372" y="3724"/>
                  </a:lnTo>
                  <a:cubicBezTo>
                    <a:pt x="15312" y="3617"/>
                    <a:pt x="15205" y="3545"/>
                    <a:pt x="15086" y="3545"/>
                  </a:cubicBezTo>
                  <a:lnTo>
                    <a:pt x="14765" y="3545"/>
                  </a:lnTo>
                  <a:lnTo>
                    <a:pt x="14765" y="2581"/>
                  </a:lnTo>
                  <a:cubicBezTo>
                    <a:pt x="14765" y="2045"/>
                    <a:pt x="14336" y="1604"/>
                    <a:pt x="13800" y="1604"/>
                  </a:cubicBezTo>
                  <a:lnTo>
                    <a:pt x="10907" y="1604"/>
                  </a:lnTo>
                  <a:cubicBezTo>
                    <a:pt x="10371" y="1604"/>
                    <a:pt x="9943" y="2045"/>
                    <a:pt x="9943" y="2581"/>
                  </a:cubicBezTo>
                  <a:lnTo>
                    <a:pt x="9943" y="3545"/>
                  </a:lnTo>
                  <a:lnTo>
                    <a:pt x="1" y="3545"/>
                  </a:lnTo>
                  <a:lnTo>
                    <a:pt x="1" y="8034"/>
                  </a:lnTo>
                  <a:lnTo>
                    <a:pt x="8966" y="8034"/>
                  </a:lnTo>
                  <a:lnTo>
                    <a:pt x="8966" y="9641"/>
                  </a:lnTo>
                  <a:cubicBezTo>
                    <a:pt x="8966" y="9820"/>
                    <a:pt x="9121" y="9974"/>
                    <a:pt x="9300" y="9974"/>
                  </a:cubicBezTo>
                  <a:lnTo>
                    <a:pt x="11217" y="9974"/>
                  </a:lnTo>
                  <a:cubicBezTo>
                    <a:pt x="11395" y="9974"/>
                    <a:pt x="11550" y="9820"/>
                    <a:pt x="11550" y="9641"/>
                  </a:cubicBezTo>
                  <a:lnTo>
                    <a:pt x="11550" y="9320"/>
                  </a:lnTo>
                  <a:lnTo>
                    <a:pt x="16360" y="9320"/>
                  </a:lnTo>
                  <a:cubicBezTo>
                    <a:pt x="16539" y="9320"/>
                    <a:pt x="16682" y="9462"/>
                    <a:pt x="16682" y="9641"/>
                  </a:cubicBezTo>
                  <a:lnTo>
                    <a:pt x="16682" y="9974"/>
                  </a:lnTo>
                  <a:cubicBezTo>
                    <a:pt x="16682" y="10510"/>
                    <a:pt x="17110" y="10939"/>
                    <a:pt x="17646" y="10939"/>
                  </a:cubicBezTo>
                  <a:cubicBezTo>
                    <a:pt x="18182" y="10939"/>
                    <a:pt x="18622" y="10510"/>
                    <a:pt x="18622" y="9974"/>
                  </a:cubicBezTo>
                  <a:lnTo>
                    <a:pt x="18622" y="6760"/>
                  </a:lnTo>
                  <a:lnTo>
                    <a:pt x="18944" y="6760"/>
                  </a:lnTo>
                  <a:cubicBezTo>
                    <a:pt x="19122" y="6760"/>
                    <a:pt x="19277" y="6605"/>
                    <a:pt x="19277" y="6426"/>
                  </a:cubicBezTo>
                  <a:lnTo>
                    <a:pt x="19277" y="1616"/>
                  </a:lnTo>
                  <a:cubicBezTo>
                    <a:pt x="19241" y="1473"/>
                    <a:pt x="19170" y="1354"/>
                    <a:pt x="19063" y="1307"/>
                  </a:cubicBezTo>
                  <a:lnTo>
                    <a:pt x="16503" y="33"/>
                  </a:lnTo>
                  <a:cubicBezTo>
                    <a:pt x="16453" y="11"/>
                    <a:pt x="16401" y="1"/>
                    <a:pt x="1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68;p55">
              <a:extLst>
                <a:ext uri="{FF2B5EF4-FFF2-40B4-BE49-F238E27FC236}">
                  <a16:creationId xmlns:a16="http://schemas.microsoft.com/office/drawing/2014/main" id="{471378BF-10B8-0394-E6EC-BE3414950A3E}"/>
                </a:ext>
              </a:extLst>
            </p:cNvPr>
            <p:cNvSpPr/>
            <p:nvPr/>
          </p:nvSpPr>
          <p:spPr>
            <a:xfrm>
              <a:off x="2721450" y="2782900"/>
              <a:ext cx="15800" cy="16100"/>
            </a:xfrm>
            <a:custGeom>
              <a:avLst/>
              <a:gdLst/>
              <a:ahLst/>
              <a:cxnLst/>
              <a:rect l="l" t="t" r="r" b="b"/>
              <a:pathLst>
                <a:path w="632" h="644" extrusionOk="0">
                  <a:moveTo>
                    <a:pt x="1" y="1"/>
                  </a:moveTo>
                  <a:lnTo>
                    <a:pt x="1" y="644"/>
                  </a:lnTo>
                  <a:lnTo>
                    <a:pt x="632" y="644"/>
                  </a:lnTo>
                  <a:lnTo>
                    <a:pt x="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69;p55">
              <a:extLst>
                <a:ext uri="{FF2B5EF4-FFF2-40B4-BE49-F238E27FC236}">
                  <a16:creationId xmlns:a16="http://schemas.microsoft.com/office/drawing/2014/main" id="{E1E776E0-0020-0043-9AA8-A1AEF101F178}"/>
                </a:ext>
              </a:extLst>
            </p:cNvPr>
            <p:cNvSpPr/>
            <p:nvPr/>
          </p:nvSpPr>
          <p:spPr>
            <a:xfrm>
              <a:off x="2753300" y="2782900"/>
              <a:ext cx="16100" cy="16100"/>
            </a:xfrm>
            <a:custGeom>
              <a:avLst/>
              <a:gdLst/>
              <a:ahLst/>
              <a:cxnLst/>
              <a:rect l="l" t="t" r="r" b="b"/>
              <a:pathLst>
                <a:path w="644" h="644" extrusionOk="0">
                  <a:moveTo>
                    <a:pt x="1" y="1"/>
                  </a:moveTo>
                  <a:lnTo>
                    <a:pt x="1" y="644"/>
                  </a:lnTo>
                  <a:lnTo>
                    <a:pt x="644" y="64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0"/>
        <p:cNvGrpSpPr/>
        <p:nvPr/>
      </p:nvGrpSpPr>
      <p:grpSpPr>
        <a:xfrm>
          <a:off x="0" y="0"/>
          <a:ext cx="0" cy="0"/>
          <a:chOff x="0" y="0"/>
          <a:chExt cx="0" cy="0"/>
        </a:xfrm>
      </p:grpSpPr>
      <p:sp>
        <p:nvSpPr>
          <p:cNvPr id="1621" name="Google Shape;1621;p50"/>
          <p:cNvSpPr txBox="1">
            <a:spLocks noGrp="1"/>
          </p:cNvSpPr>
          <p:nvPr>
            <p:ph type="title"/>
          </p:nvPr>
        </p:nvSpPr>
        <p:spPr>
          <a:xfrm>
            <a:off x="1382900" y="2377700"/>
            <a:ext cx="6378300" cy="16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300 </a:t>
            </a:r>
            <a:endParaRPr dirty="0"/>
          </a:p>
        </p:txBody>
      </p:sp>
      <p:sp>
        <p:nvSpPr>
          <p:cNvPr id="1622" name="Google Shape;1622;p50"/>
          <p:cNvSpPr txBox="1">
            <a:spLocks noGrp="1"/>
          </p:cNvSpPr>
          <p:nvPr>
            <p:ph type="body" idx="1"/>
          </p:nvPr>
        </p:nvSpPr>
        <p:spPr>
          <a:xfrm>
            <a:off x="1382900" y="3994700"/>
            <a:ext cx="6378300" cy="460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Mass Shooting Incidents Have Occurred in 2022 Alone</a:t>
            </a:r>
            <a:endParaRPr dirty="0"/>
          </a:p>
        </p:txBody>
      </p:sp>
      <p:grpSp>
        <p:nvGrpSpPr>
          <p:cNvPr id="1623" name="Google Shape;1623;p50"/>
          <p:cNvGrpSpPr/>
          <p:nvPr/>
        </p:nvGrpSpPr>
        <p:grpSpPr>
          <a:xfrm rot="-1800042">
            <a:off x="3359696" y="1414407"/>
            <a:ext cx="2380554" cy="297958"/>
            <a:chOff x="3058400" y="6078400"/>
            <a:chExt cx="4100250" cy="513200"/>
          </a:xfrm>
        </p:grpSpPr>
        <p:sp>
          <p:nvSpPr>
            <p:cNvPr id="1624" name="Google Shape;1624;p50"/>
            <p:cNvSpPr/>
            <p:nvPr/>
          </p:nvSpPr>
          <p:spPr>
            <a:xfrm>
              <a:off x="4253500" y="6298225"/>
              <a:ext cx="301550" cy="138725"/>
            </a:xfrm>
            <a:custGeom>
              <a:avLst/>
              <a:gdLst/>
              <a:ahLst/>
              <a:cxnLst/>
              <a:rect l="l" t="t" r="r" b="b"/>
              <a:pathLst>
                <a:path w="12062" h="5549" extrusionOk="0">
                  <a:moveTo>
                    <a:pt x="548" y="572"/>
                  </a:moveTo>
                  <a:lnTo>
                    <a:pt x="11478" y="584"/>
                  </a:lnTo>
                  <a:lnTo>
                    <a:pt x="11478" y="2203"/>
                  </a:lnTo>
                  <a:cubicBezTo>
                    <a:pt x="11478" y="3751"/>
                    <a:pt x="10335" y="5001"/>
                    <a:pt x="8930" y="5001"/>
                  </a:cubicBezTo>
                  <a:lnTo>
                    <a:pt x="3096" y="5001"/>
                  </a:lnTo>
                  <a:cubicBezTo>
                    <a:pt x="1703" y="4989"/>
                    <a:pt x="548" y="3739"/>
                    <a:pt x="548" y="2191"/>
                  </a:cubicBezTo>
                  <a:lnTo>
                    <a:pt x="548" y="572"/>
                  </a:lnTo>
                  <a:close/>
                  <a:moveTo>
                    <a:pt x="0" y="1"/>
                  </a:moveTo>
                  <a:lnTo>
                    <a:pt x="0" y="2191"/>
                  </a:lnTo>
                  <a:cubicBezTo>
                    <a:pt x="0" y="4049"/>
                    <a:pt x="1381" y="5549"/>
                    <a:pt x="3108" y="5549"/>
                  </a:cubicBezTo>
                  <a:lnTo>
                    <a:pt x="8942" y="5549"/>
                  </a:lnTo>
                  <a:cubicBezTo>
                    <a:pt x="10656" y="5549"/>
                    <a:pt x="12061" y="4049"/>
                    <a:pt x="12061" y="2191"/>
                  </a:cubicBezTo>
                  <a:lnTo>
                    <a:pt x="120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0"/>
            <p:cNvSpPr/>
            <p:nvPr/>
          </p:nvSpPr>
          <p:spPr>
            <a:xfrm>
              <a:off x="3058400" y="6178575"/>
              <a:ext cx="1421050" cy="413025"/>
            </a:xfrm>
            <a:custGeom>
              <a:avLst/>
              <a:gdLst/>
              <a:ahLst/>
              <a:cxnLst/>
              <a:rect l="l" t="t" r="r" b="b"/>
              <a:pathLst>
                <a:path w="56842" h="16521" extrusionOk="0">
                  <a:moveTo>
                    <a:pt x="56841" y="0"/>
                  </a:moveTo>
                  <a:lnTo>
                    <a:pt x="36446" y="4322"/>
                  </a:lnTo>
                  <a:cubicBezTo>
                    <a:pt x="36098" y="4397"/>
                    <a:pt x="35744" y="4434"/>
                    <a:pt x="35392" y="4434"/>
                  </a:cubicBezTo>
                  <a:cubicBezTo>
                    <a:pt x="34621" y="4434"/>
                    <a:pt x="33854" y="4257"/>
                    <a:pt x="33160" y="3905"/>
                  </a:cubicBezTo>
                  <a:lnTo>
                    <a:pt x="28397" y="1560"/>
                  </a:lnTo>
                  <a:lnTo>
                    <a:pt x="656" y="1548"/>
                  </a:lnTo>
                  <a:cubicBezTo>
                    <a:pt x="286" y="1548"/>
                    <a:pt x="1" y="1881"/>
                    <a:pt x="120" y="2274"/>
                  </a:cubicBezTo>
                  <a:cubicBezTo>
                    <a:pt x="1060" y="6989"/>
                    <a:pt x="1263" y="11514"/>
                    <a:pt x="632" y="15847"/>
                  </a:cubicBezTo>
                  <a:cubicBezTo>
                    <a:pt x="577" y="16199"/>
                    <a:pt x="847" y="16521"/>
                    <a:pt x="1198" y="16521"/>
                  </a:cubicBezTo>
                  <a:cubicBezTo>
                    <a:pt x="1227" y="16521"/>
                    <a:pt x="1257" y="16519"/>
                    <a:pt x="1287" y="16514"/>
                  </a:cubicBezTo>
                  <a:lnTo>
                    <a:pt x="29397" y="12657"/>
                  </a:lnTo>
                  <a:cubicBezTo>
                    <a:pt x="29677" y="12620"/>
                    <a:pt x="29960" y="12601"/>
                    <a:pt x="30244" y="12601"/>
                  </a:cubicBezTo>
                  <a:cubicBezTo>
                    <a:pt x="30698" y="12601"/>
                    <a:pt x="31153" y="12649"/>
                    <a:pt x="31600" y="12752"/>
                  </a:cubicBezTo>
                  <a:lnTo>
                    <a:pt x="33433" y="13168"/>
                  </a:lnTo>
                  <a:cubicBezTo>
                    <a:pt x="33793" y="13247"/>
                    <a:pt x="34155" y="13285"/>
                    <a:pt x="34516" y="13285"/>
                  </a:cubicBezTo>
                  <a:cubicBezTo>
                    <a:pt x="35793" y="13285"/>
                    <a:pt x="37045" y="12806"/>
                    <a:pt x="38029" y="11942"/>
                  </a:cubicBezTo>
                  <a:cubicBezTo>
                    <a:pt x="43428" y="7226"/>
                    <a:pt x="49379" y="5525"/>
                    <a:pt x="55904" y="5525"/>
                  </a:cubicBezTo>
                  <a:cubicBezTo>
                    <a:pt x="56215" y="5525"/>
                    <a:pt x="56528" y="5529"/>
                    <a:pt x="56841" y="5537"/>
                  </a:cubicBezTo>
                  <a:lnTo>
                    <a:pt x="568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0"/>
            <p:cNvSpPr/>
            <p:nvPr/>
          </p:nvSpPr>
          <p:spPr>
            <a:xfrm>
              <a:off x="4356175" y="6305675"/>
              <a:ext cx="91125" cy="100625"/>
            </a:xfrm>
            <a:custGeom>
              <a:avLst/>
              <a:gdLst/>
              <a:ahLst/>
              <a:cxnLst/>
              <a:rect l="l" t="t" r="r" b="b"/>
              <a:pathLst>
                <a:path w="3645" h="4025" extrusionOk="0">
                  <a:moveTo>
                    <a:pt x="37" y="0"/>
                  </a:moveTo>
                  <a:cubicBezTo>
                    <a:pt x="1" y="1500"/>
                    <a:pt x="823" y="2858"/>
                    <a:pt x="2728" y="4024"/>
                  </a:cubicBezTo>
                  <a:lnTo>
                    <a:pt x="3644" y="4024"/>
                  </a:lnTo>
                  <a:cubicBezTo>
                    <a:pt x="2120" y="2870"/>
                    <a:pt x="1275" y="1560"/>
                    <a:pt x="1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0"/>
            <p:cNvSpPr/>
            <p:nvPr/>
          </p:nvSpPr>
          <p:spPr>
            <a:xfrm>
              <a:off x="4285050" y="6083325"/>
              <a:ext cx="110750" cy="139925"/>
            </a:xfrm>
            <a:custGeom>
              <a:avLst/>
              <a:gdLst/>
              <a:ahLst/>
              <a:cxnLst/>
              <a:rect l="l" t="t" r="r" b="b"/>
              <a:pathLst>
                <a:path w="4430" h="5597" extrusionOk="0">
                  <a:moveTo>
                    <a:pt x="572" y="0"/>
                  </a:moveTo>
                  <a:lnTo>
                    <a:pt x="0" y="417"/>
                  </a:lnTo>
                  <a:cubicBezTo>
                    <a:pt x="1298" y="1905"/>
                    <a:pt x="1715" y="3644"/>
                    <a:pt x="1417" y="5596"/>
                  </a:cubicBezTo>
                  <a:lnTo>
                    <a:pt x="4310" y="5596"/>
                  </a:lnTo>
                  <a:lnTo>
                    <a:pt x="4430" y="1989"/>
                  </a:lnTo>
                  <a:lnTo>
                    <a:pt x="2525" y="2715"/>
                  </a:lnTo>
                  <a:lnTo>
                    <a:pt x="572"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0"/>
            <p:cNvSpPr/>
            <p:nvPr/>
          </p:nvSpPr>
          <p:spPr>
            <a:xfrm>
              <a:off x="4663075" y="6151775"/>
              <a:ext cx="827500" cy="143500"/>
            </a:xfrm>
            <a:custGeom>
              <a:avLst/>
              <a:gdLst/>
              <a:ahLst/>
              <a:cxnLst/>
              <a:rect l="l" t="t" r="r" b="b"/>
              <a:pathLst>
                <a:path w="33100" h="5740" extrusionOk="0">
                  <a:moveTo>
                    <a:pt x="0" y="1"/>
                  </a:moveTo>
                  <a:lnTo>
                    <a:pt x="0" y="5728"/>
                  </a:lnTo>
                  <a:lnTo>
                    <a:pt x="27420" y="5739"/>
                  </a:lnTo>
                  <a:cubicBezTo>
                    <a:pt x="30564" y="5739"/>
                    <a:pt x="33088" y="3192"/>
                    <a:pt x="33100" y="72"/>
                  </a:cubicBezTo>
                  <a:lnTo>
                    <a:pt x="33100" y="1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0"/>
            <p:cNvSpPr/>
            <p:nvPr/>
          </p:nvSpPr>
          <p:spPr>
            <a:xfrm>
              <a:off x="4370775" y="6105650"/>
              <a:ext cx="2787875" cy="91100"/>
            </a:xfrm>
            <a:custGeom>
              <a:avLst/>
              <a:gdLst/>
              <a:ahLst/>
              <a:cxnLst/>
              <a:rect l="l" t="t" r="r" b="b"/>
              <a:pathLst>
                <a:path w="111515" h="3644" extrusionOk="0">
                  <a:moveTo>
                    <a:pt x="111514" y="0"/>
                  </a:moveTo>
                  <a:lnTo>
                    <a:pt x="3572" y="36"/>
                  </a:lnTo>
                  <a:cubicBezTo>
                    <a:pt x="1596" y="36"/>
                    <a:pt x="0" y="1643"/>
                    <a:pt x="0" y="3608"/>
                  </a:cubicBezTo>
                  <a:lnTo>
                    <a:pt x="0" y="3643"/>
                  </a:lnTo>
                  <a:lnTo>
                    <a:pt x="111514" y="3608"/>
                  </a:lnTo>
                  <a:lnTo>
                    <a:pt x="11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0"/>
            <p:cNvSpPr/>
            <p:nvPr/>
          </p:nvSpPr>
          <p:spPr>
            <a:xfrm>
              <a:off x="4311250" y="6195825"/>
              <a:ext cx="526875" cy="127725"/>
            </a:xfrm>
            <a:custGeom>
              <a:avLst/>
              <a:gdLst/>
              <a:ahLst/>
              <a:cxnLst/>
              <a:rect l="l" t="t" r="r" b="b"/>
              <a:pathLst>
                <a:path w="21075" h="5109" extrusionOk="0">
                  <a:moveTo>
                    <a:pt x="2346" y="1"/>
                  </a:moveTo>
                  <a:cubicBezTo>
                    <a:pt x="500" y="394"/>
                    <a:pt x="0" y="2418"/>
                    <a:pt x="655" y="3799"/>
                  </a:cubicBezTo>
                  <a:cubicBezTo>
                    <a:pt x="917" y="4382"/>
                    <a:pt x="1393" y="4847"/>
                    <a:pt x="2048" y="5037"/>
                  </a:cubicBezTo>
                  <a:cubicBezTo>
                    <a:pt x="2155" y="5061"/>
                    <a:pt x="2262" y="5085"/>
                    <a:pt x="2358" y="5109"/>
                  </a:cubicBezTo>
                  <a:lnTo>
                    <a:pt x="6691" y="4847"/>
                  </a:lnTo>
                  <a:lnTo>
                    <a:pt x="21074" y="3977"/>
                  </a:lnTo>
                  <a:lnTo>
                    <a:pt x="21074" y="1870"/>
                  </a:lnTo>
                  <a:lnTo>
                    <a:pt x="21074" y="25"/>
                  </a:lnTo>
                  <a:lnTo>
                    <a:pt x="23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0"/>
            <p:cNvSpPr/>
            <p:nvPr/>
          </p:nvSpPr>
          <p:spPr>
            <a:xfrm>
              <a:off x="4348450" y="6223225"/>
              <a:ext cx="461975" cy="71450"/>
            </a:xfrm>
            <a:custGeom>
              <a:avLst/>
              <a:gdLst/>
              <a:ahLst/>
              <a:cxnLst/>
              <a:rect l="l" t="t" r="r" b="b"/>
              <a:pathLst>
                <a:path w="18479" h="2858" extrusionOk="0">
                  <a:moveTo>
                    <a:pt x="1012" y="0"/>
                  </a:moveTo>
                  <a:cubicBezTo>
                    <a:pt x="12" y="274"/>
                    <a:pt x="0" y="1286"/>
                    <a:pt x="0" y="1500"/>
                  </a:cubicBezTo>
                  <a:cubicBezTo>
                    <a:pt x="12" y="2036"/>
                    <a:pt x="286" y="2703"/>
                    <a:pt x="941" y="2858"/>
                  </a:cubicBezTo>
                  <a:lnTo>
                    <a:pt x="18479" y="1810"/>
                  </a:lnTo>
                  <a:lnTo>
                    <a:pt x="18479" y="12"/>
                  </a:lnTo>
                  <a:lnTo>
                    <a:pt x="10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0"/>
            <p:cNvSpPr/>
            <p:nvPr/>
          </p:nvSpPr>
          <p:spPr>
            <a:xfrm>
              <a:off x="7065150" y="6078400"/>
              <a:ext cx="63125" cy="55400"/>
            </a:xfrm>
            <a:custGeom>
              <a:avLst/>
              <a:gdLst/>
              <a:ahLst/>
              <a:cxnLst/>
              <a:rect l="l" t="t" r="r" b="b"/>
              <a:pathLst>
                <a:path w="2525" h="2216" extrusionOk="0">
                  <a:moveTo>
                    <a:pt x="1269" y="1"/>
                  </a:moveTo>
                  <a:cubicBezTo>
                    <a:pt x="932" y="1"/>
                    <a:pt x="602" y="156"/>
                    <a:pt x="382" y="447"/>
                  </a:cubicBezTo>
                  <a:cubicBezTo>
                    <a:pt x="1" y="935"/>
                    <a:pt x="108" y="1638"/>
                    <a:pt x="596" y="1995"/>
                  </a:cubicBezTo>
                  <a:cubicBezTo>
                    <a:pt x="798" y="2144"/>
                    <a:pt x="1031" y="2215"/>
                    <a:pt x="1261" y="2215"/>
                  </a:cubicBezTo>
                  <a:cubicBezTo>
                    <a:pt x="1599" y="2215"/>
                    <a:pt x="1931" y="2060"/>
                    <a:pt x="2144" y="1769"/>
                  </a:cubicBezTo>
                  <a:cubicBezTo>
                    <a:pt x="2525" y="1281"/>
                    <a:pt x="2418" y="578"/>
                    <a:pt x="1930" y="221"/>
                  </a:cubicBezTo>
                  <a:cubicBezTo>
                    <a:pt x="1728" y="72"/>
                    <a:pt x="1497" y="1"/>
                    <a:pt x="126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0"/>
            <p:cNvSpPr/>
            <p:nvPr/>
          </p:nvSpPr>
          <p:spPr>
            <a:xfrm>
              <a:off x="3071600" y="6290775"/>
              <a:ext cx="1290850" cy="300475"/>
            </a:xfrm>
            <a:custGeom>
              <a:avLst/>
              <a:gdLst/>
              <a:ahLst/>
              <a:cxnLst/>
              <a:rect l="l" t="t" r="r" b="b"/>
              <a:pathLst>
                <a:path w="51634" h="12019" extrusionOk="0">
                  <a:moveTo>
                    <a:pt x="50241" y="1"/>
                  </a:moveTo>
                  <a:cubicBezTo>
                    <a:pt x="50205" y="1"/>
                    <a:pt x="50193" y="13"/>
                    <a:pt x="50158" y="13"/>
                  </a:cubicBezTo>
                  <a:cubicBezTo>
                    <a:pt x="37076" y="3375"/>
                    <a:pt x="22509" y="7722"/>
                    <a:pt x="8719" y="7722"/>
                  </a:cubicBezTo>
                  <a:cubicBezTo>
                    <a:pt x="5904" y="7722"/>
                    <a:pt x="3121" y="7540"/>
                    <a:pt x="390" y="7133"/>
                  </a:cubicBezTo>
                  <a:cubicBezTo>
                    <a:pt x="366" y="8561"/>
                    <a:pt x="247" y="9954"/>
                    <a:pt x="56" y="11347"/>
                  </a:cubicBezTo>
                  <a:cubicBezTo>
                    <a:pt x="0" y="11704"/>
                    <a:pt x="278" y="12019"/>
                    <a:pt x="636" y="12019"/>
                  </a:cubicBezTo>
                  <a:cubicBezTo>
                    <a:pt x="661" y="12019"/>
                    <a:pt x="686" y="12017"/>
                    <a:pt x="711" y="12014"/>
                  </a:cubicBezTo>
                  <a:lnTo>
                    <a:pt x="28822" y="8157"/>
                  </a:lnTo>
                  <a:cubicBezTo>
                    <a:pt x="29098" y="8116"/>
                    <a:pt x="29379" y="8096"/>
                    <a:pt x="29660" y="8096"/>
                  </a:cubicBezTo>
                  <a:cubicBezTo>
                    <a:pt x="30116" y="8096"/>
                    <a:pt x="30575" y="8149"/>
                    <a:pt x="31024" y="8252"/>
                  </a:cubicBezTo>
                  <a:lnTo>
                    <a:pt x="32870" y="8669"/>
                  </a:lnTo>
                  <a:cubicBezTo>
                    <a:pt x="33233" y="8748"/>
                    <a:pt x="33600" y="8787"/>
                    <a:pt x="33965" y="8787"/>
                  </a:cubicBezTo>
                  <a:cubicBezTo>
                    <a:pt x="35238" y="8787"/>
                    <a:pt x="36485" y="8315"/>
                    <a:pt x="37466" y="7454"/>
                  </a:cubicBezTo>
                  <a:cubicBezTo>
                    <a:pt x="41823" y="3644"/>
                    <a:pt x="46550" y="1823"/>
                    <a:pt x="51634" y="1239"/>
                  </a:cubicBezTo>
                  <a:cubicBezTo>
                    <a:pt x="50979" y="1049"/>
                    <a:pt x="50503" y="584"/>
                    <a:pt x="50241" y="1"/>
                  </a:cubicBezTo>
                  <a:close/>
                </a:path>
              </a:pathLst>
            </a:custGeom>
            <a:solidFill>
              <a:srgbClr val="B84622">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0"/>
            <p:cNvSpPr/>
            <p:nvPr/>
          </p:nvSpPr>
          <p:spPr>
            <a:xfrm>
              <a:off x="4838400" y="6215775"/>
              <a:ext cx="637900" cy="79200"/>
            </a:xfrm>
            <a:custGeom>
              <a:avLst/>
              <a:gdLst/>
              <a:ahLst/>
              <a:cxnLst/>
              <a:rect l="l" t="t" r="r" b="b"/>
              <a:pathLst>
                <a:path w="25516" h="3168" extrusionOk="0">
                  <a:moveTo>
                    <a:pt x="25515" y="0"/>
                  </a:moveTo>
                  <a:lnTo>
                    <a:pt x="25515" y="0"/>
                  </a:lnTo>
                  <a:cubicBezTo>
                    <a:pt x="18136" y="777"/>
                    <a:pt x="10898" y="1071"/>
                    <a:pt x="3612" y="1071"/>
                  </a:cubicBezTo>
                  <a:cubicBezTo>
                    <a:pt x="2410" y="1071"/>
                    <a:pt x="1206" y="1063"/>
                    <a:pt x="0" y="1048"/>
                  </a:cubicBezTo>
                  <a:lnTo>
                    <a:pt x="0" y="3168"/>
                  </a:lnTo>
                  <a:lnTo>
                    <a:pt x="20419" y="3168"/>
                  </a:lnTo>
                  <a:cubicBezTo>
                    <a:pt x="22658" y="3168"/>
                    <a:pt x="24587" y="1870"/>
                    <a:pt x="25515" y="0"/>
                  </a:cubicBezTo>
                  <a:close/>
                </a:path>
              </a:pathLst>
            </a:custGeom>
            <a:solidFill>
              <a:srgbClr val="B84622">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0"/>
            <p:cNvSpPr/>
            <p:nvPr/>
          </p:nvSpPr>
          <p:spPr>
            <a:xfrm>
              <a:off x="4399650" y="6120525"/>
              <a:ext cx="2745900" cy="30375"/>
            </a:xfrm>
            <a:custGeom>
              <a:avLst/>
              <a:gdLst/>
              <a:ahLst/>
              <a:cxnLst/>
              <a:rect l="l" t="t" r="r" b="b"/>
              <a:pathLst>
                <a:path w="109836" h="1215" extrusionOk="0">
                  <a:moveTo>
                    <a:pt x="2655" y="0"/>
                  </a:moveTo>
                  <a:cubicBezTo>
                    <a:pt x="1727" y="0"/>
                    <a:pt x="822" y="322"/>
                    <a:pt x="203" y="989"/>
                  </a:cubicBezTo>
                  <a:cubicBezTo>
                    <a:pt x="119" y="1072"/>
                    <a:pt x="60" y="1143"/>
                    <a:pt x="0" y="1215"/>
                  </a:cubicBezTo>
                  <a:lnTo>
                    <a:pt x="109835" y="1215"/>
                  </a:lnTo>
                  <a:lnTo>
                    <a:pt x="10983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0"/>
          <p:cNvGrpSpPr/>
          <p:nvPr/>
        </p:nvGrpSpPr>
        <p:grpSpPr>
          <a:xfrm rot="1800238" flipH="1">
            <a:off x="3400203" y="1413172"/>
            <a:ext cx="2384420" cy="297843"/>
            <a:chOff x="3058400" y="6078400"/>
            <a:chExt cx="4100250" cy="513200"/>
          </a:xfrm>
        </p:grpSpPr>
        <p:sp>
          <p:nvSpPr>
            <p:cNvPr id="1637" name="Google Shape;1637;p50"/>
            <p:cNvSpPr/>
            <p:nvPr/>
          </p:nvSpPr>
          <p:spPr>
            <a:xfrm>
              <a:off x="4253500" y="6298225"/>
              <a:ext cx="301550" cy="138725"/>
            </a:xfrm>
            <a:custGeom>
              <a:avLst/>
              <a:gdLst/>
              <a:ahLst/>
              <a:cxnLst/>
              <a:rect l="l" t="t" r="r" b="b"/>
              <a:pathLst>
                <a:path w="12062" h="5549" extrusionOk="0">
                  <a:moveTo>
                    <a:pt x="548" y="572"/>
                  </a:moveTo>
                  <a:lnTo>
                    <a:pt x="11478" y="584"/>
                  </a:lnTo>
                  <a:lnTo>
                    <a:pt x="11478" y="2203"/>
                  </a:lnTo>
                  <a:cubicBezTo>
                    <a:pt x="11478" y="3751"/>
                    <a:pt x="10335" y="5001"/>
                    <a:pt x="8930" y="5001"/>
                  </a:cubicBezTo>
                  <a:lnTo>
                    <a:pt x="3096" y="5001"/>
                  </a:lnTo>
                  <a:cubicBezTo>
                    <a:pt x="1703" y="4989"/>
                    <a:pt x="548" y="3739"/>
                    <a:pt x="548" y="2191"/>
                  </a:cubicBezTo>
                  <a:lnTo>
                    <a:pt x="548" y="572"/>
                  </a:lnTo>
                  <a:close/>
                  <a:moveTo>
                    <a:pt x="0" y="1"/>
                  </a:moveTo>
                  <a:lnTo>
                    <a:pt x="0" y="2191"/>
                  </a:lnTo>
                  <a:cubicBezTo>
                    <a:pt x="0" y="4049"/>
                    <a:pt x="1381" y="5549"/>
                    <a:pt x="3108" y="5549"/>
                  </a:cubicBezTo>
                  <a:lnTo>
                    <a:pt x="8942" y="5549"/>
                  </a:lnTo>
                  <a:cubicBezTo>
                    <a:pt x="10656" y="5549"/>
                    <a:pt x="12061" y="4049"/>
                    <a:pt x="12061" y="2191"/>
                  </a:cubicBezTo>
                  <a:lnTo>
                    <a:pt x="120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0"/>
            <p:cNvSpPr/>
            <p:nvPr/>
          </p:nvSpPr>
          <p:spPr>
            <a:xfrm>
              <a:off x="3058400" y="6178575"/>
              <a:ext cx="1421050" cy="413025"/>
            </a:xfrm>
            <a:custGeom>
              <a:avLst/>
              <a:gdLst/>
              <a:ahLst/>
              <a:cxnLst/>
              <a:rect l="l" t="t" r="r" b="b"/>
              <a:pathLst>
                <a:path w="56842" h="16521" extrusionOk="0">
                  <a:moveTo>
                    <a:pt x="56841" y="0"/>
                  </a:moveTo>
                  <a:lnTo>
                    <a:pt x="36446" y="4322"/>
                  </a:lnTo>
                  <a:cubicBezTo>
                    <a:pt x="36098" y="4397"/>
                    <a:pt x="35744" y="4434"/>
                    <a:pt x="35392" y="4434"/>
                  </a:cubicBezTo>
                  <a:cubicBezTo>
                    <a:pt x="34621" y="4434"/>
                    <a:pt x="33854" y="4257"/>
                    <a:pt x="33160" y="3905"/>
                  </a:cubicBezTo>
                  <a:lnTo>
                    <a:pt x="28397" y="1560"/>
                  </a:lnTo>
                  <a:lnTo>
                    <a:pt x="656" y="1548"/>
                  </a:lnTo>
                  <a:cubicBezTo>
                    <a:pt x="286" y="1548"/>
                    <a:pt x="1" y="1881"/>
                    <a:pt x="120" y="2274"/>
                  </a:cubicBezTo>
                  <a:cubicBezTo>
                    <a:pt x="1060" y="6989"/>
                    <a:pt x="1263" y="11514"/>
                    <a:pt x="632" y="15847"/>
                  </a:cubicBezTo>
                  <a:cubicBezTo>
                    <a:pt x="577" y="16199"/>
                    <a:pt x="847" y="16521"/>
                    <a:pt x="1198" y="16521"/>
                  </a:cubicBezTo>
                  <a:cubicBezTo>
                    <a:pt x="1227" y="16521"/>
                    <a:pt x="1257" y="16519"/>
                    <a:pt x="1287" y="16514"/>
                  </a:cubicBezTo>
                  <a:lnTo>
                    <a:pt x="29397" y="12657"/>
                  </a:lnTo>
                  <a:cubicBezTo>
                    <a:pt x="29677" y="12620"/>
                    <a:pt x="29960" y="12601"/>
                    <a:pt x="30244" y="12601"/>
                  </a:cubicBezTo>
                  <a:cubicBezTo>
                    <a:pt x="30698" y="12601"/>
                    <a:pt x="31153" y="12649"/>
                    <a:pt x="31600" y="12752"/>
                  </a:cubicBezTo>
                  <a:lnTo>
                    <a:pt x="33433" y="13168"/>
                  </a:lnTo>
                  <a:cubicBezTo>
                    <a:pt x="33793" y="13247"/>
                    <a:pt x="34155" y="13285"/>
                    <a:pt x="34516" y="13285"/>
                  </a:cubicBezTo>
                  <a:cubicBezTo>
                    <a:pt x="35793" y="13285"/>
                    <a:pt x="37045" y="12806"/>
                    <a:pt x="38029" y="11942"/>
                  </a:cubicBezTo>
                  <a:cubicBezTo>
                    <a:pt x="43428" y="7226"/>
                    <a:pt x="49379" y="5525"/>
                    <a:pt x="55904" y="5525"/>
                  </a:cubicBezTo>
                  <a:cubicBezTo>
                    <a:pt x="56215" y="5525"/>
                    <a:pt x="56528" y="5529"/>
                    <a:pt x="56841" y="5537"/>
                  </a:cubicBezTo>
                  <a:lnTo>
                    <a:pt x="568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0"/>
            <p:cNvSpPr/>
            <p:nvPr/>
          </p:nvSpPr>
          <p:spPr>
            <a:xfrm>
              <a:off x="4356175" y="6305675"/>
              <a:ext cx="91125" cy="100625"/>
            </a:xfrm>
            <a:custGeom>
              <a:avLst/>
              <a:gdLst/>
              <a:ahLst/>
              <a:cxnLst/>
              <a:rect l="l" t="t" r="r" b="b"/>
              <a:pathLst>
                <a:path w="3645" h="4025" extrusionOk="0">
                  <a:moveTo>
                    <a:pt x="37" y="0"/>
                  </a:moveTo>
                  <a:cubicBezTo>
                    <a:pt x="1" y="1500"/>
                    <a:pt x="823" y="2858"/>
                    <a:pt x="2728" y="4024"/>
                  </a:cubicBezTo>
                  <a:lnTo>
                    <a:pt x="3644" y="4024"/>
                  </a:lnTo>
                  <a:cubicBezTo>
                    <a:pt x="2120" y="2870"/>
                    <a:pt x="1275" y="1560"/>
                    <a:pt x="1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0"/>
            <p:cNvSpPr/>
            <p:nvPr/>
          </p:nvSpPr>
          <p:spPr>
            <a:xfrm>
              <a:off x="4285050" y="6083325"/>
              <a:ext cx="110750" cy="139925"/>
            </a:xfrm>
            <a:custGeom>
              <a:avLst/>
              <a:gdLst/>
              <a:ahLst/>
              <a:cxnLst/>
              <a:rect l="l" t="t" r="r" b="b"/>
              <a:pathLst>
                <a:path w="4430" h="5597" extrusionOk="0">
                  <a:moveTo>
                    <a:pt x="572" y="0"/>
                  </a:moveTo>
                  <a:lnTo>
                    <a:pt x="0" y="417"/>
                  </a:lnTo>
                  <a:cubicBezTo>
                    <a:pt x="1298" y="1905"/>
                    <a:pt x="1715" y="3644"/>
                    <a:pt x="1417" y="5596"/>
                  </a:cubicBezTo>
                  <a:lnTo>
                    <a:pt x="4310" y="5596"/>
                  </a:lnTo>
                  <a:lnTo>
                    <a:pt x="4430" y="1989"/>
                  </a:lnTo>
                  <a:lnTo>
                    <a:pt x="2525" y="2715"/>
                  </a:lnTo>
                  <a:lnTo>
                    <a:pt x="572"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0"/>
            <p:cNvSpPr/>
            <p:nvPr/>
          </p:nvSpPr>
          <p:spPr>
            <a:xfrm>
              <a:off x="4663075" y="6151775"/>
              <a:ext cx="827500" cy="143500"/>
            </a:xfrm>
            <a:custGeom>
              <a:avLst/>
              <a:gdLst/>
              <a:ahLst/>
              <a:cxnLst/>
              <a:rect l="l" t="t" r="r" b="b"/>
              <a:pathLst>
                <a:path w="33100" h="5740" extrusionOk="0">
                  <a:moveTo>
                    <a:pt x="0" y="1"/>
                  </a:moveTo>
                  <a:lnTo>
                    <a:pt x="0" y="5728"/>
                  </a:lnTo>
                  <a:lnTo>
                    <a:pt x="27420" y="5739"/>
                  </a:lnTo>
                  <a:cubicBezTo>
                    <a:pt x="30564" y="5739"/>
                    <a:pt x="33088" y="3192"/>
                    <a:pt x="33100" y="72"/>
                  </a:cubicBezTo>
                  <a:lnTo>
                    <a:pt x="33100" y="1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0"/>
            <p:cNvSpPr/>
            <p:nvPr/>
          </p:nvSpPr>
          <p:spPr>
            <a:xfrm>
              <a:off x="4370775" y="6105650"/>
              <a:ext cx="2787875" cy="91100"/>
            </a:xfrm>
            <a:custGeom>
              <a:avLst/>
              <a:gdLst/>
              <a:ahLst/>
              <a:cxnLst/>
              <a:rect l="l" t="t" r="r" b="b"/>
              <a:pathLst>
                <a:path w="111515" h="3644" extrusionOk="0">
                  <a:moveTo>
                    <a:pt x="111514" y="0"/>
                  </a:moveTo>
                  <a:lnTo>
                    <a:pt x="3572" y="36"/>
                  </a:lnTo>
                  <a:cubicBezTo>
                    <a:pt x="1596" y="36"/>
                    <a:pt x="0" y="1643"/>
                    <a:pt x="0" y="3608"/>
                  </a:cubicBezTo>
                  <a:lnTo>
                    <a:pt x="0" y="3643"/>
                  </a:lnTo>
                  <a:lnTo>
                    <a:pt x="111514" y="3608"/>
                  </a:lnTo>
                  <a:lnTo>
                    <a:pt x="11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0"/>
            <p:cNvSpPr/>
            <p:nvPr/>
          </p:nvSpPr>
          <p:spPr>
            <a:xfrm>
              <a:off x="4311250" y="6195825"/>
              <a:ext cx="526875" cy="127725"/>
            </a:xfrm>
            <a:custGeom>
              <a:avLst/>
              <a:gdLst/>
              <a:ahLst/>
              <a:cxnLst/>
              <a:rect l="l" t="t" r="r" b="b"/>
              <a:pathLst>
                <a:path w="21075" h="5109" extrusionOk="0">
                  <a:moveTo>
                    <a:pt x="2346" y="1"/>
                  </a:moveTo>
                  <a:cubicBezTo>
                    <a:pt x="500" y="394"/>
                    <a:pt x="0" y="2418"/>
                    <a:pt x="655" y="3799"/>
                  </a:cubicBezTo>
                  <a:cubicBezTo>
                    <a:pt x="917" y="4382"/>
                    <a:pt x="1393" y="4847"/>
                    <a:pt x="2048" y="5037"/>
                  </a:cubicBezTo>
                  <a:cubicBezTo>
                    <a:pt x="2155" y="5061"/>
                    <a:pt x="2262" y="5085"/>
                    <a:pt x="2358" y="5109"/>
                  </a:cubicBezTo>
                  <a:lnTo>
                    <a:pt x="6691" y="4847"/>
                  </a:lnTo>
                  <a:lnTo>
                    <a:pt x="21074" y="3977"/>
                  </a:lnTo>
                  <a:lnTo>
                    <a:pt x="21074" y="1870"/>
                  </a:lnTo>
                  <a:lnTo>
                    <a:pt x="21074" y="25"/>
                  </a:lnTo>
                  <a:lnTo>
                    <a:pt x="23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0"/>
            <p:cNvSpPr/>
            <p:nvPr/>
          </p:nvSpPr>
          <p:spPr>
            <a:xfrm>
              <a:off x="4348450" y="6223225"/>
              <a:ext cx="461975" cy="71450"/>
            </a:xfrm>
            <a:custGeom>
              <a:avLst/>
              <a:gdLst/>
              <a:ahLst/>
              <a:cxnLst/>
              <a:rect l="l" t="t" r="r" b="b"/>
              <a:pathLst>
                <a:path w="18479" h="2858" extrusionOk="0">
                  <a:moveTo>
                    <a:pt x="1012" y="0"/>
                  </a:moveTo>
                  <a:cubicBezTo>
                    <a:pt x="12" y="274"/>
                    <a:pt x="0" y="1286"/>
                    <a:pt x="0" y="1500"/>
                  </a:cubicBezTo>
                  <a:cubicBezTo>
                    <a:pt x="12" y="2036"/>
                    <a:pt x="286" y="2703"/>
                    <a:pt x="941" y="2858"/>
                  </a:cubicBezTo>
                  <a:lnTo>
                    <a:pt x="18479" y="1810"/>
                  </a:lnTo>
                  <a:lnTo>
                    <a:pt x="18479" y="12"/>
                  </a:lnTo>
                  <a:lnTo>
                    <a:pt x="10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0"/>
            <p:cNvSpPr/>
            <p:nvPr/>
          </p:nvSpPr>
          <p:spPr>
            <a:xfrm>
              <a:off x="7065150" y="6078400"/>
              <a:ext cx="63125" cy="55400"/>
            </a:xfrm>
            <a:custGeom>
              <a:avLst/>
              <a:gdLst/>
              <a:ahLst/>
              <a:cxnLst/>
              <a:rect l="l" t="t" r="r" b="b"/>
              <a:pathLst>
                <a:path w="2525" h="2216" extrusionOk="0">
                  <a:moveTo>
                    <a:pt x="1269" y="1"/>
                  </a:moveTo>
                  <a:cubicBezTo>
                    <a:pt x="932" y="1"/>
                    <a:pt x="602" y="156"/>
                    <a:pt x="382" y="447"/>
                  </a:cubicBezTo>
                  <a:cubicBezTo>
                    <a:pt x="1" y="935"/>
                    <a:pt x="108" y="1638"/>
                    <a:pt x="596" y="1995"/>
                  </a:cubicBezTo>
                  <a:cubicBezTo>
                    <a:pt x="798" y="2144"/>
                    <a:pt x="1031" y="2215"/>
                    <a:pt x="1261" y="2215"/>
                  </a:cubicBezTo>
                  <a:cubicBezTo>
                    <a:pt x="1599" y="2215"/>
                    <a:pt x="1931" y="2060"/>
                    <a:pt x="2144" y="1769"/>
                  </a:cubicBezTo>
                  <a:cubicBezTo>
                    <a:pt x="2525" y="1281"/>
                    <a:pt x="2418" y="578"/>
                    <a:pt x="1930" y="221"/>
                  </a:cubicBezTo>
                  <a:cubicBezTo>
                    <a:pt x="1728" y="72"/>
                    <a:pt x="1497" y="1"/>
                    <a:pt x="126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0"/>
            <p:cNvSpPr/>
            <p:nvPr/>
          </p:nvSpPr>
          <p:spPr>
            <a:xfrm>
              <a:off x="3071600" y="6290775"/>
              <a:ext cx="1290850" cy="300475"/>
            </a:xfrm>
            <a:custGeom>
              <a:avLst/>
              <a:gdLst/>
              <a:ahLst/>
              <a:cxnLst/>
              <a:rect l="l" t="t" r="r" b="b"/>
              <a:pathLst>
                <a:path w="51634" h="12019" extrusionOk="0">
                  <a:moveTo>
                    <a:pt x="50241" y="1"/>
                  </a:moveTo>
                  <a:cubicBezTo>
                    <a:pt x="50205" y="1"/>
                    <a:pt x="50193" y="13"/>
                    <a:pt x="50158" y="13"/>
                  </a:cubicBezTo>
                  <a:cubicBezTo>
                    <a:pt x="37076" y="3375"/>
                    <a:pt x="22509" y="7722"/>
                    <a:pt x="8719" y="7722"/>
                  </a:cubicBezTo>
                  <a:cubicBezTo>
                    <a:pt x="5904" y="7722"/>
                    <a:pt x="3121" y="7540"/>
                    <a:pt x="390" y="7133"/>
                  </a:cubicBezTo>
                  <a:cubicBezTo>
                    <a:pt x="366" y="8561"/>
                    <a:pt x="247" y="9954"/>
                    <a:pt x="56" y="11347"/>
                  </a:cubicBezTo>
                  <a:cubicBezTo>
                    <a:pt x="0" y="11704"/>
                    <a:pt x="278" y="12019"/>
                    <a:pt x="636" y="12019"/>
                  </a:cubicBezTo>
                  <a:cubicBezTo>
                    <a:pt x="661" y="12019"/>
                    <a:pt x="686" y="12017"/>
                    <a:pt x="711" y="12014"/>
                  </a:cubicBezTo>
                  <a:lnTo>
                    <a:pt x="28822" y="8157"/>
                  </a:lnTo>
                  <a:cubicBezTo>
                    <a:pt x="29098" y="8116"/>
                    <a:pt x="29379" y="8096"/>
                    <a:pt x="29660" y="8096"/>
                  </a:cubicBezTo>
                  <a:cubicBezTo>
                    <a:pt x="30116" y="8096"/>
                    <a:pt x="30575" y="8149"/>
                    <a:pt x="31024" y="8252"/>
                  </a:cubicBezTo>
                  <a:lnTo>
                    <a:pt x="32870" y="8669"/>
                  </a:lnTo>
                  <a:cubicBezTo>
                    <a:pt x="33233" y="8748"/>
                    <a:pt x="33600" y="8787"/>
                    <a:pt x="33965" y="8787"/>
                  </a:cubicBezTo>
                  <a:cubicBezTo>
                    <a:pt x="35238" y="8787"/>
                    <a:pt x="36485" y="8315"/>
                    <a:pt x="37466" y="7454"/>
                  </a:cubicBezTo>
                  <a:cubicBezTo>
                    <a:pt x="41823" y="3644"/>
                    <a:pt x="46550" y="1823"/>
                    <a:pt x="51634" y="1239"/>
                  </a:cubicBezTo>
                  <a:cubicBezTo>
                    <a:pt x="50979" y="1049"/>
                    <a:pt x="50503" y="584"/>
                    <a:pt x="50241" y="1"/>
                  </a:cubicBezTo>
                  <a:close/>
                </a:path>
              </a:pathLst>
            </a:custGeom>
            <a:solidFill>
              <a:srgbClr val="B84622">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0"/>
            <p:cNvSpPr/>
            <p:nvPr/>
          </p:nvSpPr>
          <p:spPr>
            <a:xfrm>
              <a:off x="4838400" y="6215775"/>
              <a:ext cx="637900" cy="79200"/>
            </a:xfrm>
            <a:custGeom>
              <a:avLst/>
              <a:gdLst/>
              <a:ahLst/>
              <a:cxnLst/>
              <a:rect l="l" t="t" r="r" b="b"/>
              <a:pathLst>
                <a:path w="25516" h="3168" extrusionOk="0">
                  <a:moveTo>
                    <a:pt x="25515" y="0"/>
                  </a:moveTo>
                  <a:lnTo>
                    <a:pt x="25515" y="0"/>
                  </a:lnTo>
                  <a:cubicBezTo>
                    <a:pt x="18136" y="777"/>
                    <a:pt x="10898" y="1071"/>
                    <a:pt x="3612" y="1071"/>
                  </a:cubicBezTo>
                  <a:cubicBezTo>
                    <a:pt x="2410" y="1071"/>
                    <a:pt x="1206" y="1063"/>
                    <a:pt x="0" y="1048"/>
                  </a:cubicBezTo>
                  <a:lnTo>
                    <a:pt x="0" y="3168"/>
                  </a:lnTo>
                  <a:lnTo>
                    <a:pt x="20419" y="3168"/>
                  </a:lnTo>
                  <a:cubicBezTo>
                    <a:pt x="22658" y="3168"/>
                    <a:pt x="24587" y="1870"/>
                    <a:pt x="25515" y="0"/>
                  </a:cubicBezTo>
                  <a:close/>
                </a:path>
              </a:pathLst>
            </a:custGeom>
            <a:solidFill>
              <a:srgbClr val="B84622">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0"/>
            <p:cNvSpPr/>
            <p:nvPr/>
          </p:nvSpPr>
          <p:spPr>
            <a:xfrm>
              <a:off x="4399650" y="6120525"/>
              <a:ext cx="2745900" cy="30375"/>
            </a:xfrm>
            <a:custGeom>
              <a:avLst/>
              <a:gdLst/>
              <a:ahLst/>
              <a:cxnLst/>
              <a:rect l="l" t="t" r="r" b="b"/>
              <a:pathLst>
                <a:path w="109836" h="1215" extrusionOk="0">
                  <a:moveTo>
                    <a:pt x="2655" y="0"/>
                  </a:moveTo>
                  <a:cubicBezTo>
                    <a:pt x="1727" y="0"/>
                    <a:pt x="822" y="322"/>
                    <a:pt x="203" y="989"/>
                  </a:cubicBezTo>
                  <a:cubicBezTo>
                    <a:pt x="119" y="1072"/>
                    <a:pt x="60" y="1143"/>
                    <a:pt x="0" y="1215"/>
                  </a:cubicBezTo>
                  <a:lnTo>
                    <a:pt x="109835" y="1215"/>
                  </a:lnTo>
                  <a:lnTo>
                    <a:pt x="109835"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0"/>
          <p:cNvGrpSpPr/>
          <p:nvPr/>
        </p:nvGrpSpPr>
        <p:grpSpPr>
          <a:xfrm>
            <a:off x="4369063" y="706797"/>
            <a:ext cx="405883" cy="405883"/>
            <a:chOff x="7322700" y="1224250"/>
            <a:chExt cx="400200" cy="400200"/>
          </a:xfrm>
        </p:grpSpPr>
        <p:sp>
          <p:nvSpPr>
            <p:cNvPr id="1650" name="Google Shape;1650;p50"/>
            <p:cNvSpPr/>
            <p:nvPr/>
          </p:nvSpPr>
          <p:spPr>
            <a:xfrm>
              <a:off x="7322700" y="1224250"/>
              <a:ext cx="400200" cy="4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0"/>
            <p:cNvSpPr/>
            <p:nvPr/>
          </p:nvSpPr>
          <p:spPr>
            <a:xfrm>
              <a:off x="7428556" y="1355279"/>
              <a:ext cx="188488" cy="138142"/>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0"/>
          <p:cNvGrpSpPr/>
          <p:nvPr/>
        </p:nvGrpSpPr>
        <p:grpSpPr>
          <a:xfrm>
            <a:off x="5165971" y="1275713"/>
            <a:ext cx="427800" cy="340500"/>
            <a:chOff x="4387396" y="738650"/>
            <a:chExt cx="427800" cy="340500"/>
          </a:xfrm>
        </p:grpSpPr>
        <p:sp>
          <p:nvSpPr>
            <p:cNvPr id="1653" name="Google Shape;1653;p50"/>
            <p:cNvSpPr/>
            <p:nvPr/>
          </p:nvSpPr>
          <p:spPr>
            <a:xfrm>
              <a:off x="4387396" y="738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0"/>
            <p:cNvSpPr/>
            <p:nvPr/>
          </p:nvSpPr>
          <p:spPr>
            <a:xfrm>
              <a:off x="4601296" y="738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50"/>
          <p:cNvGrpSpPr/>
          <p:nvPr/>
        </p:nvGrpSpPr>
        <p:grpSpPr>
          <a:xfrm>
            <a:off x="3550221" y="1275713"/>
            <a:ext cx="427800" cy="340500"/>
            <a:chOff x="4387396" y="738650"/>
            <a:chExt cx="427800" cy="340500"/>
          </a:xfrm>
        </p:grpSpPr>
        <p:sp>
          <p:nvSpPr>
            <p:cNvPr id="1656" name="Google Shape;1656;p50"/>
            <p:cNvSpPr/>
            <p:nvPr/>
          </p:nvSpPr>
          <p:spPr>
            <a:xfrm>
              <a:off x="4387396" y="738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0"/>
            <p:cNvSpPr/>
            <p:nvPr/>
          </p:nvSpPr>
          <p:spPr>
            <a:xfrm>
              <a:off x="4601296" y="738650"/>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0"/>
          <p:cNvGrpSpPr/>
          <p:nvPr/>
        </p:nvGrpSpPr>
        <p:grpSpPr>
          <a:xfrm flipH="1">
            <a:off x="316124" y="913772"/>
            <a:ext cx="1375372" cy="1296640"/>
            <a:chOff x="7647594" y="2728116"/>
            <a:chExt cx="2609815" cy="2450652"/>
          </a:xfrm>
        </p:grpSpPr>
        <p:sp>
          <p:nvSpPr>
            <p:cNvPr id="1659" name="Google Shape;1659;p5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50"/>
            <p:cNvGrpSpPr/>
            <p:nvPr/>
          </p:nvGrpSpPr>
          <p:grpSpPr>
            <a:xfrm>
              <a:off x="7647594" y="2728116"/>
              <a:ext cx="2609756" cy="1771277"/>
              <a:chOff x="2508925" y="2162750"/>
              <a:chExt cx="829600" cy="563025"/>
            </a:xfrm>
          </p:grpSpPr>
          <p:sp>
            <p:nvSpPr>
              <p:cNvPr id="1661" name="Google Shape;1661;p5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3" name="Google Shape;1663;p50"/>
          <p:cNvGrpSpPr/>
          <p:nvPr/>
        </p:nvGrpSpPr>
        <p:grpSpPr>
          <a:xfrm>
            <a:off x="7452504" y="913762"/>
            <a:ext cx="1375372" cy="1296640"/>
            <a:chOff x="7647594" y="2728116"/>
            <a:chExt cx="2609815" cy="2450652"/>
          </a:xfrm>
        </p:grpSpPr>
        <p:sp>
          <p:nvSpPr>
            <p:cNvPr id="1664" name="Google Shape;1664;p50"/>
            <p:cNvSpPr/>
            <p:nvPr/>
          </p:nvSpPr>
          <p:spPr>
            <a:xfrm>
              <a:off x="7647653" y="3647610"/>
              <a:ext cx="2609756" cy="1531158"/>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rgbClr val="DFD0B3">
                <a:alpha val="26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 name="Google Shape;1665;p50"/>
            <p:cNvGrpSpPr/>
            <p:nvPr/>
          </p:nvGrpSpPr>
          <p:grpSpPr>
            <a:xfrm>
              <a:off x="7647594" y="2728116"/>
              <a:ext cx="2609756" cy="1771277"/>
              <a:chOff x="2508925" y="2162750"/>
              <a:chExt cx="829600" cy="563025"/>
            </a:xfrm>
          </p:grpSpPr>
          <p:sp>
            <p:nvSpPr>
              <p:cNvPr id="1666" name="Google Shape;1666;p50"/>
              <p:cNvSpPr/>
              <p:nvPr/>
            </p:nvSpPr>
            <p:spPr>
              <a:xfrm>
                <a:off x="2510725" y="2406075"/>
                <a:ext cx="825425" cy="319700"/>
              </a:xfrm>
              <a:custGeom>
                <a:avLst/>
                <a:gdLst/>
                <a:ahLst/>
                <a:cxnLst/>
                <a:rect l="l" t="t" r="r" b="b"/>
                <a:pathLst>
                  <a:path w="33017" h="12788" extrusionOk="0">
                    <a:moveTo>
                      <a:pt x="0" y="1"/>
                    </a:moveTo>
                    <a:lnTo>
                      <a:pt x="0" y="2668"/>
                    </a:lnTo>
                    <a:cubicBezTo>
                      <a:pt x="0" y="3751"/>
                      <a:pt x="584" y="4763"/>
                      <a:pt x="1536" y="5311"/>
                    </a:cubicBezTo>
                    <a:lnTo>
                      <a:pt x="12752" y="11788"/>
                    </a:lnTo>
                    <a:cubicBezTo>
                      <a:pt x="13913" y="12455"/>
                      <a:pt x="15207" y="12788"/>
                      <a:pt x="16502" y="12788"/>
                    </a:cubicBezTo>
                    <a:cubicBezTo>
                      <a:pt x="17797" y="12788"/>
                      <a:pt x="19092" y="12455"/>
                      <a:pt x="20253" y="11788"/>
                    </a:cubicBezTo>
                    <a:lnTo>
                      <a:pt x="31480" y="5311"/>
                    </a:lnTo>
                    <a:cubicBezTo>
                      <a:pt x="32433" y="4775"/>
                      <a:pt x="33016" y="3763"/>
                      <a:pt x="33016" y="2668"/>
                    </a:cubicBezTo>
                    <a:lnTo>
                      <a:pt x="33016" y="286"/>
                    </a:lnTo>
                    <a:lnTo>
                      <a:pt x="20943" y="7883"/>
                    </a:lnTo>
                    <a:cubicBezTo>
                      <a:pt x="19574" y="8680"/>
                      <a:pt x="18041" y="9079"/>
                      <a:pt x="16508" y="9079"/>
                    </a:cubicBezTo>
                    <a:cubicBezTo>
                      <a:pt x="14975" y="9079"/>
                      <a:pt x="13442" y="8680"/>
                      <a:pt x="12073" y="7883"/>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a:off x="2508925" y="2162750"/>
                <a:ext cx="829600" cy="486700"/>
              </a:xfrm>
              <a:custGeom>
                <a:avLst/>
                <a:gdLst/>
                <a:ahLst/>
                <a:cxnLst/>
                <a:rect l="l" t="t" r="r" b="b"/>
                <a:pathLst>
                  <a:path w="33184" h="19468" extrusionOk="0">
                    <a:moveTo>
                      <a:pt x="16592" y="0"/>
                    </a:moveTo>
                    <a:cubicBezTo>
                      <a:pt x="15550" y="0"/>
                      <a:pt x="14509" y="268"/>
                      <a:pt x="13574" y="804"/>
                    </a:cubicBezTo>
                    <a:lnTo>
                      <a:pt x="1132" y="7936"/>
                    </a:lnTo>
                    <a:cubicBezTo>
                      <a:pt x="346" y="8376"/>
                      <a:pt x="1" y="9210"/>
                      <a:pt x="84" y="9984"/>
                    </a:cubicBezTo>
                    <a:cubicBezTo>
                      <a:pt x="108" y="10079"/>
                      <a:pt x="132" y="10150"/>
                      <a:pt x="144" y="10234"/>
                    </a:cubicBezTo>
                    <a:cubicBezTo>
                      <a:pt x="263" y="10758"/>
                      <a:pt x="596" y="11234"/>
                      <a:pt x="1108" y="11532"/>
                    </a:cubicBezTo>
                    <a:lnTo>
                      <a:pt x="13562" y="18663"/>
                    </a:lnTo>
                    <a:cubicBezTo>
                      <a:pt x="14497" y="19199"/>
                      <a:pt x="15538" y="19467"/>
                      <a:pt x="16580" y="19467"/>
                    </a:cubicBezTo>
                    <a:cubicBezTo>
                      <a:pt x="17622" y="19467"/>
                      <a:pt x="18664" y="19199"/>
                      <a:pt x="19598" y="18663"/>
                    </a:cubicBezTo>
                    <a:lnTo>
                      <a:pt x="32052" y="11543"/>
                    </a:lnTo>
                    <a:cubicBezTo>
                      <a:pt x="32576" y="11234"/>
                      <a:pt x="32886" y="10770"/>
                      <a:pt x="33029" y="10258"/>
                    </a:cubicBezTo>
                    <a:cubicBezTo>
                      <a:pt x="33041" y="10162"/>
                      <a:pt x="33064" y="10091"/>
                      <a:pt x="33088" y="9996"/>
                    </a:cubicBezTo>
                    <a:cubicBezTo>
                      <a:pt x="33184" y="9210"/>
                      <a:pt x="32850" y="8376"/>
                      <a:pt x="32052" y="7936"/>
                    </a:cubicBezTo>
                    <a:lnTo>
                      <a:pt x="19610" y="804"/>
                    </a:lnTo>
                    <a:cubicBezTo>
                      <a:pt x="18676" y="268"/>
                      <a:pt x="17634" y="0"/>
                      <a:pt x="16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8" name="Google Shape;1668;p50"/>
          <p:cNvGrpSpPr/>
          <p:nvPr/>
        </p:nvGrpSpPr>
        <p:grpSpPr>
          <a:xfrm>
            <a:off x="1701177" y="471964"/>
            <a:ext cx="815354" cy="752748"/>
            <a:chOff x="1861525" y="2810075"/>
            <a:chExt cx="818875" cy="756075"/>
          </a:xfrm>
        </p:grpSpPr>
        <p:sp>
          <p:nvSpPr>
            <p:cNvPr id="1669" name="Google Shape;1669;p50"/>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50"/>
          <p:cNvGrpSpPr/>
          <p:nvPr/>
        </p:nvGrpSpPr>
        <p:grpSpPr>
          <a:xfrm>
            <a:off x="6668302" y="471964"/>
            <a:ext cx="815354" cy="752748"/>
            <a:chOff x="1861525" y="2810075"/>
            <a:chExt cx="818875" cy="756075"/>
          </a:xfrm>
        </p:grpSpPr>
        <p:sp>
          <p:nvSpPr>
            <p:cNvPr id="1672" name="Google Shape;1672;p50"/>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0"/>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50"/>
          <p:cNvGrpSpPr/>
          <p:nvPr/>
        </p:nvGrpSpPr>
        <p:grpSpPr>
          <a:xfrm>
            <a:off x="685185" y="357993"/>
            <a:ext cx="405877" cy="1052372"/>
            <a:chOff x="2972975" y="3067050"/>
            <a:chExt cx="466150" cy="1208650"/>
          </a:xfrm>
        </p:grpSpPr>
        <p:sp>
          <p:nvSpPr>
            <p:cNvPr id="1675" name="Google Shape;1675;p50"/>
            <p:cNvSpPr/>
            <p:nvPr/>
          </p:nvSpPr>
          <p:spPr>
            <a:xfrm>
              <a:off x="2972975" y="3312925"/>
              <a:ext cx="119675" cy="87050"/>
            </a:xfrm>
            <a:custGeom>
              <a:avLst/>
              <a:gdLst/>
              <a:ahLst/>
              <a:cxnLst/>
              <a:rect l="l" t="t" r="r" b="b"/>
              <a:pathLst>
                <a:path w="4787" h="3482" extrusionOk="0">
                  <a:moveTo>
                    <a:pt x="1861" y="0"/>
                  </a:moveTo>
                  <a:cubicBezTo>
                    <a:pt x="1796" y="0"/>
                    <a:pt x="1734" y="25"/>
                    <a:pt x="1691" y="88"/>
                  </a:cubicBezTo>
                  <a:cubicBezTo>
                    <a:pt x="1632" y="172"/>
                    <a:pt x="1632" y="350"/>
                    <a:pt x="1751" y="481"/>
                  </a:cubicBezTo>
                  <a:cubicBezTo>
                    <a:pt x="1858" y="600"/>
                    <a:pt x="2156" y="957"/>
                    <a:pt x="2156" y="957"/>
                  </a:cubicBezTo>
                  <a:cubicBezTo>
                    <a:pt x="2156" y="957"/>
                    <a:pt x="1059" y="440"/>
                    <a:pt x="448" y="440"/>
                  </a:cubicBezTo>
                  <a:cubicBezTo>
                    <a:pt x="251" y="440"/>
                    <a:pt x="104" y="494"/>
                    <a:pt x="60" y="636"/>
                  </a:cubicBezTo>
                  <a:cubicBezTo>
                    <a:pt x="1" y="803"/>
                    <a:pt x="84" y="993"/>
                    <a:pt x="251" y="1196"/>
                  </a:cubicBezTo>
                  <a:cubicBezTo>
                    <a:pt x="203" y="1208"/>
                    <a:pt x="155" y="1255"/>
                    <a:pt x="132" y="1315"/>
                  </a:cubicBezTo>
                  <a:cubicBezTo>
                    <a:pt x="84" y="1410"/>
                    <a:pt x="132" y="1529"/>
                    <a:pt x="215" y="1577"/>
                  </a:cubicBezTo>
                  <a:lnTo>
                    <a:pt x="1906" y="2434"/>
                  </a:lnTo>
                  <a:cubicBezTo>
                    <a:pt x="2263" y="2624"/>
                    <a:pt x="2656" y="2732"/>
                    <a:pt x="3013" y="2862"/>
                  </a:cubicBezTo>
                  <a:cubicBezTo>
                    <a:pt x="3013" y="2862"/>
                    <a:pt x="3275" y="3101"/>
                    <a:pt x="3703" y="3482"/>
                  </a:cubicBezTo>
                  <a:lnTo>
                    <a:pt x="4787" y="2541"/>
                  </a:lnTo>
                  <a:cubicBezTo>
                    <a:pt x="4346" y="2291"/>
                    <a:pt x="4049" y="2124"/>
                    <a:pt x="4061" y="2100"/>
                  </a:cubicBezTo>
                  <a:cubicBezTo>
                    <a:pt x="3787" y="1958"/>
                    <a:pt x="3549" y="1731"/>
                    <a:pt x="3394" y="1446"/>
                  </a:cubicBezTo>
                  <a:lnTo>
                    <a:pt x="3239" y="1196"/>
                  </a:lnTo>
                  <a:cubicBezTo>
                    <a:pt x="3168" y="1065"/>
                    <a:pt x="3061" y="957"/>
                    <a:pt x="2953" y="850"/>
                  </a:cubicBezTo>
                  <a:lnTo>
                    <a:pt x="2144" y="148"/>
                  </a:lnTo>
                  <a:cubicBezTo>
                    <a:pt x="2105" y="79"/>
                    <a:pt x="1979" y="0"/>
                    <a:pt x="1861"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3061375" y="3278800"/>
              <a:ext cx="211675" cy="209550"/>
            </a:xfrm>
            <a:custGeom>
              <a:avLst/>
              <a:gdLst/>
              <a:ahLst/>
              <a:cxnLst/>
              <a:rect l="l" t="t" r="r" b="b"/>
              <a:pathLst>
                <a:path w="8467" h="8382" extrusionOk="0">
                  <a:moveTo>
                    <a:pt x="6216" y="1"/>
                  </a:moveTo>
                  <a:cubicBezTo>
                    <a:pt x="5978" y="858"/>
                    <a:pt x="4894" y="4668"/>
                    <a:pt x="4644" y="5632"/>
                  </a:cubicBezTo>
                  <a:cubicBezTo>
                    <a:pt x="4643" y="5637"/>
                    <a:pt x="4637" y="5639"/>
                    <a:pt x="4629" y="5639"/>
                  </a:cubicBezTo>
                  <a:cubicBezTo>
                    <a:pt x="4354" y="5639"/>
                    <a:pt x="680" y="3573"/>
                    <a:pt x="679" y="3573"/>
                  </a:cubicBezTo>
                  <a:lnTo>
                    <a:pt x="679" y="3573"/>
                  </a:lnTo>
                  <a:cubicBezTo>
                    <a:pt x="775" y="3787"/>
                    <a:pt x="310" y="4644"/>
                    <a:pt x="1" y="4704"/>
                  </a:cubicBezTo>
                  <a:cubicBezTo>
                    <a:pt x="1" y="4704"/>
                    <a:pt x="3904" y="8382"/>
                    <a:pt x="5648" y="8382"/>
                  </a:cubicBezTo>
                  <a:cubicBezTo>
                    <a:pt x="5784" y="8382"/>
                    <a:pt x="5907" y="8360"/>
                    <a:pt x="6013" y="8311"/>
                  </a:cubicBezTo>
                  <a:cubicBezTo>
                    <a:pt x="6668" y="8014"/>
                    <a:pt x="8395" y="1179"/>
                    <a:pt x="8395" y="1179"/>
                  </a:cubicBezTo>
                  <a:cubicBezTo>
                    <a:pt x="8466" y="977"/>
                    <a:pt x="8347" y="763"/>
                    <a:pt x="8145" y="691"/>
                  </a:cubicBezTo>
                  <a:lnTo>
                    <a:pt x="6597" y="215"/>
                  </a:lnTo>
                  <a:cubicBezTo>
                    <a:pt x="6383" y="156"/>
                    <a:pt x="6216" y="1"/>
                    <a:pt x="62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3337600" y="4101225"/>
              <a:ext cx="58375" cy="173275"/>
            </a:xfrm>
            <a:custGeom>
              <a:avLst/>
              <a:gdLst/>
              <a:ahLst/>
              <a:cxnLst/>
              <a:rect l="l" t="t" r="r" b="b"/>
              <a:pathLst>
                <a:path w="2335" h="6931" extrusionOk="0">
                  <a:moveTo>
                    <a:pt x="1" y="1"/>
                  </a:moveTo>
                  <a:lnTo>
                    <a:pt x="513" y="2572"/>
                  </a:lnTo>
                  <a:cubicBezTo>
                    <a:pt x="560" y="2751"/>
                    <a:pt x="560" y="2942"/>
                    <a:pt x="537" y="3120"/>
                  </a:cubicBezTo>
                  <a:cubicBezTo>
                    <a:pt x="298" y="4525"/>
                    <a:pt x="156" y="6918"/>
                    <a:pt x="1084" y="6930"/>
                  </a:cubicBezTo>
                  <a:cubicBezTo>
                    <a:pt x="1098" y="6930"/>
                    <a:pt x="1111" y="6931"/>
                    <a:pt x="1124" y="6931"/>
                  </a:cubicBezTo>
                  <a:cubicBezTo>
                    <a:pt x="2011" y="6931"/>
                    <a:pt x="2334" y="6145"/>
                    <a:pt x="2334" y="5418"/>
                  </a:cubicBezTo>
                  <a:cubicBezTo>
                    <a:pt x="2334" y="3977"/>
                    <a:pt x="1763" y="3382"/>
                    <a:pt x="1763" y="2370"/>
                  </a:cubicBezTo>
                  <a:cubicBezTo>
                    <a:pt x="1763" y="1810"/>
                    <a:pt x="1811" y="1120"/>
                    <a:pt x="1858" y="346"/>
                  </a:cubicBezTo>
                  <a:lnTo>
                    <a:pt x="1"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3209625" y="4089025"/>
              <a:ext cx="108650" cy="122675"/>
            </a:xfrm>
            <a:custGeom>
              <a:avLst/>
              <a:gdLst/>
              <a:ahLst/>
              <a:cxnLst/>
              <a:rect l="l" t="t" r="r" b="b"/>
              <a:pathLst>
                <a:path w="4346" h="4907" extrusionOk="0">
                  <a:moveTo>
                    <a:pt x="2227" y="1"/>
                  </a:moveTo>
                  <a:cubicBezTo>
                    <a:pt x="2417" y="870"/>
                    <a:pt x="2560" y="1501"/>
                    <a:pt x="2572" y="1644"/>
                  </a:cubicBezTo>
                  <a:cubicBezTo>
                    <a:pt x="2619" y="2346"/>
                    <a:pt x="1572" y="3156"/>
                    <a:pt x="917" y="3632"/>
                  </a:cubicBezTo>
                  <a:cubicBezTo>
                    <a:pt x="679" y="3787"/>
                    <a:pt x="500" y="3930"/>
                    <a:pt x="441" y="3989"/>
                  </a:cubicBezTo>
                  <a:cubicBezTo>
                    <a:pt x="298" y="4132"/>
                    <a:pt x="0" y="4418"/>
                    <a:pt x="191" y="4608"/>
                  </a:cubicBezTo>
                  <a:cubicBezTo>
                    <a:pt x="372" y="4803"/>
                    <a:pt x="609" y="4907"/>
                    <a:pt x="908" y="4907"/>
                  </a:cubicBezTo>
                  <a:cubicBezTo>
                    <a:pt x="1415" y="4907"/>
                    <a:pt x="2102" y="4608"/>
                    <a:pt x="3000" y="3941"/>
                  </a:cubicBezTo>
                  <a:cubicBezTo>
                    <a:pt x="3179" y="3811"/>
                    <a:pt x="3429" y="3846"/>
                    <a:pt x="3715" y="3703"/>
                  </a:cubicBezTo>
                  <a:cubicBezTo>
                    <a:pt x="3953" y="3572"/>
                    <a:pt x="4155" y="3370"/>
                    <a:pt x="4251" y="3120"/>
                  </a:cubicBezTo>
                  <a:cubicBezTo>
                    <a:pt x="4346" y="2882"/>
                    <a:pt x="4286" y="2739"/>
                    <a:pt x="4286" y="2739"/>
                  </a:cubicBezTo>
                  <a:cubicBezTo>
                    <a:pt x="4286" y="2656"/>
                    <a:pt x="4227" y="2537"/>
                    <a:pt x="4167" y="2394"/>
                  </a:cubicBezTo>
                  <a:cubicBezTo>
                    <a:pt x="4143" y="2358"/>
                    <a:pt x="4132" y="2322"/>
                    <a:pt x="4120" y="2287"/>
                  </a:cubicBezTo>
                  <a:cubicBezTo>
                    <a:pt x="4001" y="1917"/>
                    <a:pt x="4001" y="1394"/>
                    <a:pt x="4001" y="1394"/>
                  </a:cubicBezTo>
                  <a:cubicBezTo>
                    <a:pt x="4001" y="1394"/>
                    <a:pt x="4001" y="977"/>
                    <a:pt x="3989" y="310"/>
                  </a:cubicBezTo>
                  <a:lnTo>
                    <a:pt x="2227"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0"/>
            <p:cNvSpPr/>
            <p:nvPr/>
          </p:nvSpPr>
          <p:spPr>
            <a:xfrm>
              <a:off x="3190275" y="3507275"/>
              <a:ext cx="220875" cy="677475"/>
            </a:xfrm>
            <a:custGeom>
              <a:avLst/>
              <a:gdLst/>
              <a:ahLst/>
              <a:cxnLst/>
              <a:rect l="l" t="t" r="r" b="b"/>
              <a:pathLst>
                <a:path w="8835" h="27099" extrusionOk="0">
                  <a:moveTo>
                    <a:pt x="1538" y="1"/>
                  </a:moveTo>
                  <a:cubicBezTo>
                    <a:pt x="1196" y="1"/>
                    <a:pt x="960" y="102"/>
                    <a:pt x="917" y="363"/>
                  </a:cubicBezTo>
                  <a:cubicBezTo>
                    <a:pt x="0" y="5983"/>
                    <a:pt x="655" y="11852"/>
                    <a:pt x="917" y="13305"/>
                  </a:cubicBezTo>
                  <a:cubicBezTo>
                    <a:pt x="965" y="13579"/>
                    <a:pt x="1024" y="13841"/>
                    <a:pt x="1036" y="14115"/>
                  </a:cubicBezTo>
                  <a:cubicBezTo>
                    <a:pt x="1048" y="14281"/>
                    <a:pt x="1084" y="14436"/>
                    <a:pt x="1107" y="14603"/>
                  </a:cubicBezTo>
                  <a:cubicBezTo>
                    <a:pt x="1465" y="16377"/>
                    <a:pt x="2512" y="25140"/>
                    <a:pt x="2512" y="25140"/>
                  </a:cubicBezTo>
                  <a:cubicBezTo>
                    <a:pt x="2545" y="25369"/>
                    <a:pt x="3114" y="25473"/>
                    <a:pt x="3719" y="25473"/>
                  </a:cubicBezTo>
                  <a:cubicBezTo>
                    <a:pt x="4436" y="25473"/>
                    <a:pt x="5204" y="25327"/>
                    <a:pt x="5191" y="25068"/>
                  </a:cubicBezTo>
                  <a:cubicBezTo>
                    <a:pt x="5191" y="25068"/>
                    <a:pt x="4715" y="20187"/>
                    <a:pt x="4489" y="17091"/>
                  </a:cubicBezTo>
                  <a:lnTo>
                    <a:pt x="4489" y="17091"/>
                  </a:lnTo>
                  <a:lnTo>
                    <a:pt x="5810" y="26735"/>
                  </a:lnTo>
                  <a:cubicBezTo>
                    <a:pt x="5860" y="26991"/>
                    <a:pt x="6431" y="27099"/>
                    <a:pt x="7027" y="27099"/>
                  </a:cubicBezTo>
                  <a:cubicBezTo>
                    <a:pt x="7709" y="27099"/>
                    <a:pt x="8423" y="26958"/>
                    <a:pt x="8430" y="26735"/>
                  </a:cubicBezTo>
                  <a:cubicBezTo>
                    <a:pt x="8430" y="26735"/>
                    <a:pt x="8323" y="18734"/>
                    <a:pt x="7299" y="15079"/>
                  </a:cubicBezTo>
                  <a:cubicBezTo>
                    <a:pt x="7227" y="14793"/>
                    <a:pt x="7180" y="14508"/>
                    <a:pt x="7168" y="14210"/>
                  </a:cubicBezTo>
                  <a:lnTo>
                    <a:pt x="7156" y="14067"/>
                  </a:lnTo>
                  <a:cubicBezTo>
                    <a:pt x="7132" y="13710"/>
                    <a:pt x="7156" y="13353"/>
                    <a:pt x="7227" y="12995"/>
                  </a:cubicBezTo>
                  <a:cubicBezTo>
                    <a:pt x="7573" y="11293"/>
                    <a:pt x="8835" y="5149"/>
                    <a:pt x="7989" y="363"/>
                  </a:cubicBezTo>
                  <a:lnTo>
                    <a:pt x="7989" y="363"/>
                  </a:lnTo>
                  <a:lnTo>
                    <a:pt x="5191" y="1256"/>
                  </a:lnTo>
                  <a:cubicBezTo>
                    <a:pt x="5191" y="1228"/>
                    <a:pt x="272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0"/>
            <p:cNvSpPr/>
            <p:nvPr/>
          </p:nvSpPr>
          <p:spPr>
            <a:xfrm>
              <a:off x="3227475" y="3114500"/>
              <a:ext cx="70875" cy="106300"/>
            </a:xfrm>
            <a:custGeom>
              <a:avLst/>
              <a:gdLst/>
              <a:ahLst/>
              <a:cxnLst/>
              <a:rect l="l" t="t" r="r" b="b"/>
              <a:pathLst>
                <a:path w="2835" h="4252" extrusionOk="0">
                  <a:moveTo>
                    <a:pt x="774" y="1"/>
                  </a:moveTo>
                  <a:lnTo>
                    <a:pt x="143" y="1846"/>
                  </a:lnTo>
                  <a:cubicBezTo>
                    <a:pt x="0" y="2346"/>
                    <a:pt x="179" y="2906"/>
                    <a:pt x="620" y="3203"/>
                  </a:cubicBezTo>
                  <a:cubicBezTo>
                    <a:pt x="929" y="3406"/>
                    <a:pt x="1263" y="3596"/>
                    <a:pt x="1394" y="3691"/>
                  </a:cubicBezTo>
                  <a:lnTo>
                    <a:pt x="2596" y="4251"/>
                  </a:lnTo>
                  <a:cubicBezTo>
                    <a:pt x="2810" y="3906"/>
                    <a:pt x="2834" y="3751"/>
                    <a:pt x="2691" y="3227"/>
                  </a:cubicBezTo>
                  <a:cubicBezTo>
                    <a:pt x="2453" y="2394"/>
                    <a:pt x="774"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0"/>
            <p:cNvSpPr/>
            <p:nvPr/>
          </p:nvSpPr>
          <p:spPr>
            <a:xfrm>
              <a:off x="3293550" y="3345175"/>
              <a:ext cx="33950" cy="31000"/>
            </a:xfrm>
            <a:custGeom>
              <a:avLst/>
              <a:gdLst/>
              <a:ahLst/>
              <a:cxnLst/>
              <a:rect l="l" t="t" r="r" b="b"/>
              <a:pathLst>
                <a:path w="1358" h="1240" extrusionOk="0">
                  <a:moveTo>
                    <a:pt x="684" y="1"/>
                  </a:moveTo>
                  <a:cubicBezTo>
                    <a:pt x="525" y="1"/>
                    <a:pt x="364" y="60"/>
                    <a:pt x="239" y="179"/>
                  </a:cubicBezTo>
                  <a:cubicBezTo>
                    <a:pt x="1" y="418"/>
                    <a:pt x="1" y="822"/>
                    <a:pt x="239" y="1061"/>
                  </a:cubicBezTo>
                  <a:cubicBezTo>
                    <a:pt x="358" y="1180"/>
                    <a:pt x="519" y="1239"/>
                    <a:pt x="679" y="1239"/>
                  </a:cubicBezTo>
                  <a:cubicBezTo>
                    <a:pt x="840" y="1239"/>
                    <a:pt x="1001" y="1180"/>
                    <a:pt x="1120" y="1061"/>
                  </a:cubicBezTo>
                  <a:cubicBezTo>
                    <a:pt x="1358" y="822"/>
                    <a:pt x="1358" y="418"/>
                    <a:pt x="1120" y="179"/>
                  </a:cubicBezTo>
                  <a:cubicBezTo>
                    <a:pt x="1001" y="60"/>
                    <a:pt x="843" y="1"/>
                    <a:pt x="684" y="1"/>
                  </a:cubicBezTo>
                  <a:close/>
                </a:path>
              </a:pathLst>
            </a:custGeom>
            <a:solidFill>
              <a:srgbClr val="D1D1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0"/>
            <p:cNvSpPr/>
            <p:nvPr/>
          </p:nvSpPr>
          <p:spPr>
            <a:xfrm>
              <a:off x="3196825" y="3231075"/>
              <a:ext cx="221175" cy="375100"/>
            </a:xfrm>
            <a:custGeom>
              <a:avLst/>
              <a:gdLst/>
              <a:ahLst/>
              <a:cxnLst/>
              <a:rect l="l" t="t" r="r" b="b"/>
              <a:pathLst>
                <a:path w="8847" h="15004" extrusionOk="0">
                  <a:moveTo>
                    <a:pt x="4550" y="1"/>
                  </a:moveTo>
                  <a:cubicBezTo>
                    <a:pt x="4404" y="1"/>
                    <a:pt x="3815" y="317"/>
                    <a:pt x="3683" y="317"/>
                  </a:cubicBezTo>
                  <a:cubicBezTo>
                    <a:pt x="3677" y="317"/>
                    <a:pt x="3671" y="316"/>
                    <a:pt x="3667" y="314"/>
                  </a:cubicBezTo>
                  <a:cubicBezTo>
                    <a:pt x="3441" y="231"/>
                    <a:pt x="3215" y="183"/>
                    <a:pt x="2977" y="136"/>
                  </a:cubicBezTo>
                  <a:cubicBezTo>
                    <a:pt x="2921" y="126"/>
                    <a:pt x="2863" y="121"/>
                    <a:pt x="2803" y="121"/>
                  </a:cubicBezTo>
                  <a:cubicBezTo>
                    <a:pt x="1937" y="121"/>
                    <a:pt x="668" y="1132"/>
                    <a:pt x="691" y="2279"/>
                  </a:cubicBezTo>
                  <a:lnTo>
                    <a:pt x="822" y="3934"/>
                  </a:lnTo>
                  <a:lnTo>
                    <a:pt x="965" y="5875"/>
                  </a:lnTo>
                  <a:lnTo>
                    <a:pt x="1131" y="7875"/>
                  </a:lnTo>
                  <a:cubicBezTo>
                    <a:pt x="1167" y="8161"/>
                    <a:pt x="1143" y="8458"/>
                    <a:pt x="1119" y="8756"/>
                  </a:cubicBezTo>
                  <a:lnTo>
                    <a:pt x="1119" y="8803"/>
                  </a:lnTo>
                  <a:lnTo>
                    <a:pt x="1119" y="8851"/>
                  </a:lnTo>
                  <a:cubicBezTo>
                    <a:pt x="1060" y="9530"/>
                    <a:pt x="393" y="11971"/>
                    <a:pt x="95" y="13078"/>
                  </a:cubicBezTo>
                  <a:cubicBezTo>
                    <a:pt x="0" y="13387"/>
                    <a:pt x="191" y="13673"/>
                    <a:pt x="476" y="13852"/>
                  </a:cubicBezTo>
                  <a:cubicBezTo>
                    <a:pt x="1399" y="14415"/>
                    <a:pt x="2759" y="15004"/>
                    <a:pt x="4590" y="15004"/>
                  </a:cubicBezTo>
                  <a:cubicBezTo>
                    <a:pt x="5546" y="15004"/>
                    <a:pt x="6630" y="14843"/>
                    <a:pt x="7846" y="14435"/>
                  </a:cubicBezTo>
                  <a:cubicBezTo>
                    <a:pt x="8168" y="14328"/>
                    <a:pt x="8323" y="13947"/>
                    <a:pt x="8275" y="13614"/>
                  </a:cubicBezTo>
                  <a:cubicBezTo>
                    <a:pt x="8204" y="13102"/>
                    <a:pt x="8084" y="12268"/>
                    <a:pt x="8013" y="11530"/>
                  </a:cubicBezTo>
                  <a:cubicBezTo>
                    <a:pt x="7954" y="10947"/>
                    <a:pt x="7906" y="10411"/>
                    <a:pt x="7918" y="10101"/>
                  </a:cubicBezTo>
                  <a:lnTo>
                    <a:pt x="7918" y="7315"/>
                  </a:lnTo>
                  <a:lnTo>
                    <a:pt x="8465" y="5458"/>
                  </a:lnTo>
                  <a:lnTo>
                    <a:pt x="8846" y="4184"/>
                  </a:lnTo>
                  <a:cubicBezTo>
                    <a:pt x="8846" y="2731"/>
                    <a:pt x="8096" y="2088"/>
                    <a:pt x="6882" y="1350"/>
                  </a:cubicBezTo>
                  <a:cubicBezTo>
                    <a:pt x="6739" y="1267"/>
                    <a:pt x="6608" y="1183"/>
                    <a:pt x="6477" y="1112"/>
                  </a:cubicBezTo>
                  <a:lnTo>
                    <a:pt x="4572" y="5"/>
                  </a:lnTo>
                  <a:cubicBezTo>
                    <a:pt x="4567" y="2"/>
                    <a:pt x="4559" y="1"/>
                    <a:pt x="45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0"/>
            <p:cNvSpPr/>
            <p:nvPr/>
          </p:nvSpPr>
          <p:spPr>
            <a:xfrm>
              <a:off x="3287900" y="3171650"/>
              <a:ext cx="52700" cy="98375"/>
            </a:xfrm>
            <a:custGeom>
              <a:avLst/>
              <a:gdLst/>
              <a:ahLst/>
              <a:cxnLst/>
              <a:rect l="l" t="t" r="r" b="b"/>
              <a:pathLst>
                <a:path w="2108" h="3935" extrusionOk="0">
                  <a:moveTo>
                    <a:pt x="0" y="1"/>
                  </a:moveTo>
                  <a:lnTo>
                    <a:pt x="0" y="3406"/>
                  </a:lnTo>
                  <a:cubicBezTo>
                    <a:pt x="0" y="3572"/>
                    <a:pt x="155" y="3727"/>
                    <a:pt x="417" y="3822"/>
                  </a:cubicBezTo>
                  <a:cubicBezTo>
                    <a:pt x="613" y="3898"/>
                    <a:pt x="843" y="3935"/>
                    <a:pt x="1069" y="3935"/>
                  </a:cubicBezTo>
                  <a:cubicBezTo>
                    <a:pt x="1381" y="3935"/>
                    <a:pt x="1687" y="3865"/>
                    <a:pt x="1894" y="3727"/>
                  </a:cubicBezTo>
                  <a:cubicBezTo>
                    <a:pt x="2025" y="3632"/>
                    <a:pt x="2108" y="3513"/>
                    <a:pt x="2108" y="3406"/>
                  </a:cubicBezTo>
                  <a:lnTo>
                    <a:pt x="2108" y="1"/>
                  </a:ln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0"/>
            <p:cNvSpPr/>
            <p:nvPr/>
          </p:nvSpPr>
          <p:spPr>
            <a:xfrm>
              <a:off x="3234350" y="3091850"/>
              <a:ext cx="132150" cy="149325"/>
            </a:xfrm>
            <a:custGeom>
              <a:avLst/>
              <a:gdLst/>
              <a:ahLst/>
              <a:cxnLst/>
              <a:rect l="l" t="t" r="r" b="b"/>
              <a:pathLst>
                <a:path w="5286" h="5973" extrusionOk="0">
                  <a:moveTo>
                    <a:pt x="2871" y="0"/>
                  </a:moveTo>
                  <a:cubicBezTo>
                    <a:pt x="0" y="0"/>
                    <a:pt x="596" y="3830"/>
                    <a:pt x="749" y="4419"/>
                  </a:cubicBezTo>
                  <a:cubicBezTo>
                    <a:pt x="1029" y="5536"/>
                    <a:pt x="1602" y="5972"/>
                    <a:pt x="2282" y="5972"/>
                  </a:cubicBezTo>
                  <a:cubicBezTo>
                    <a:pt x="2326" y="5972"/>
                    <a:pt x="2371" y="5970"/>
                    <a:pt x="2416" y="5967"/>
                  </a:cubicBezTo>
                  <a:cubicBezTo>
                    <a:pt x="2726" y="5955"/>
                    <a:pt x="3059" y="5836"/>
                    <a:pt x="3369" y="5669"/>
                  </a:cubicBezTo>
                  <a:cubicBezTo>
                    <a:pt x="4155" y="5252"/>
                    <a:pt x="4702" y="4478"/>
                    <a:pt x="5000" y="3704"/>
                  </a:cubicBezTo>
                  <a:cubicBezTo>
                    <a:pt x="5155" y="3312"/>
                    <a:pt x="5226" y="2931"/>
                    <a:pt x="5238" y="2585"/>
                  </a:cubicBezTo>
                  <a:cubicBezTo>
                    <a:pt x="5286" y="1026"/>
                    <a:pt x="4262" y="37"/>
                    <a:pt x="2964" y="2"/>
                  </a:cubicBezTo>
                  <a:cubicBezTo>
                    <a:pt x="2933" y="1"/>
                    <a:pt x="2902" y="0"/>
                    <a:pt x="2871"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0"/>
            <p:cNvSpPr/>
            <p:nvPr/>
          </p:nvSpPr>
          <p:spPr>
            <a:xfrm>
              <a:off x="3243575" y="3067050"/>
              <a:ext cx="164150" cy="158500"/>
            </a:xfrm>
            <a:custGeom>
              <a:avLst/>
              <a:gdLst/>
              <a:ahLst/>
              <a:cxnLst/>
              <a:rect l="l" t="t" r="r" b="b"/>
              <a:pathLst>
                <a:path w="6566" h="6340" extrusionOk="0">
                  <a:moveTo>
                    <a:pt x="2483" y="0"/>
                  </a:moveTo>
                  <a:cubicBezTo>
                    <a:pt x="1198" y="0"/>
                    <a:pt x="0" y="1251"/>
                    <a:pt x="47" y="2613"/>
                  </a:cubicBezTo>
                  <a:lnTo>
                    <a:pt x="11" y="2696"/>
                  </a:lnTo>
                  <a:cubicBezTo>
                    <a:pt x="23" y="2696"/>
                    <a:pt x="47" y="2720"/>
                    <a:pt x="35" y="2744"/>
                  </a:cubicBezTo>
                  <a:cubicBezTo>
                    <a:pt x="59" y="2970"/>
                    <a:pt x="154" y="3292"/>
                    <a:pt x="202" y="3506"/>
                  </a:cubicBezTo>
                  <a:cubicBezTo>
                    <a:pt x="202" y="3506"/>
                    <a:pt x="202" y="3232"/>
                    <a:pt x="273" y="3006"/>
                  </a:cubicBezTo>
                  <a:cubicBezTo>
                    <a:pt x="285" y="2946"/>
                    <a:pt x="297" y="2887"/>
                    <a:pt x="333" y="2827"/>
                  </a:cubicBezTo>
                  <a:cubicBezTo>
                    <a:pt x="476" y="2887"/>
                    <a:pt x="642" y="2934"/>
                    <a:pt x="809" y="2994"/>
                  </a:cubicBezTo>
                  <a:cubicBezTo>
                    <a:pt x="968" y="2631"/>
                    <a:pt x="1159" y="2193"/>
                    <a:pt x="1187" y="2193"/>
                  </a:cubicBezTo>
                  <a:cubicBezTo>
                    <a:pt x="1188" y="2193"/>
                    <a:pt x="1189" y="2194"/>
                    <a:pt x="1190" y="2196"/>
                  </a:cubicBezTo>
                  <a:cubicBezTo>
                    <a:pt x="1214" y="2232"/>
                    <a:pt x="1214" y="2708"/>
                    <a:pt x="1214" y="3113"/>
                  </a:cubicBezTo>
                  <a:cubicBezTo>
                    <a:pt x="1357" y="3149"/>
                    <a:pt x="1512" y="3172"/>
                    <a:pt x="1666" y="3208"/>
                  </a:cubicBezTo>
                  <a:cubicBezTo>
                    <a:pt x="1991" y="3258"/>
                    <a:pt x="2302" y="3279"/>
                    <a:pt x="2592" y="3279"/>
                  </a:cubicBezTo>
                  <a:cubicBezTo>
                    <a:pt x="2991" y="3279"/>
                    <a:pt x="3351" y="3240"/>
                    <a:pt x="3655" y="3184"/>
                  </a:cubicBezTo>
                  <a:cubicBezTo>
                    <a:pt x="3726" y="3327"/>
                    <a:pt x="3786" y="3470"/>
                    <a:pt x="3809" y="3625"/>
                  </a:cubicBezTo>
                  <a:cubicBezTo>
                    <a:pt x="4238" y="5328"/>
                    <a:pt x="3238" y="6149"/>
                    <a:pt x="3238" y="6149"/>
                  </a:cubicBezTo>
                  <a:cubicBezTo>
                    <a:pt x="3495" y="6273"/>
                    <a:pt x="3862" y="6340"/>
                    <a:pt x="4257" y="6340"/>
                  </a:cubicBezTo>
                  <a:cubicBezTo>
                    <a:pt x="5232" y="6340"/>
                    <a:pt x="6376" y="5930"/>
                    <a:pt x="6453" y="4947"/>
                  </a:cubicBezTo>
                  <a:cubicBezTo>
                    <a:pt x="6565" y="3458"/>
                    <a:pt x="5888" y="260"/>
                    <a:pt x="3863" y="260"/>
                  </a:cubicBezTo>
                  <a:cubicBezTo>
                    <a:pt x="3750" y="260"/>
                    <a:pt x="3633" y="270"/>
                    <a:pt x="3512" y="291"/>
                  </a:cubicBezTo>
                  <a:cubicBezTo>
                    <a:pt x="3177" y="90"/>
                    <a:pt x="2827" y="0"/>
                    <a:pt x="2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0"/>
            <p:cNvSpPr/>
            <p:nvPr/>
          </p:nvSpPr>
          <p:spPr>
            <a:xfrm>
              <a:off x="3310825" y="3157225"/>
              <a:ext cx="90200" cy="98225"/>
            </a:xfrm>
            <a:custGeom>
              <a:avLst/>
              <a:gdLst/>
              <a:ahLst/>
              <a:cxnLst/>
              <a:rect l="l" t="t" r="r" b="b"/>
              <a:pathLst>
                <a:path w="3608" h="3929" extrusionOk="0">
                  <a:moveTo>
                    <a:pt x="2127" y="1"/>
                  </a:moveTo>
                  <a:cubicBezTo>
                    <a:pt x="2059" y="1"/>
                    <a:pt x="1993" y="31"/>
                    <a:pt x="1941" y="89"/>
                  </a:cubicBezTo>
                  <a:cubicBezTo>
                    <a:pt x="1560" y="613"/>
                    <a:pt x="536" y="2030"/>
                    <a:pt x="95" y="2625"/>
                  </a:cubicBezTo>
                  <a:cubicBezTo>
                    <a:pt x="0" y="2768"/>
                    <a:pt x="24" y="2983"/>
                    <a:pt x="179" y="3078"/>
                  </a:cubicBezTo>
                  <a:lnTo>
                    <a:pt x="1334" y="3887"/>
                  </a:lnTo>
                  <a:cubicBezTo>
                    <a:pt x="1375" y="3915"/>
                    <a:pt x="1421" y="3928"/>
                    <a:pt x="1468" y="3928"/>
                  </a:cubicBezTo>
                  <a:cubicBezTo>
                    <a:pt x="1544" y="3928"/>
                    <a:pt x="1620" y="3894"/>
                    <a:pt x="1679" y="3828"/>
                  </a:cubicBezTo>
                  <a:lnTo>
                    <a:pt x="3501" y="1340"/>
                  </a:lnTo>
                  <a:cubicBezTo>
                    <a:pt x="3608" y="1197"/>
                    <a:pt x="3584" y="994"/>
                    <a:pt x="3429" y="899"/>
                  </a:cubicBezTo>
                  <a:lnTo>
                    <a:pt x="2298" y="66"/>
                  </a:lnTo>
                  <a:cubicBezTo>
                    <a:pt x="2244" y="22"/>
                    <a:pt x="2185" y="1"/>
                    <a:pt x="21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0"/>
            <p:cNvSpPr/>
            <p:nvPr/>
          </p:nvSpPr>
          <p:spPr>
            <a:xfrm>
              <a:off x="3271525" y="3186250"/>
              <a:ext cx="111650" cy="189325"/>
            </a:xfrm>
            <a:custGeom>
              <a:avLst/>
              <a:gdLst/>
              <a:ahLst/>
              <a:cxnLst/>
              <a:rect l="l" t="t" r="r" b="b"/>
              <a:pathLst>
                <a:path w="4466" h="7573" extrusionOk="0">
                  <a:moveTo>
                    <a:pt x="3044" y="0"/>
                  </a:moveTo>
                  <a:cubicBezTo>
                    <a:pt x="2704" y="0"/>
                    <a:pt x="2644" y="501"/>
                    <a:pt x="2426" y="501"/>
                  </a:cubicBezTo>
                  <a:cubicBezTo>
                    <a:pt x="2419" y="501"/>
                    <a:pt x="2413" y="501"/>
                    <a:pt x="2406" y="500"/>
                  </a:cubicBezTo>
                  <a:cubicBezTo>
                    <a:pt x="2394" y="499"/>
                    <a:pt x="2382" y="498"/>
                    <a:pt x="2371" y="498"/>
                  </a:cubicBezTo>
                  <a:cubicBezTo>
                    <a:pt x="2121" y="498"/>
                    <a:pt x="1872" y="740"/>
                    <a:pt x="1656" y="1036"/>
                  </a:cubicBezTo>
                  <a:cubicBezTo>
                    <a:pt x="1584" y="1131"/>
                    <a:pt x="1525" y="1238"/>
                    <a:pt x="1465" y="1322"/>
                  </a:cubicBezTo>
                  <a:cubicBezTo>
                    <a:pt x="1346" y="1524"/>
                    <a:pt x="1275" y="1714"/>
                    <a:pt x="1239" y="1929"/>
                  </a:cubicBezTo>
                  <a:cubicBezTo>
                    <a:pt x="1132" y="3024"/>
                    <a:pt x="382" y="5536"/>
                    <a:pt x="1" y="7334"/>
                  </a:cubicBezTo>
                  <a:lnTo>
                    <a:pt x="1965" y="7572"/>
                  </a:lnTo>
                  <a:lnTo>
                    <a:pt x="2263" y="4370"/>
                  </a:lnTo>
                  <a:cubicBezTo>
                    <a:pt x="2299" y="4131"/>
                    <a:pt x="2358" y="3929"/>
                    <a:pt x="2465" y="3715"/>
                  </a:cubicBezTo>
                  <a:cubicBezTo>
                    <a:pt x="2596" y="3453"/>
                    <a:pt x="2799" y="3227"/>
                    <a:pt x="3061" y="3060"/>
                  </a:cubicBezTo>
                  <a:lnTo>
                    <a:pt x="3299" y="2917"/>
                  </a:lnTo>
                  <a:cubicBezTo>
                    <a:pt x="3394" y="2846"/>
                    <a:pt x="3501" y="2750"/>
                    <a:pt x="3596" y="2643"/>
                  </a:cubicBezTo>
                  <a:lnTo>
                    <a:pt x="4251" y="1845"/>
                  </a:lnTo>
                  <a:cubicBezTo>
                    <a:pt x="4334" y="1774"/>
                    <a:pt x="4454" y="1524"/>
                    <a:pt x="4287" y="1417"/>
                  </a:cubicBezTo>
                  <a:cubicBezTo>
                    <a:pt x="4256" y="1395"/>
                    <a:pt x="4214" y="1382"/>
                    <a:pt x="4166" y="1382"/>
                  </a:cubicBezTo>
                  <a:cubicBezTo>
                    <a:pt x="4085" y="1382"/>
                    <a:pt x="3988" y="1418"/>
                    <a:pt x="3906" y="1500"/>
                  </a:cubicBezTo>
                  <a:lnTo>
                    <a:pt x="3834" y="1583"/>
                  </a:lnTo>
                  <a:cubicBezTo>
                    <a:pt x="3727" y="1667"/>
                    <a:pt x="3608" y="1786"/>
                    <a:pt x="3537" y="1845"/>
                  </a:cubicBezTo>
                  <a:cubicBezTo>
                    <a:pt x="3930" y="1238"/>
                    <a:pt x="4465" y="464"/>
                    <a:pt x="4251" y="286"/>
                  </a:cubicBezTo>
                  <a:cubicBezTo>
                    <a:pt x="4221" y="261"/>
                    <a:pt x="4188" y="250"/>
                    <a:pt x="4153" y="250"/>
                  </a:cubicBezTo>
                  <a:cubicBezTo>
                    <a:pt x="3826" y="250"/>
                    <a:pt x="3324" y="1230"/>
                    <a:pt x="3258" y="1230"/>
                  </a:cubicBezTo>
                  <a:cubicBezTo>
                    <a:pt x="3253" y="1230"/>
                    <a:pt x="3251" y="1225"/>
                    <a:pt x="3251" y="1214"/>
                  </a:cubicBezTo>
                  <a:cubicBezTo>
                    <a:pt x="3251" y="905"/>
                    <a:pt x="3430" y="119"/>
                    <a:pt x="3180" y="24"/>
                  </a:cubicBezTo>
                  <a:cubicBezTo>
                    <a:pt x="3130" y="8"/>
                    <a:pt x="3085" y="0"/>
                    <a:pt x="3044"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0"/>
            <p:cNvSpPr/>
            <p:nvPr/>
          </p:nvSpPr>
          <p:spPr>
            <a:xfrm>
              <a:off x="3240875" y="3285600"/>
              <a:ext cx="198250" cy="207375"/>
            </a:xfrm>
            <a:custGeom>
              <a:avLst/>
              <a:gdLst/>
              <a:ahLst/>
              <a:cxnLst/>
              <a:rect l="l" t="t" r="r" b="b"/>
              <a:pathLst>
                <a:path w="7930" h="8295" extrusionOk="0">
                  <a:moveTo>
                    <a:pt x="6203" y="0"/>
                  </a:moveTo>
                  <a:cubicBezTo>
                    <a:pt x="5741" y="0"/>
                    <a:pt x="3120" y="4896"/>
                    <a:pt x="3120" y="4896"/>
                  </a:cubicBezTo>
                  <a:lnTo>
                    <a:pt x="3263" y="3515"/>
                  </a:lnTo>
                  <a:cubicBezTo>
                    <a:pt x="3214" y="3261"/>
                    <a:pt x="2096" y="2942"/>
                    <a:pt x="1534" y="2942"/>
                  </a:cubicBezTo>
                  <a:cubicBezTo>
                    <a:pt x="1411" y="2942"/>
                    <a:pt x="1315" y="2957"/>
                    <a:pt x="1262" y="2991"/>
                  </a:cubicBezTo>
                  <a:cubicBezTo>
                    <a:pt x="1250" y="2991"/>
                    <a:pt x="0" y="7527"/>
                    <a:pt x="1155" y="8123"/>
                  </a:cubicBezTo>
                  <a:cubicBezTo>
                    <a:pt x="1383" y="8241"/>
                    <a:pt x="1627" y="8294"/>
                    <a:pt x="1881" y="8294"/>
                  </a:cubicBezTo>
                  <a:cubicBezTo>
                    <a:pt x="3800" y="8294"/>
                    <a:pt x="6306" y="5293"/>
                    <a:pt x="6632" y="4789"/>
                  </a:cubicBezTo>
                  <a:cubicBezTo>
                    <a:pt x="7930" y="2824"/>
                    <a:pt x="7716" y="1312"/>
                    <a:pt x="6239" y="15"/>
                  </a:cubicBezTo>
                  <a:cubicBezTo>
                    <a:pt x="6229" y="5"/>
                    <a:pt x="6217" y="0"/>
                    <a:pt x="6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0"/>
            <p:cNvSpPr/>
            <p:nvPr/>
          </p:nvSpPr>
          <p:spPr>
            <a:xfrm>
              <a:off x="3210200" y="4146475"/>
              <a:ext cx="107500" cy="66200"/>
            </a:xfrm>
            <a:custGeom>
              <a:avLst/>
              <a:gdLst/>
              <a:ahLst/>
              <a:cxnLst/>
              <a:rect l="l" t="t" r="r" b="b"/>
              <a:pathLst>
                <a:path w="4300" h="2648" extrusionOk="0">
                  <a:moveTo>
                    <a:pt x="4097" y="0"/>
                  </a:moveTo>
                  <a:cubicBezTo>
                    <a:pt x="3978" y="679"/>
                    <a:pt x="2073" y="1691"/>
                    <a:pt x="1465" y="1751"/>
                  </a:cubicBezTo>
                  <a:cubicBezTo>
                    <a:pt x="1442" y="1753"/>
                    <a:pt x="1419" y="1754"/>
                    <a:pt x="1397" y="1754"/>
                  </a:cubicBezTo>
                  <a:cubicBezTo>
                    <a:pt x="1018" y="1754"/>
                    <a:pt x="770" y="1480"/>
                    <a:pt x="894" y="1334"/>
                  </a:cubicBezTo>
                  <a:lnTo>
                    <a:pt x="894" y="1334"/>
                  </a:lnTo>
                  <a:cubicBezTo>
                    <a:pt x="656" y="1489"/>
                    <a:pt x="477" y="1632"/>
                    <a:pt x="418" y="1703"/>
                  </a:cubicBezTo>
                  <a:cubicBezTo>
                    <a:pt x="406" y="1715"/>
                    <a:pt x="394" y="1727"/>
                    <a:pt x="370" y="1763"/>
                  </a:cubicBezTo>
                  <a:cubicBezTo>
                    <a:pt x="227" y="1929"/>
                    <a:pt x="1" y="2179"/>
                    <a:pt x="168" y="2358"/>
                  </a:cubicBezTo>
                  <a:cubicBezTo>
                    <a:pt x="352" y="2542"/>
                    <a:pt x="579" y="2648"/>
                    <a:pt x="865" y="2648"/>
                  </a:cubicBezTo>
                  <a:cubicBezTo>
                    <a:pt x="949" y="2648"/>
                    <a:pt x="1037" y="2639"/>
                    <a:pt x="1132" y="2620"/>
                  </a:cubicBezTo>
                  <a:cubicBezTo>
                    <a:pt x="1608" y="2548"/>
                    <a:pt x="2215" y="2251"/>
                    <a:pt x="2989" y="1691"/>
                  </a:cubicBezTo>
                  <a:cubicBezTo>
                    <a:pt x="3168" y="1548"/>
                    <a:pt x="3430" y="1596"/>
                    <a:pt x="3704" y="1453"/>
                  </a:cubicBezTo>
                  <a:cubicBezTo>
                    <a:pt x="3942" y="1310"/>
                    <a:pt x="4156" y="1120"/>
                    <a:pt x="4240" y="870"/>
                  </a:cubicBezTo>
                  <a:cubicBezTo>
                    <a:pt x="4299" y="584"/>
                    <a:pt x="4263" y="453"/>
                    <a:pt x="4263" y="453"/>
                  </a:cubicBezTo>
                  <a:cubicBezTo>
                    <a:pt x="4263" y="381"/>
                    <a:pt x="4204" y="262"/>
                    <a:pt x="4144" y="108"/>
                  </a:cubicBezTo>
                  <a:cubicBezTo>
                    <a:pt x="4120" y="84"/>
                    <a:pt x="4109" y="36"/>
                    <a:pt x="4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0"/>
            <p:cNvSpPr/>
            <p:nvPr/>
          </p:nvSpPr>
          <p:spPr>
            <a:xfrm>
              <a:off x="3344150" y="4207500"/>
              <a:ext cx="53900" cy="68200"/>
            </a:xfrm>
            <a:custGeom>
              <a:avLst/>
              <a:gdLst/>
              <a:ahLst/>
              <a:cxnLst/>
              <a:rect l="l" t="t" r="r" b="b"/>
              <a:pathLst>
                <a:path w="2156" h="2728" extrusionOk="0">
                  <a:moveTo>
                    <a:pt x="1906" y="0"/>
                  </a:moveTo>
                  <a:lnTo>
                    <a:pt x="1906" y="0"/>
                  </a:lnTo>
                  <a:cubicBezTo>
                    <a:pt x="1975" y="663"/>
                    <a:pt x="1739" y="1371"/>
                    <a:pt x="908" y="1371"/>
                  </a:cubicBezTo>
                  <a:cubicBezTo>
                    <a:pt x="888" y="1371"/>
                    <a:pt x="867" y="1370"/>
                    <a:pt x="846" y="1369"/>
                  </a:cubicBezTo>
                  <a:cubicBezTo>
                    <a:pt x="72" y="1346"/>
                    <a:pt x="72" y="691"/>
                    <a:pt x="72" y="524"/>
                  </a:cubicBezTo>
                  <a:lnTo>
                    <a:pt x="72" y="524"/>
                  </a:lnTo>
                  <a:cubicBezTo>
                    <a:pt x="13" y="1167"/>
                    <a:pt x="1" y="1453"/>
                    <a:pt x="96" y="1941"/>
                  </a:cubicBezTo>
                  <a:cubicBezTo>
                    <a:pt x="108" y="2060"/>
                    <a:pt x="132" y="2167"/>
                    <a:pt x="167" y="2262"/>
                  </a:cubicBezTo>
                  <a:cubicBezTo>
                    <a:pt x="286" y="2643"/>
                    <a:pt x="465" y="2715"/>
                    <a:pt x="763" y="2727"/>
                  </a:cubicBezTo>
                  <a:cubicBezTo>
                    <a:pt x="777" y="2727"/>
                    <a:pt x="790" y="2727"/>
                    <a:pt x="804" y="2727"/>
                  </a:cubicBezTo>
                  <a:cubicBezTo>
                    <a:pt x="1444" y="2727"/>
                    <a:pt x="1790" y="2454"/>
                    <a:pt x="1941" y="1929"/>
                  </a:cubicBezTo>
                  <a:cubicBezTo>
                    <a:pt x="2013" y="1691"/>
                    <a:pt x="2156" y="929"/>
                    <a:pt x="19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50"/>
          <p:cNvGrpSpPr/>
          <p:nvPr/>
        </p:nvGrpSpPr>
        <p:grpSpPr>
          <a:xfrm>
            <a:off x="8430600" y="2560150"/>
            <a:ext cx="513500" cy="1080500"/>
            <a:chOff x="5108950" y="1769925"/>
            <a:chExt cx="513500" cy="1080500"/>
          </a:xfrm>
        </p:grpSpPr>
        <p:sp>
          <p:nvSpPr>
            <p:cNvPr id="1692" name="Google Shape;1692;p50"/>
            <p:cNvSpPr/>
            <p:nvPr/>
          </p:nvSpPr>
          <p:spPr>
            <a:xfrm>
              <a:off x="5108950" y="1777525"/>
              <a:ext cx="78025" cy="107675"/>
            </a:xfrm>
            <a:custGeom>
              <a:avLst/>
              <a:gdLst/>
              <a:ahLst/>
              <a:cxnLst/>
              <a:rect l="l" t="t" r="r" b="b"/>
              <a:pathLst>
                <a:path w="3121" h="4307" extrusionOk="0">
                  <a:moveTo>
                    <a:pt x="254" y="1"/>
                  </a:moveTo>
                  <a:cubicBezTo>
                    <a:pt x="194" y="1"/>
                    <a:pt x="144" y="21"/>
                    <a:pt x="108" y="68"/>
                  </a:cubicBezTo>
                  <a:cubicBezTo>
                    <a:pt x="1" y="199"/>
                    <a:pt x="668" y="818"/>
                    <a:pt x="763" y="1056"/>
                  </a:cubicBezTo>
                  <a:cubicBezTo>
                    <a:pt x="763" y="1056"/>
                    <a:pt x="727" y="1140"/>
                    <a:pt x="680" y="1211"/>
                  </a:cubicBezTo>
                  <a:cubicBezTo>
                    <a:pt x="596" y="1366"/>
                    <a:pt x="560" y="1556"/>
                    <a:pt x="620" y="1699"/>
                  </a:cubicBezTo>
                  <a:cubicBezTo>
                    <a:pt x="656" y="1937"/>
                    <a:pt x="1108" y="2426"/>
                    <a:pt x="1108" y="2426"/>
                  </a:cubicBezTo>
                  <a:cubicBezTo>
                    <a:pt x="1287" y="2640"/>
                    <a:pt x="1525" y="2807"/>
                    <a:pt x="1739" y="2985"/>
                  </a:cubicBezTo>
                  <a:cubicBezTo>
                    <a:pt x="1882" y="3104"/>
                    <a:pt x="2716" y="4128"/>
                    <a:pt x="2799" y="4307"/>
                  </a:cubicBezTo>
                  <a:lnTo>
                    <a:pt x="3120" y="3080"/>
                  </a:lnTo>
                  <a:cubicBezTo>
                    <a:pt x="3049" y="2878"/>
                    <a:pt x="2799" y="2330"/>
                    <a:pt x="2739" y="2033"/>
                  </a:cubicBezTo>
                  <a:lnTo>
                    <a:pt x="2692" y="1759"/>
                  </a:lnTo>
                  <a:cubicBezTo>
                    <a:pt x="2656" y="1628"/>
                    <a:pt x="2620" y="1497"/>
                    <a:pt x="2537" y="1378"/>
                  </a:cubicBezTo>
                  <a:lnTo>
                    <a:pt x="2037" y="461"/>
                  </a:lnTo>
                  <a:cubicBezTo>
                    <a:pt x="2018" y="386"/>
                    <a:pt x="1887" y="236"/>
                    <a:pt x="1751" y="236"/>
                  </a:cubicBezTo>
                  <a:cubicBezTo>
                    <a:pt x="1715" y="236"/>
                    <a:pt x="1679" y="246"/>
                    <a:pt x="1644" y="271"/>
                  </a:cubicBezTo>
                  <a:cubicBezTo>
                    <a:pt x="1561" y="330"/>
                    <a:pt x="1513" y="509"/>
                    <a:pt x="1573" y="664"/>
                  </a:cubicBezTo>
                  <a:cubicBezTo>
                    <a:pt x="1632" y="794"/>
                    <a:pt x="1787" y="1211"/>
                    <a:pt x="1787" y="1211"/>
                  </a:cubicBezTo>
                  <a:cubicBezTo>
                    <a:pt x="1787" y="1211"/>
                    <a:pt x="716" y="1"/>
                    <a:pt x="254"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0"/>
            <p:cNvSpPr/>
            <p:nvPr/>
          </p:nvSpPr>
          <p:spPr>
            <a:xfrm>
              <a:off x="5457525" y="2727775"/>
              <a:ext cx="86525" cy="71900"/>
            </a:xfrm>
            <a:custGeom>
              <a:avLst/>
              <a:gdLst/>
              <a:ahLst/>
              <a:cxnLst/>
              <a:rect l="l" t="t" r="r" b="b"/>
              <a:pathLst>
                <a:path w="3461" h="2876" extrusionOk="0">
                  <a:moveTo>
                    <a:pt x="602" y="1"/>
                  </a:moveTo>
                  <a:cubicBezTo>
                    <a:pt x="165" y="1"/>
                    <a:pt x="87" y="176"/>
                    <a:pt x="36" y="361"/>
                  </a:cubicBezTo>
                  <a:cubicBezTo>
                    <a:pt x="12" y="396"/>
                    <a:pt x="0" y="420"/>
                    <a:pt x="0" y="456"/>
                  </a:cubicBezTo>
                  <a:cubicBezTo>
                    <a:pt x="0" y="456"/>
                    <a:pt x="0" y="956"/>
                    <a:pt x="631" y="1432"/>
                  </a:cubicBezTo>
                  <a:cubicBezTo>
                    <a:pt x="714" y="1492"/>
                    <a:pt x="834" y="1587"/>
                    <a:pt x="965" y="1658"/>
                  </a:cubicBezTo>
                  <a:cubicBezTo>
                    <a:pt x="1322" y="1885"/>
                    <a:pt x="1822" y="2301"/>
                    <a:pt x="2119" y="2599"/>
                  </a:cubicBezTo>
                  <a:cubicBezTo>
                    <a:pt x="2274" y="2754"/>
                    <a:pt x="2489" y="2873"/>
                    <a:pt x="2739" y="2873"/>
                  </a:cubicBezTo>
                  <a:cubicBezTo>
                    <a:pt x="2767" y="2874"/>
                    <a:pt x="2795" y="2875"/>
                    <a:pt x="2822" y="2875"/>
                  </a:cubicBezTo>
                  <a:cubicBezTo>
                    <a:pt x="3177" y="2875"/>
                    <a:pt x="3461" y="2724"/>
                    <a:pt x="3405" y="2194"/>
                  </a:cubicBezTo>
                  <a:cubicBezTo>
                    <a:pt x="3405" y="2146"/>
                    <a:pt x="3393" y="2087"/>
                    <a:pt x="3393" y="2015"/>
                  </a:cubicBezTo>
                  <a:cubicBezTo>
                    <a:pt x="3393" y="1980"/>
                    <a:pt x="3381" y="1956"/>
                    <a:pt x="3381" y="1920"/>
                  </a:cubicBezTo>
                  <a:cubicBezTo>
                    <a:pt x="3370" y="1873"/>
                    <a:pt x="3346" y="801"/>
                    <a:pt x="3346" y="777"/>
                  </a:cubicBezTo>
                  <a:cubicBezTo>
                    <a:pt x="3342" y="798"/>
                    <a:pt x="3335" y="808"/>
                    <a:pt x="3326" y="808"/>
                  </a:cubicBezTo>
                  <a:cubicBezTo>
                    <a:pt x="3251" y="808"/>
                    <a:pt x="3018" y="206"/>
                    <a:pt x="2870" y="206"/>
                  </a:cubicBezTo>
                  <a:cubicBezTo>
                    <a:pt x="2867" y="206"/>
                    <a:pt x="2865" y="206"/>
                    <a:pt x="2862" y="206"/>
                  </a:cubicBezTo>
                  <a:cubicBezTo>
                    <a:pt x="2648" y="206"/>
                    <a:pt x="2650" y="672"/>
                    <a:pt x="2538" y="672"/>
                  </a:cubicBezTo>
                  <a:cubicBezTo>
                    <a:pt x="2524" y="672"/>
                    <a:pt x="2507" y="664"/>
                    <a:pt x="2489" y="646"/>
                  </a:cubicBezTo>
                  <a:cubicBezTo>
                    <a:pt x="2179" y="349"/>
                    <a:pt x="1846" y="480"/>
                    <a:pt x="1012" y="51"/>
                  </a:cubicBezTo>
                  <a:lnTo>
                    <a:pt x="845" y="15"/>
                  </a:lnTo>
                  <a:cubicBezTo>
                    <a:pt x="754" y="5"/>
                    <a:pt x="673" y="1"/>
                    <a:pt x="6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0"/>
            <p:cNvSpPr/>
            <p:nvPr/>
          </p:nvSpPr>
          <p:spPr>
            <a:xfrm>
              <a:off x="5323875" y="2796300"/>
              <a:ext cx="118175" cy="54125"/>
            </a:xfrm>
            <a:custGeom>
              <a:avLst/>
              <a:gdLst/>
              <a:ahLst/>
              <a:cxnLst/>
              <a:rect l="l" t="t" r="r" b="b"/>
              <a:pathLst>
                <a:path w="4727" h="2165" extrusionOk="0">
                  <a:moveTo>
                    <a:pt x="4191" y="1"/>
                  </a:moveTo>
                  <a:cubicBezTo>
                    <a:pt x="4179" y="336"/>
                    <a:pt x="3971" y="452"/>
                    <a:pt x="3722" y="452"/>
                  </a:cubicBezTo>
                  <a:cubicBezTo>
                    <a:pt x="3476" y="452"/>
                    <a:pt x="3190" y="339"/>
                    <a:pt x="3012" y="215"/>
                  </a:cubicBezTo>
                  <a:cubicBezTo>
                    <a:pt x="2928" y="153"/>
                    <a:pt x="2788" y="130"/>
                    <a:pt x="2622" y="130"/>
                  </a:cubicBezTo>
                  <a:cubicBezTo>
                    <a:pt x="2179" y="130"/>
                    <a:pt x="1543" y="290"/>
                    <a:pt x="1215" y="298"/>
                  </a:cubicBezTo>
                  <a:cubicBezTo>
                    <a:pt x="1012" y="298"/>
                    <a:pt x="417" y="358"/>
                    <a:pt x="417" y="358"/>
                  </a:cubicBezTo>
                  <a:cubicBezTo>
                    <a:pt x="179" y="406"/>
                    <a:pt x="0" y="632"/>
                    <a:pt x="36" y="858"/>
                  </a:cubicBezTo>
                  <a:cubicBezTo>
                    <a:pt x="155" y="1215"/>
                    <a:pt x="524" y="1644"/>
                    <a:pt x="1119" y="1751"/>
                  </a:cubicBezTo>
                  <a:lnTo>
                    <a:pt x="2739" y="1977"/>
                  </a:lnTo>
                  <a:cubicBezTo>
                    <a:pt x="3059" y="2045"/>
                    <a:pt x="3500" y="2164"/>
                    <a:pt x="3879" y="2164"/>
                  </a:cubicBezTo>
                  <a:cubicBezTo>
                    <a:pt x="4162" y="2164"/>
                    <a:pt x="4411" y="2098"/>
                    <a:pt x="4548" y="1894"/>
                  </a:cubicBezTo>
                  <a:cubicBezTo>
                    <a:pt x="4679" y="1680"/>
                    <a:pt x="4727" y="1430"/>
                    <a:pt x="4703" y="1179"/>
                  </a:cubicBezTo>
                  <a:cubicBezTo>
                    <a:pt x="4691" y="1132"/>
                    <a:pt x="4656" y="298"/>
                    <a:pt x="4644" y="156"/>
                  </a:cubicBezTo>
                  <a:lnTo>
                    <a:pt x="41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0"/>
            <p:cNvSpPr/>
            <p:nvPr/>
          </p:nvSpPr>
          <p:spPr>
            <a:xfrm>
              <a:off x="5373350" y="2199500"/>
              <a:ext cx="185400" cy="610775"/>
            </a:xfrm>
            <a:custGeom>
              <a:avLst/>
              <a:gdLst/>
              <a:ahLst/>
              <a:cxnLst/>
              <a:rect l="l" t="t" r="r" b="b"/>
              <a:pathLst>
                <a:path w="7416" h="24431" extrusionOk="0">
                  <a:moveTo>
                    <a:pt x="1736" y="1"/>
                  </a:moveTo>
                  <a:lnTo>
                    <a:pt x="3605" y="1477"/>
                  </a:lnTo>
                  <a:cubicBezTo>
                    <a:pt x="3605" y="1484"/>
                    <a:pt x="3578" y="1487"/>
                    <a:pt x="3529" y="1487"/>
                  </a:cubicBezTo>
                  <a:cubicBezTo>
                    <a:pt x="3404" y="1487"/>
                    <a:pt x="3134" y="1470"/>
                    <a:pt x="2796" y="1470"/>
                  </a:cubicBezTo>
                  <a:cubicBezTo>
                    <a:pt x="1733" y="1470"/>
                    <a:pt x="0" y="1637"/>
                    <a:pt x="33" y="3025"/>
                  </a:cubicBezTo>
                  <a:cubicBezTo>
                    <a:pt x="105" y="5847"/>
                    <a:pt x="700" y="23873"/>
                    <a:pt x="700" y="23873"/>
                  </a:cubicBezTo>
                  <a:cubicBezTo>
                    <a:pt x="718" y="24255"/>
                    <a:pt x="1237" y="24431"/>
                    <a:pt x="1750" y="24431"/>
                  </a:cubicBezTo>
                  <a:cubicBezTo>
                    <a:pt x="2258" y="24431"/>
                    <a:pt x="2760" y="24258"/>
                    <a:pt x="2760" y="23944"/>
                  </a:cubicBezTo>
                  <a:lnTo>
                    <a:pt x="3855" y="6228"/>
                  </a:lnTo>
                  <a:lnTo>
                    <a:pt x="4427" y="6002"/>
                  </a:lnTo>
                  <a:lnTo>
                    <a:pt x="4832" y="21706"/>
                  </a:lnTo>
                  <a:cubicBezTo>
                    <a:pt x="4820" y="22069"/>
                    <a:pt x="5326" y="22236"/>
                    <a:pt x="5829" y="22236"/>
                  </a:cubicBezTo>
                  <a:cubicBezTo>
                    <a:pt x="6332" y="22236"/>
                    <a:pt x="6832" y="22069"/>
                    <a:pt x="6808" y="21765"/>
                  </a:cubicBezTo>
                  <a:lnTo>
                    <a:pt x="7225" y="6609"/>
                  </a:lnTo>
                  <a:lnTo>
                    <a:pt x="7356" y="4763"/>
                  </a:lnTo>
                  <a:cubicBezTo>
                    <a:pt x="7415" y="3918"/>
                    <a:pt x="7403" y="3073"/>
                    <a:pt x="7332" y="2239"/>
                  </a:cubicBezTo>
                  <a:cubicBezTo>
                    <a:pt x="7296" y="2061"/>
                    <a:pt x="7272" y="1882"/>
                    <a:pt x="7225" y="1703"/>
                  </a:cubicBezTo>
                  <a:lnTo>
                    <a:pt x="7034" y="1001"/>
                  </a:lnTo>
                  <a:lnTo>
                    <a:pt x="1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0"/>
            <p:cNvSpPr/>
            <p:nvPr/>
          </p:nvSpPr>
          <p:spPr>
            <a:xfrm>
              <a:off x="5420600" y="1940550"/>
              <a:ext cx="201850" cy="219225"/>
            </a:xfrm>
            <a:custGeom>
              <a:avLst/>
              <a:gdLst/>
              <a:ahLst/>
              <a:cxnLst/>
              <a:rect l="l" t="t" r="r" b="b"/>
              <a:pathLst>
                <a:path w="8074" h="8769" extrusionOk="0">
                  <a:moveTo>
                    <a:pt x="5025" y="0"/>
                  </a:moveTo>
                  <a:lnTo>
                    <a:pt x="3358" y="477"/>
                  </a:lnTo>
                  <a:cubicBezTo>
                    <a:pt x="3340" y="482"/>
                    <a:pt x="3321" y="484"/>
                    <a:pt x="3301" y="484"/>
                  </a:cubicBezTo>
                  <a:cubicBezTo>
                    <a:pt x="3083" y="484"/>
                    <a:pt x="2823" y="203"/>
                    <a:pt x="2823" y="203"/>
                  </a:cubicBezTo>
                  <a:lnTo>
                    <a:pt x="2823" y="203"/>
                  </a:lnTo>
                  <a:cubicBezTo>
                    <a:pt x="3084" y="1096"/>
                    <a:pt x="4513" y="5453"/>
                    <a:pt x="4858" y="6477"/>
                  </a:cubicBezTo>
                  <a:cubicBezTo>
                    <a:pt x="4918" y="6644"/>
                    <a:pt x="1" y="6966"/>
                    <a:pt x="1" y="6966"/>
                  </a:cubicBezTo>
                  <a:cubicBezTo>
                    <a:pt x="382" y="7061"/>
                    <a:pt x="417" y="8168"/>
                    <a:pt x="84" y="8323"/>
                  </a:cubicBezTo>
                  <a:cubicBezTo>
                    <a:pt x="84" y="8323"/>
                    <a:pt x="2619" y="8769"/>
                    <a:pt x="4777" y="8769"/>
                  </a:cubicBezTo>
                  <a:cubicBezTo>
                    <a:pt x="6109" y="8769"/>
                    <a:pt x="7297" y="8599"/>
                    <a:pt x="7656" y="8049"/>
                  </a:cubicBezTo>
                  <a:cubicBezTo>
                    <a:pt x="8073" y="7394"/>
                    <a:pt x="5620" y="727"/>
                    <a:pt x="5620" y="727"/>
                  </a:cubicBezTo>
                  <a:lnTo>
                    <a:pt x="50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0"/>
            <p:cNvSpPr/>
            <p:nvPr/>
          </p:nvSpPr>
          <p:spPr>
            <a:xfrm>
              <a:off x="5152950" y="1848650"/>
              <a:ext cx="413825" cy="426125"/>
            </a:xfrm>
            <a:custGeom>
              <a:avLst/>
              <a:gdLst/>
              <a:ahLst/>
              <a:cxnLst/>
              <a:rect l="l" t="t" r="r" b="b"/>
              <a:pathLst>
                <a:path w="16553" h="17045" extrusionOk="0">
                  <a:moveTo>
                    <a:pt x="1541" y="0"/>
                  </a:moveTo>
                  <a:cubicBezTo>
                    <a:pt x="1043" y="0"/>
                    <a:pt x="0" y="966"/>
                    <a:pt x="277" y="1295"/>
                  </a:cubicBezTo>
                  <a:lnTo>
                    <a:pt x="3087" y="4986"/>
                  </a:lnTo>
                  <a:cubicBezTo>
                    <a:pt x="3313" y="5296"/>
                    <a:pt x="3611" y="5534"/>
                    <a:pt x="3968" y="5700"/>
                  </a:cubicBezTo>
                  <a:cubicBezTo>
                    <a:pt x="4515" y="5950"/>
                    <a:pt x="6301" y="6701"/>
                    <a:pt x="7147" y="7141"/>
                  </a:cubicBezTo>
                  <a:cubicBezTo>
                    <a:pt x="7730" y="7439"/>
                    <a:pt x="8159" y="7986"/>
                    <a:pt x="8314" y="8629"/>
                  </a:cubicBezTo>
                  <a:cubicBezTo>
                    <a:pt x="8314" y="8689"/>
                    <a:pt x="8325" y="8737"/>
                    <a:pt x="8337" y="8784"/>
                  </a:cubicBezTo>
                  <a:cubicBezTo>
                    <a:pt x="8564" y="9760"/>
                    <a:pt x="8659" y="10772"/>
                    <a:pt x="8611" y="11773"/>
                  </a:cubicBezTo>
                  <a:cubicBezTo>
                    <a:pt x="8516" y="13499"/>
                    <a:pt x="8421" y="16130"/>
                    <a:pt x="8516" y="16357"/>
                  </a:cubicBezTo>
                  <a:cubicBezTo>
                    <a:pt x="8737" y="16817"/>
                    <a:pt x="9949" y="17044"/>
                    <a:pt x="11339" y="17044"/>
                  </a:cubicBezTo>
                  <a:cubicBezTo>
                    <a:pt x="13467" y="17044"/>
                    <a:pt x="16014" y="16513"/>
                    <a:pt x="16065" y="15475"/>
                  </a:cubicBezTo>
                  <a:lnTo>
                    <a:pt x="15874" y="12106"/>
                  </a:lnTo>
                  <a:cubicBezTo>
                    <a:pt x="15862" y="11820"/>
                    <a:pt x="15862" y="11534"/>
                    <a:pt x="15945" y="11249"/>
                  </a:cubicBezTo>
                  <a:lnTo>
                    <a:pt x="16517" y="5343"/>
                  </a:lnTo>
                  <a:cubicBezTo>
                    <a:pt x="16553" y="3867"/>
                    <a:pt x="15457" y="3129"/>
                    <a:pt x="14350" y="3069"/>
                  </a:cubicBezTo>
                  <a:cubicBezTo>
                    <a:pt x="14287" y="3069"/>
                    <a:pt x="14218" y="3064"/>
                    <a:pt x="14147" y="3064"/>
                  </a:cubicBezTo>
                  <a:cubicBezTo>
                    <a:pt x="14112" y="3064"/>
                    <a:pt x="14076" y="3065"/>
                    <a:pt x="14040" y="3069"/>
                  </a:cubicBezTo>
                  <a:cubicBezTo>
                    <a:pt x="13779" y="3081"/>
                    <a:pt x="13517" y="3141"/>
                    <a:pt x="13255" y="3248"/>
                  </a:cubicBezTo>
                  <a:cubicBezTo>
                    <a:pt x="13195" y="3248"/>
                    <a:pt x="12981" y="3141"/>
                    <a:pt x="12790" y="3057"/>
                  </a:cubicBezTo>
                  <a:cubicBezTo>
                    <a:pt x="12622" y="2973"/>
                    <a:pt x="12454" y="2898"/>
                    <a:pt x="12384" y="2898"/>
                  </a:cubicBezTo>
                  <a:cubicBezTo>
                    <a:pt x="12375" y="2898"/>
                    <a:pt x="12367" y="2900"/>
                    <a:pt x="12362" y="2902"/>
                  </a:cubicBezTo>
                  <a:lnTo>
                    <a:pt x="12266" y="2950"/>
                  </a:lnTo>
                  <a:lnTo>
                    <a:pt x="11112" y="3557"/>
                  </a:lnTo>
                  <a:lnTo>
                    <a:pt x="11076" y="3569"/>
                  </a:lnTo>
                  <a:cubicBezTo>
                    <a:pt x="11076" y="3569"/>
                    <a:pt x="10921" y="3664"/>
                    <a:pt x="10695" y="3784"/>
                  </a:cubicBezTo>
                  <a:cubicBezTo>
                    <a:pt x="10421" y="3926"/>
                    <a:pt x="10147" y="4045"/>
                    <a:pt x="9861" y="4141"/>
                  </a:cubicBezTo>
                  <a:cubicBezTo>
                    <a:pt x="9859" y="4141"/>
                    <a:pt x="9855" y="4142"/>
                    <a:pt x="9849" y="4142"/>
                  </a:cubicBezTo>
                  <a:cubicBezTo>
                    <a:pt x="9783" y="4142"/>
                    <a:pt x="9504" y="4111"/>
                    <a:pt x="9133" y="4111"/>
                  </a:cubicBezTo>
                  <a:cubicBezTo>
                    <a:pt x="8838" y="4111"/>
                    <a:pt x="8486" y="4130"/>
                    <a:pt x="8135" y="4200"/>
                  </a:cubicBezTo>
                  <a:cubicBezTo>
                    <a:pt x="7990" y="4229"/>
                    <a:pt x="7842" y="4242"/>
                    <a:pt x="7693" y="4242"/>
                  </a:cubicBezTo>
                  <a:cubicBezTo>
                    <a:pt x="7404" y="4242"/>
                    <a:pt x="7113" y="4192"/>
                    <a:pt x="6837" y="4105"/>
                  </a:cubicBezTo>
                  <a:lnTo>
                    <a:pt x="4944" y="3486"/>
                  </a:lnTo>
                  <a:lnTo>
                    <a:pt x="1694" y="45"/>
                  </a:lnTo>
                  <a:cubicBezTo>
                    <a:pt x="1653" y="14"/>
                    <a:pt x="1601" y="0"/>
                    <a:pt x="1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0"/>
            <p:cNvSpPr/>
            <p:nvPr/>
          </p:nvSpPr>
          <p:spPr>
            <a:xfrm>
              <a:off x="5377650" y="1782325"/>
              <a:ext cx="124250" cy="188900"/>
            </a:xfrm>
            <a:custGeom>
              <a:avLst/>
              <a:gdLst/>
              <a:ahLst/>
              <a:cxnLst/>
              <a:rect l="l" t="t" r="r" b="b"/>
              <a:pathLst>
                <a:path w="4970" h="7556" extrusionOk="0">
                  <a:moveTo>
                    <a:pt x="2588" y="0"/>
                  </a:moveTo>
                  <a:cubicBezTo>
                    <a:pt x="1" y="0"/>
                    <a:pt x="400" y="3581"/>
                    <a:pt x="516" y="4127"/>
                  </a:cubicBezTo>
                  <a:cubicBezTo>
                    <a:pt x="745" y="5258"/>
                    <a:pt x="1336" y="5677"/>
                    <a:pt x="1993" y="5677"/>
                  </a:cubicBezTo>
                  <a:cubicBezTo>
                    <a:pt x="2021" y="5677"/>
                    <a:pt x="2048" y="5676"/>
                    <a:pt x="2076" y="5675"/>
                  </a:cubicBezTo>
                  <a:lnTo>
                    <a:pt x="2076" y="5675"/>
                  </a:lnTo>
                  <a:lnTo>
                    <a:pt x="2064" y="6246"/>
                  </a:lnTo>
                  <a:lnTo>
                    <a:pt x="2052" y="6246"/>
                  </a:lnTo>
                  <a:cubicBezTo>
                    <a:pt x="2052" y="6246"/>
                    <a:pt x="1885" y="6329"/>
                    <a:pt x="1659" y="6448"/>
                  </a:cubicBezTo>
                  <a:cubicBezTo>
                    <a:pt x="1397" y="6603"/>
                    <a:pt x="1123" y="6722"/>
                    <a:pt x="826" y="6806"/>
                  </a:cubicBezTo>
                  <a:cubicBezTo>
                    <a:pt x="1040" y="7234"/>
                    <a:pt x="1826" y="7556"/>
                    <a:pt x="2731" y="7556"/>
                  </a:cubicBezTo>
                  <a:cubicBezTo>
                    <a:pt x="3826" y="7556"/>
                    <a:pt x="4719" y="7103"/>
                    <a:pt x="4719" y="6568"/>
                  </a:cubicBezTo>
                  <a:cubicBezTo>
                    <a:pt x="4719" y="6317"/>
                    <a:pt x="4517" y="6091"/>
                    <a:pt x="4207" y="5913"/>
                  </a:cubicBezTo>
                  <a:cubicBezTo>
                    <a:pt x="4160" y="5889"/>
                    <a:pt x="4124" y="5865"/>
                    <a:pt x="4076" y="5841"/>
                  </a:cubicBezTo>
                  <a:lnTo>
                    <a:pt x="4124" y="4412"/>
                  </a:lnTo>
                  <a:cubicBezTo>
                    <a:pt x="4564" y="3817"/>
                    <a:pt x="4814" y="3115"/>
                    <a:pt x="4862" y="2555"/>
                  </a:cubicBezTo>
                  <a:cubicBezTo>
                    <a:pt x="4969" y="1067"/>
                    <a:pt x="4029" y="79"/>
                    <a:pt x="2790" y="7"/>
                  </a:cubicBezTo>
                  <a:cubicBezTo>
                    <a:pt x="2721" y="2"/>
                    <a:pt x="2653" y="0"/>
                    <a:pt x="2588"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0"/>
            <p:cNvSpPr/>
            <p:nvPr/>
          </p:nvSpPr>
          <p:spPr>
            <a:xfrm>
              <a:off x="5380125" y="1769925"/>
              <a:ext cx="160750" cy="140450"/>
            </a:xfrm>
            <a:custGeom>
              <a:avLst/>
              <a:gdLst/>
              <a:ahLst/>
              <a:cxnLst/>
              <a:rect l="l" t="t" r="r" b="b"/>
              <a:pathLst>
                <a:path w="6430" h="5618" extrusionOk="0">
                  <a:moveTo>
                    <a:pt x="2400" y="0"/>
                  </a:moveTo>
                  <a:cubicBezTo>
                    <a:pt x="1927" y="0"/>
                    <a:pt x="1369" y="98"/>
                    <a:pt x="822" y="408"/>
                  </a:cubicBezTo>
                  <a:cubicBezTo>
                    <a:pt x="0" y="884"/>
                    <a:pt x="60" y="2063"/>
                    <a:pt x="417" y="2372"/>
                  </a:cubicBezTo>
                  <a:cubicBezTo>
                    <a:pt x="512" y="2456"/>
                    <a:pt x="703" y="2432"/>
                    <a:pt x="834" y="2599"/>
                  </a:cubicBezTo>
                  <a:cubicBezTo>
                    <a:pt x="893" y="3420"/>
                    <a:pt x="1239" y="4087"/>
                    <a:pt x="2001" y="4897"/>
                  </a:cubicBezTo>
                  <a:cubicBezTo>
                    <a:pt x="2358" y="5278"/>
                    <a:pt x="2751" y="5516"/>
                    <a:pt x="3120" y="5587"/>
                  </a:cubicBezTo>
                  <a:cubicBezTo>
                    <a:pt x="3209" y="5607"/>
                    <a:pt x="3300" y="5617"/>
                    <a:pt x="3391" y="5617"/>
                  </a:cubicBezTo>
                  <a:cubicBezTo>
                    <a:pt x="4052" y="5617"/>
                    <a:pt x="4726" y="5094"/>
                    <a:pt x="4977" y="4194"/>
                  </a:cubicBezTo>
                  <a:cubicBezTo>
                    <a:pt x="5132" y="3682"/>
                    <a:pt x="6430" y="372"/>
                    <a:pt x="2989" y="51"/>
                  </a:cubicBezTo>
                  <a:cubicBezTo>
                    <a:pt x="2817" y="21"/>
                    <a:pt x="2617" y="0"/>
                    <a:pt x="2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5402750" y="1867450"/>
              <a:ext cx="35750" cy="34300"/>
            </a:xfrm>
            <a:custGeom>
              <a:avLst/>
              <a:gdLst/>
              <a:ahLst/>
              <a:cxnLst/>
              <a:rect l="l" t="t" r="r" b="b"/>
              <a:pathLst>
                <a:path w="1430" h="1372" extrusionOk="0">
                  <a:moveTo>
                    <a:pt x="974" y="1"/>
                  </a:moveTo>
                  <a:cubicBezTo>
                    <a:pt x="760" y="1"/>
                    <a:pt x="506" y="139"/>
                    <a:pt x="322" y="365"/>
                  </a:cubicBezTo>
                  <a:cubicBezTo>
                    <a:pt x="48" y="710"/>
                    <a:pt x="0" y="1115"/>
                    <a:pt x="227" y="1293"/>
                  </a:cubicBezTo>
                  <a:cubicBezTo>
                    <a:pt x="294" y="1346"/>
                    <a:pt x="375" y="1371"/>
                    <a:pt x="463" y="1371"/>
                  </a:cubicBezTo>
                  <a:cubicBezTo>
                    <a:pt x="671" y="1371"/>
                    <a:pt x="919" y="1233"/>
                    <a:pt x="1120" y="1007"/>
                  </a:cubicBezTo>
                  <a:cubicBezTo>
                    <a:pt x="1393" y="662"/>
                    <a:pt x="1429" y="257"/>
                    <a:pt x="1215" y="79"/>
                  </a:cubicBezTo>
                  <a:cubicBezTo>
                    <a:pt x="1148" y="26"/>
                    <a:pt x="1064" y="1"/>
                    <a:pt x="974"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33"/>
          <p:cNvSpPr txBox="1">
            <a:spLocks noGrp="1"/>
          </p:cNvSpPr>
          <p:nvPr>
            <p:ph type="subTitle" idx="1"/>
          </p:nvPr>
        </p:nvSpPr>
        <p:spPr>
          <a:xfrm>
            <a:off x="872975" y="1012560"/>
            <a:ext cx="4597446" cy="3917240"/>
          </a:xfrm>
          <a:prstGeom prst="rect">
            <a:avLst/>
          </a:prstGeom>
        </p:spPr>
        <p:txBody>
          <a:bodyPr spcFirstLastPara="1" wrap="square" lIns="91425" tIns="91425" rIns="91425" bIns="91425" anchor="t" anchorCtr="0">
            <a:noAutofit/>
          </a:bodyPr>
          <a:lstStyle/>
          <a:p>
            <a:pPr marL="0" indent="0" algn="l">
              <a:spcAft>
                <a:spcPts val="1200"/>
              </a:spcAft>
            </a:pPr>
            <a:r>
              <a:rPr lang="en-US" sz="1400" b="1" dirty="0">
                <a:solidFill>
                  <a:schemeClr val="accent6"/>
                </a:solidFill>
                <a:latin typeface="Calisto MT" panose="02040603050505030304" pitchFamily="18" charset="0"/>
              </a:rPr>
              <a:t>             Myth #1</a:t>
            </a:r>
            <a:r>
              <a:rPr lang="en-US" sz="1400" b="1" i="0" dirty="0">
                <a:effectLst/>
                <a:latin typeface="Calisto MT" panose="02040603050505030304" pitchFamily="18" charset="0"/>
              </a:rPr>
              <a:t>: </a:t>
            </a:r>
            <a:r>
              <a:rPr lang="en-US" sz="1400" i="0" dirty="0">
                <a:effectLst/>
                <a:latin typeface="Calisto MT" panose="02040603050505030304" pitchFamily="18" charset="0"/>
              </a:rPr>
              <a:t>Mass shootings are the result of mental illness. </a:t>
            </a:r>
          </a:p>
          <a:p>
            <a:pPr marL="0" indent="0" algn="l">
              <a:spcAft>
                <a:spcPts val="1200"/>
              </a:spcAft>
            </a:pPr>
            <a:r>
              <a:rPr lang="en-US" sz="1400" b="1" i="0" dirty="0">
                <a:solidFill>
                  <a:schemeClr val="accent4"/>
                </a:solidFill>
                <a:effectLst/>
                <a:latin typeface="Calisto MT" panose="02040603050505030304" pitchFamily="18" charset="0"/>
              </a:rPr>
              <a:t>Fact</a:t>
            </a:r>
            <a:r>
              <a:rPr lang="en-US" sz="1400" i="0" dirty="0">
                <a:effectLst/>
                <a:latin typeface="Calisto MT" panose="02040603050505030304" pitchFamily="18" charset="0"/>
              </a:rPr>
              <a:t>: Post-pandemic there has been a sharp increase in anger, hate, and hostility. </a:t>
            </a:r>
          </a:p>
          <a:p>
            <a:pPr marL="0" indent="0" algn="l">
              <a:spcAft>
                <a:spcPts val="1200"/>
              </a:spcAft>
            </a:pPr>
            <a:endParaRPr lang="en-US" sz="1400" dirty="0">
              <a:latin typeface="Calisto MT" panose="02040603050505030304" pitchFamily="18" charset="0"/>
            </a:endParaRPr>
          </a:p>
          <a:p>
            <a:pPr marL="0" indent="0" algn="l">
              <a:spcAft>
                <a:spcPts val="1200"/>
              </a:spcAft>
            </a:pPr>
            <a:endParaRPr lang="en-US" sz="1400" dirty="0">
              <a:latin typeface="Calisto MT" panose="02040603050505030304" pitchFamily="18" charset="0"/>
            </a:endParaRPr>
          </a:p>
          <a:p>
            <a:pPr marL="0" indent="0" algn="l">
              <a:spcAft>
                <a:spcPts val="1200"/>
              </a:spcAft>
            </a:pPr>
            <a:r>
              <a:rPr lang="en-US" sz="1400" b="1" dirty="0">
                <a:solidFill>
                  <a:schemeClr val="accent6"/>
                </a:solidFill>
                <a:latin typeface="Calisto MT" panose="02040603050505030304" pitchFamily="18" charset="0"/>
              </a:rPr>
              <a:t>              Myth #2</a:t>
            </a:r>
            <a:r>
              <a:rPr lang="en-US" sz="1400" b="1" i="0" dirty="0">
                <a:effectLst/>
                <a:latin typeface="Calisto MT" panose="02040603050505030304" pitchFamily="18" charset="0"/>
              </a:rPr>
              <a:t>: </a:t>
            </a:r>
            <a:r>
              <a:rPr lang="en-US" sz="1400" i="0" dirty="0">
                <a:effectLst/>
                <a:latin typeface="Calisto MT" panose="02040603050505030304" pitchFamily="18" charset="0"/>
              </a:rPr>
              <a:t>Most mass shootings the perpetrators do not know the people they kill. </a:t>
            </a:r>
          </a:p>
          <a:p>
            <a:pPr marL="0" indent="0" algn="l">
              <a:spcAft>
                <a:spcPts val="1200"/>
              </a:spcAft>
            </a:pPr>
            <a:r>
              <a:rPr lang="en-US" sz="1400" b="1" i="0" dirty="0">
                <a:solidFill>
                  <a:schemeClr val="accent4"/>
                </a:solidFill>
                <a:effectLst/>
                <a:latin typeface="Calisto MT" panose="02040603050505030304" pitchFamily="18" charset="0"/>
              </a:rPr>
              <a:t>Fact</a:t>
            </a:r>
            <a:r>
              <a:rPr lang="en-US" sz="1400" i="0" dirty="0">
                <a:solidFill>
                  <a:schemeClr val="accent4"/>
                </a:solidFill>
                <a:effectLst/>
                <a:latin typeface="Calisto MT" panose="02040603050505030304" pitchFamily="18" charset="0"/>
              </a:rPr>
              <a:t>:  </a:t>
            </a:r>
            <a:r>
              <a:rPr lang="en-US" sz="1400" i="0" dirty="0">
                <a:effectLst/>
                <a:latin typeface="Calisto MT" panose="02040603050505030304" pitchFamily="18" charset="0"/>
              </a:rPr>
              <a:t>70% of mass shootings involve domestic violence. </a:t>
            </a:r>
            <a:endParaRPr lang="en-US" sz="1400" dirty="0"/>
          </a:p>
          <a:p>
            <a:pPr marL="0" indent="0" algn="l">
              <a:spcAft>
                <a:spcPts val="1200"/>
              </a:spcAft>
            </a:pPr>
            <a:endParaRPr dirty="0"/>
          </a:p>
        </p:txBody>
      </p:sp>
      <p:sp>
        <p:nvSpPr>
          <p:cNvPr id="950" name="Google Shape;950;p33"/>
          <p:cNvSpPr txBox="1">
            <a:spLocks noGrp="1"/>
          </p:cNvSpPr>
          <p:nvPr>
            <p:ph type="title"/>
          </p:nvPr>
        </p:nvSpPr>
        <p:spPr>
          <a:xfrm>
            <a:off x="2133150" y="233100"/>
            <a:ext cx="4877700" cy="61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Dispelling Myths Vs. Facts</a:t>
            </a:r>
            <a:endParaRPr sz="2000" dirty="0"/>
          </a:p>
        </p:txBody>
      </p:sp>
      <p:grpSp>
        <p:nvGrpSpPr>
          <p:cNvPr id="956" name="Google Shape;956;p33"/>
          <p:cNvGrpSpPr/>
          <p:nvPr/>
        </p:nvGrpSpPr>
        <p:grpSpPr>
          <a:xfrm>
            <a:off x="8056447" y="2371571"/>
            <a:ext cx="1166487" cy="1076953"/>
            <a:chOff x="1861525" y="2810075"/>
            <a:chExt cx="818875" cy="756075"/>
          </a:xfrm>
        </p:grpSpPr>
        <p:sp>
          <p:nvSpPr>
            <p:cNvPr id="957" name="Google Shape;957;p3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33"/>
          <p:cNvGrpSpPr/>
          <p:nvPr/>
        </p:nvGrpSpPr>
        <p:grpSpPr>
          <a:xfrm>
            <a:off x="8539338" y="1776546"/>
            <a:ext cx="491750" cy="1190050"/>
            <a:chOff x="6260000" y="1729725"/>
            <a:chExt cx="491750" cy="1190050"/>
          </a:xfrm>
        </p:grpSpPr>
        <p:sp>
          <p:nvSpPr>
            <p:cNvPr id="960" name="Google Shape;960;p33"/>
            <p:cNvSpPr/>
            <p:nvPr/>
          </p:nvSpPr>
          <p:spPr>
            <a:xfrm>
              <a:off x="6641900" y="2799450"/>
              <a:ext cx="70550" cy="120325"/>
            </a:xfrm>
            <a:custGeom>
              <a:avLst/>
              <a:gdLst/>
              <a:ahLst/>
              <a:cxnLst/>
              <a:rect l="l" t="t" r="r" b="b"/>
              <a:pathLst>
                <a:path w="2822" h="4813" extrusionOk="0">
                  <a:moveTo>
                    <a:pt x="751" y="1"/>
                  </a:moveTo>
                  <a:cubicBezTo>
                    <a:pt x="686" y="1"/>
                    <a:pt x="622" y="10"/>
                    <a:pt x="560" y="30"/>
                  </a:cubicBezTo>
                  <a:cubicBezTo>
                    <a:pt x="60" y="184"/>
                    <a:pt x="0" y="887"/>
                    <a:pt x="83" y="1708"/>
                  </a:cubicBezTo>
                  <a:cubicBezTo>
                    <a:pt x="107" y="1851"/>
                    <a:pt x="191" y="1982"/>
                    <a:pt x="250" y="2113"/>
                  </a:cubicBezTo>
                  <a:cubicBezTo>
                    <a:pt x="405" y="2363"/>
                    <a:pt x="464" y="2661"/>
                    <a:pt x="464" y="2958"/>
                  </a:cubicBezTo>
                  <a:cubicBezTo>
                    <a:pt x="464" y="3185"/>
                    <a:pt x="488" y="3435"/>
                    <a:pt x="560" y="3673"/>
                  </a:cubicBezTo>
                  <a:cubicBezTo>
                    <a:pt x="726" y="4197"/>
                    <a:pt x="1250" y="4554"/>
                    <a:pt x="1631" y="4744"/>
                  </a:cubicBezTo>
                  <a:cubicBezTo>
                    <a:pt x="1724" y="4791"/>
                    <a:pt x="1820" y="4812"/>
                    <a:pt x="1914" y="4812"/>
                  </a:cubicBezTo>
                  <a:cubicBezTo>
                    <a:pt x="2159" y="4812"/>
                    <a:pt x="2389" y="4667"/>
                    <a:pt x="2500" y="4435"/>
                  </a:cubicBezTo>
                  <a:cubicBezTo>
                    <a:pt x="2703" y="3971"/>
                    <a:pt x="2822" y="3280"/>
                    <a:pt x="2512" y="2732"/>
                  </a:cubicBezTo>
                  <a:cubicBezTo>
                    <a:pt x="2393" y="2506"/>
                    <a:pt x="1953" y="1280"/>
                    <a:pt x="1905" y="1137"/>
                  </a:cubicBezTo>
                  <a:cubicBezTo>
                    <a:pt x="1697" y="459"/>
                    <a:pt x="1205" y="1"/>
                    <a:pt x="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6472225" y="2732500"/>
              <a:ext cx="114925" cy="97250"/>
            </a:xfrm>
            <a:custGeom>
              <a:avLst/>
              <a:gdLst/>
              <a:ahLst/>
              <a:cxnLst/>
              <a:rect l="l" t="t" r="r" b="b"/>
              <a:pathLst>
                <a:path w="4597" h="3890" extrusionOk="0">
                  <a:moveTo>
                    <a:pt x="3291" y="1"/>
                  </a:moveTo>
                  <a:cubicBezTo>
                    <a:pt x="3011" y="1"/>
                    <a:pt x="2719" y="43"/>
                    <a:pt x="2465" y="136"/>
                  </a:cubicBezTo>
                  <a:cubicBezTo>
                    <a:pt x="2441" y="136"/>
                    <a:pt x="2406" y="338"/>
                    <a:pt x="2394" y="529"/>
                  </a:cubicBezTo>
                  <a:cubicBezTo>
                    <a:pt x="2358" y="886"/>
                    <a:pt x="2179" y="1231"/>
                    <a:pt x="1906" y="1469"/>
                  </a:cubicBezTo>
                  <a:cubicBezTo>
                    <a:pt x="1691" y="1624"/>
                    <a:pt x="1453" y="1838"/>
                    <a:pt x="1191" y="2077"/>
                  </a:cubicBezTo>
                  <a:cubicBezTo>
                    <a:pt x="727" y="2481"/>
                    <a:pt x="382" y="2839"/>
                    <a:pt x="191" y="3100"/>
                  </a:cubicBezTo>
                  <a:cubicBezTo>
                    <a:pt x="1" y="3374"/>
                    <a:pt x="131" y="3755"/>
                    <a:pt x="453" y="3851"/>
                  </a:cubicBezTo>
                  <a:cubicBezTo>
                    <a:pt x="560" y="3876"/>
                    <a:pt x="679" y="3890"/>
                    <a:pt x="810" y="3890"/>
                  </a:cubicBezTo>
                  <a:cubicBezTo>
                    <a:pt x="1103" y="3890"/>
                    <a:pt x="1455" y="3824"/>
                    <a:pt x="1858" y="3684"/>
                  </a:cubicBezTo>
                  <a:cubicBezTo>
                    <a:pt x="2287" y="3529"/>
                    <a:pt x="2703" y="3362"/>
                    <a:pt x="3001" y="3041"/>
                  </a:cubicBezTo>
                  <a:cubicBezTo>
                    <a:pt x="3144" y="2910"/>
                    <a:pt x="3322" y="2708"/>
                    <a:pt x="3441" y="2612"/>
                  </a:cubicBezTo>
                  <a:cubicBezTo>
                    <a:pt x="3715" y="2410"/>
                    <a:pt x="4037" y="2315"/>
                    <a:pt x="4239" y="2255"/>
                  </a:cubicBezTo>
                  <a:cubicBezTo>
                    <a:pt x="4549" y="2136"/>
                    <a:pt x="4596" y="1850"/>
                    <a:pt x="4596" y="1684"/>
                  </a:cubicBezTo>
                  <a:cubicBezTo>
                    <a:pt x="4596" y="1434"/>
                    <a:pt x="4382" y="362"/>
                    <a:pt x="4382" y="362"/>
                  </a:cubicBezTo>
                  <a:cubicBezTo>
                    <a:pt x="4267" y="139"/>
                    <a:pt x="3800" y="1"/>
                    <a:pt x="3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6514500" y="2114975"/>
              <a:ext cx="195575" cy="707250"/>
            </a:xfrm>
            <a:custGeom>
              <a:avLst/>
              <a:gdLst/>
              <a:ahLst/>
              <a:cxnLst/>
              <a:rect l="l" t="t" r="r" b="b"/>
              <a:pathLst>
                <a:path w="7823" h="28290" extrusionOk="0">
                  <a:moveTo>
                    <a:pt x="7823" y="0"/>
                  </a:moveTo>
                  <a:lnTo>
                    <a:pt x="107" y="3215"/>
                  </a:lnTo>
                  <a:cubicBezTo>
                    <a:pt x="36" y="3572"/>
                    <a:pt x="0" y="3953"/>
                    <a:pt x="0" y="4310"/>
                  </a:cubicBezTo>
                  <a:lnTo>
                    <a:pt x="381" y="24873"/>
                  </a:lnTo>
                  <a:cubicBezTo>
                    <a:pt x="355" y="25222"/>
                    <a:pt x="1135" y="25438"/>
                    <a:pt x="1852" y="25438"/>
                  </a:cubicBezTo>
                  <a:cubicBezTo>
                    <a:pt x="2454" y="25438"/>
                    <a:pt x="3012" y="25285"/>
                    <a:pt x="3012" y="24932"/>
                  </a:cubicBezTo>
                  <a:lnTo>
                    <a:pt x="3501" y="9585"/>
                  </a:lnTo>
                  <a:lnTo>
                    <a:pt x="4763" y="27670"/>
                  </a:lnTo>
                  <a:cubicBezTo>
                    <a:pt x="4757" y="28097"/>
                    <a:pt x="5388" y="28290"/>
                    <a:pt x="6005" y="28290"/>
                  </a:cubicBezTo>
                  <a:cubicBezTo>
                    <a:pt x="6592" y="28290"/>
                    <a:pt x="7168" y="28115"/>
                    <a:pt x="7168" y="27801"/>
                  </a:cubicBezTo>
                  <a:cubicBezTo>
                    <a:pt x="7168" y="27801"/>
                    <a:pt x="7823" y="2965"/>
                    <a:pt x="7823" y="2584"/>
                  </a:cubicBezTo>
                  <a:lnTo>
                    <a:pt x="7823" y="0"/>
                  </a:lnTo>
                  <a:close/>
                </a:path>
              </a:pathLst>
            </a:custGeom>
            <a:solidFill>
              <a:srgbClr val="CAB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6375475" y="2125400"/>
              <a:ext cx="20275" cy="41700"/>
            </a:xfrm>
            <a:custGeom>
              <a:avLst/>
              <a:gdLst/>
              <a:ahLst/>
              <a:cxnLst/>
              <a:rect l="l" t="t" r="r" b="b"/>
              <a:pathLst>
                <a:path w="811" h="1668" extrusionOk="0">
                  <a:moveTo>
                    <a:pt x="120" y="0"/>
                  </a:moveTo>
                  <a:cubicBezTo>
                    <a:pt x="120" y="0"/>
                    <a:pt x="1" y="238"/>
                    <a:pt x="61" y="881"/>
                  </a:cubicBezTo>
                  <a:cubicBezTo>
                    <a:pt x="96" y="1334"/>
                    <a:pt x="358" y="1667"/>
                    <a:pt x="358" y="1667"/>
                  </a:cubicBezTo>
                  <a:lnTo>
                    <a:pt x="811" y="1334"/>
                  </a:lnTo>
                  <a:lnTo>
                    <a:pt x="513" y="119"/>
                  </a:lnTo>
                  <a:lnTo>
                    <a:pt x="120" y="0"/>
                  </a:lnTo>
                  <a:close/>
                </a:path>
              </a:pathLst>
            </a:custGeom>
            <a:solidFill>
              <a:srgbClr val="9BA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6319525" y="2084350"/>
              <a:ext cx="50325" cy="47625"/>
            </a:xfrm>
            <a:custGeom>
              <a:avLst/>
              <a:gdLst/>
              <a:ahLst/>
              <a:cxnLst/>
              <a:rect l="l" t="t" r="r" b="b"/>
              <a:pathLst>
                <a:path w="2013" h="1905" extrusionOk="0">
                  <a:moveTo>
                    <a:pt x="248" y="1"/>
                  </a:moveTo>
                  <a:cubicBezTo>
                    <a:pt x="212" y="1"/>
                    <a:pt x="181" y="11"/>
                    <a:pt x="155" y="35"/>
                  </a:cubicBezTo>
                  <a:cubicBezTo>
                    <a:pt x="1" y="190"/>
                    <a:pt x="251" y="475"/>
                    <a:pt x="358" y="571"/>
                  </a:cubicBezTo>
                  <a:lnTo>
                    <a:pt x="1608" y="1868"/>
                  </a:lnTo>
                  <a:cubicBezTo>
                    <a:pt x="1634" y="1894"/>
                    <a:pt x="1664" y="1905"/>
                    <a:pt x="1697" y="1905"/>
                  </a:cubicBezTo>
                  <a:cubicBezTo>
                    <a:pt x="1802" y="1905"/>
                    <a:pt x="1931" y="1798"/>
                    <a:pt x="2013" y="1725"/>
                  </a:cubicBezTo>
                  <a:lnTo>
                    <a:pt x="1882" y="1225"/>
                  </a:lnTo>
                  <a:cubicBezTo>
                    <a:pt x="1822" y="1047"/>
                    <a:pt x="1715" y="904"/>
                    <a:pt x="1560" y="797"/>
                  </a:cubicBezTo>
                  <a:cubicBezTo>
                    <a:pt x="1560" y="797"/>
                    <a:pt x="1167" y="511"/>
                    <a:pt x="882" y="332"/>
                  </a:cubicBezTo>
                  <a:cubicBezTo>
                    <a:pt x="605" y="170"/>
                    <a:pt x="390" y="1"/>
                    <a:pt x="248"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6260000" y="1951900"/>
              <a:ext cx="316425" cy="216200"/>
            </a:xfrm>
            <a:custGeom>
              <a:avLst/>
              <a:gdLst/>
              <a:ahLst/>
              <a:cxnLst/>
              <a:rect l="l" t="t" r="r" b="b"/>
              <a:pathLst>
                <a:path w="12657" h="8648" extrusionOk="0">
                  <a:moveTo>
                    <a:pt x="10711" y="1"/>
                  </a:moveTo>
                  <a:cubicBezTo>
                    <a:pt x="10535" y="1"/>
                    <a:pt x="10390" y="121"/>
                    <a:pt x="10359" y="285"/>
                  </a:cubicBezTo>
                  <a:cubicBezTo>
                    <a:pt x="10204" y="1118"/>
                    <a:pt x="9525" y="4904"/>
                    <a:pt x="9371" y="5857"/>
                  </a:cubicBezTo>
                  <a:cubicBezTo>
                    <a:pt x="9323" y="6083"/>
                    <a:pt x="9156" y="6238"/>
                    <a:pt x="8930" y="6285"/>
                  </a:cubicBezTo>
                  <a:cubicBezTo>
                    <a:pt x="7906" y="6452"/>
                    <a:pt x="6430" y="6642"/>
                    <a:pt x="4739" y="6940"/>
                  </a:cubicBezTo>
                  <a:cubicBezTo>
                    <a:pt x="4572" y="6976"/>
                    <a:pt x="4477" y="6976"/>
                    <a:pt x="4394" y="6976"/>
                  </a:cubicBezTo>
                  <a:cubicBezTo>
                    <a:pt x="3714" y="6976"/>
                    <a:pt x="2530" y="5730"/>
                    <a:pt x="1972" y="5730"/>
                  </a:cubicBezTo>
                  <a:cubicBezTo>
                    <a:pt x="1856" y="5730"/>
                    <a:pt x="1766" y="5784"/>
                    <a:pt x="1715" y="5916"/>
                  </a:cubicBezTo>
                  <a:cubicBezTo>
                    <a:pt x="1715" y="5916"/>
                    <a:pt x="0" y="6535"/>
                    <a:pt x="822" y="7547"/>
                  </a:cubicBezTo>
                  <a:cubicBezTo>
                    <a:pt x="953" y="7726"/>
                    <a:pt x="2155" y="8369"/>
                    <a:pt x="2548" y="8417"/>
                  </a:cubicBezTo>
                  <a:cubicBezTo>
                    <a:pt x="3334" y="8512"/>
                    <a:pt x="4763" y="8607"/>
                    <a:pt x="4977" y="8607"/>
                  </a:cubicBezTo>
                  <a:cubicBezTo>
                    <a:pt x="5005" y="8607"/>
                    <a:pt x="5034" y="8607"/>
                    <a:pt x="5063" y="8607"/>
                  </a:cubicBezTo>
                  <a:cubicBezTo>
                    <a:pt x="5644" y="8607"/>
                    <a:pt x="6443" y="8648"/>
                    <a:pt x="7279" y="8648"/>
                  </a:cubicBezTo>
                  <a:cubicBezTo>
                    <a:pt x="8716" y="8648"/>
                    <a:pt x="10263" y="8527"/>
                    <a:pt x="11002" y="7869"/>
                  </a:cubicBezTo>
                  <a:cubicBezTo>
                    <a:pt x="11526" y="7404"/>
                    <a:pt x="12609" y="785"/>
                    <a:pt x="12609" y="785"/>
                  </a:cubicBezTo>
                  <a:cubicBezTo>
                    <a:pt x="12657" y="570"/>
                    <a:pt x="12538" y="380"/>
                    <a:pt x="12323" y="332"/>
                  </a:cubicBezTo>
                  <a:lnTo>
                    <a:pt x="10799" y="11"/>
                  </a:lnTo>
                  <a:cubicBezTo>
                    <a:pt x="10769" y="4"/>
                    <a:pt x="10740" y="1"/>
                    <a:pt x="10711"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6273975" y="2070025"/>
              <a:ext cx="94700" cy="99550"/>
            </a:xfrm>
            <a:custGeom>
              <a:avLst/>
              <a:gdLst/>
              <a:ahLst/>
              <a:cxnLst/>
              <a:rect l="l" t="t" r="r" b="b"/>
              <a:pathLst>
                <a:path w="3788" h="3982" extrusionOk="0">
                  <a:moveTo>
                    <a:pt x="382" y="1"/>
                  </a:moveTo>
                  <a:lnTo>
                    <a:pt x="180" y="120"/>
                  </a:lnTo>
                  <a:cubicBezTo>
                    <a:pt x="96" y="167"/>
                    <a:pt x="25" y="251"/>
                    <a:pt x="25" y="370"/>
                  </a:cubicBezTo>
                  <a:lnTo>
                    <a:pt x="1" y="1703"/>
                  </a:lnTo>
                  <a:cubicBezTo>
                    <a:pt x="1" y="1906"/>
                    <a:pt x="96" y="2120"/>
                    <a:pt x="299" y="2215"/>
                  </a:cubicBezTo>
                  <a:lnTo>
                    <a:pt x="3299" y="3942"/>
                  </a:lnTo>
                  <a:cubicBezTo>
                    <a:pt x="3350" y="3970"/>
                    <a:pt x="3400" y="3982"/>
                    <a:pt x="3448" y="3982"/>
                  </a:cubicBezTo>
                  <a:cubicBezTo>
                    <a:pt x="3502" y="3982"/>
                    <a:pt x="3553" y="3967"/>
                    <a:pt x="3597" y="3942"/>
                  </a:cubicBezTo>
                  <a:lnTo>
                    <a:pt x="3775" y="3822"/>
                  </a:lnTo>
                  <a:lnTo>
                    <a:pt x="3787" y="3489"/>
                  </a:lnTo>
                  <a:lnTo>
                    <a:pt x="3751" y="3572"/>
                  </a:lnTo>
                  <a:lnTo>
                    <a:pt x="3775" y="2489"/>
                  </a:lnTo>
                  <a:cubicBezTo>
                    <a:pt x="3775" y="2275"/>
                    <a:pt x="3668" y="2072"/>
                    <a:pt x="3489" y="1965"/>
                  </a:cubicBezTo>
                  <a:lnTo>
                    <a:pt x="489" y="120"/>
                  </a:lnTo>
                  <a:cubicBezTo>
                    <a:pt x="453" y="108"/>
                    <a:pt x="430" y="96"/>
                    <a:pt x="394" y="96"/>
                  </a:cubicBezTo>
                  <a:lnTo>
                    <a:pt x="3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6277550" y="2069250"/>
              <a:ext cx="94675" cy="97975"/>
            </a:xfrm>
            <a:custGeom>
              <a:avLst/>
              <a:gdLst/>
              <a:ahLst/>
              <a:cxnLst/>
              <a:rect l="l" t="t" r="r" b="b"/>
              <a:pathLst>
                <a:path w="3787" h="3919" extrusionOk="0">
                  <a:moveTo>
                    <a:pt x="342" y="1"/>
                  </a:moveTo>
                  <a:cubicBezTo>
                    <a:pt x="190" y="1"/>
                    <a:pt x="46" y="126"/>
                    <a:pt x="37" y="305"/>
                  </a:cubicBezTo>
                  <a:lnTo>
                    <a:pt x="1" y="1627"/>
                  </a:lnTo>
                  <a:cubicBezTo>
                    <a:pt x="1" y="1853"/>
                    <a:pt x="108" y="2044"/>
                    <a:pt x="298" y="2151"/>
                  </a:cubicBezTo>
                  <a:lnTo>
                    <a:pt x="3311" y="3877"/>
                  </a:lnTo>
                  <a:cubicBezTo>
                    <a:pt x="3356" y="3906"/>
                    <a:pt x="3405" y="3919"/>
                    <a:pt x="3453" y="3919"/>
                  </a:cubicBezTo>
                  <a:cubicBezTo>
                    <a:pt x="3606" y="3919"/>
                    <a:pt x="3751" y="3788"/>
                    <a:pt x="3751" y="3615"/>
                  </a:cubicBezTo>
                  <a:lnTo>
                    <a:pt x="3787" y="2413"/>
                  </a:lnTo>
                  <a:cubicBezTo>
                    <a:pt x="3787" y="2210"/>
                    <a:pt x="3680" y="2008"/>
                    <a:pt x="3501" y="1889"/>
                  </a:cubicBezTo>
                  <a:lnTo>
                    <a:pt x="489" y="43"/>
                  </a:lnTo>
                  <a:cubicBezTo>
                    <a:pt x="442" y="14"/>
                    <a:pt x="391"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6281725" y="2073300"/>
              <a:ext cx="86950" cy="89625"/>
            </a:xfrm>
            <a:custGeom>
              <a:avLst/>
              <a:gdLst/>
              <a:ahLst/>
              <a:cxnLst/>
              <a:rect l="l" t="t" r="r" b="b"/>
              <a:pathLst>
                <a:path w="3478" h="3585" extrusionOk="0">
                  <a:moveTo>
                    <a:pt x="227" y="1"/>
                  </a:moveTo>
                  <a:cubicBezTo>
                    <a:pt x="131" y="1"/>
                    <a:pt x="24" y="60"/>
                    <a:pt x="24" y="179"/>
                  </a:cubicBezTo>
                  <a:lnTo>
                    <a:pt x="1" y="1477"/>
                  </a:lnTo>
                  <a:cubicBezTo>
                    <a:pt x="1" y="1656"/>
                    <a:pt x="84" y="1798"/>
                    <a:pt x="239" y="1894"/>
                  </a:cubicBezTo>
                  <a:lnTo>
                    <a:pt x="2668" y="3275"/>
                  </a:lnTo>
                  <a:lnTo>
                    <a:pt x="3168" y="3561"/>
                  </a:lnTo>
                  <a:cubicBezTo>
                    <a:pt x="3203" y="3572"/>
                    <a:pt x="3227" y="3584"/>
                    <a:pt x="3263" y="3584"/>
                  </a:cubicBezTo>
                  <a:cubicBezTo>
                    <a:pt x="3346" y="3584"/>
                    <a:pt x="3453" y="3537"/>
                    <a:pt x="3453" y="3418"/>
                  </a:cubicBezTo>
                  <a:lnTo>
                    <a:pt x="3477" y="2239"/>
                  </a:lnTo>
                  <a:cubicBezTo>
                    <a:pt x="3465" y="2072"/>
                    <a:pt x="3382" y="1906"/>
                    <a:pt x="3239" y="1822"/>
                  </a:cubicBezTo>
                  <a:lnTo>
                    <a:pt x="1298" y="632"/>
                  </a:lnTo>
                  <a:lnTo>
                    <a:pt x="310" y="36"/>
                  </a:lnTo>
                  <a:cubicBezTo>
                    <a:pt x="286" y="12"/>
                    <a:pt x="251"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6376975" y="1949500"/>
              <a:ext cx="207200" cy="217900"/>
            </a:xfrm>
            <a:custGeom>
              <a:avLst/>
              <a:gdLst/>
              <a:ahLst/>
              <a:cxnLst/>
              <a:rect l="l" t="t" r="r" b="b"/>
              <a:pathLst>
                <a:path w="8288" h="8716" extrusionOk="0">
                  <a:moveTo>
                    <a:pt x="6224" y="1"/>
                  </a:moveTo>
                  <a:cubicBezTo>
                    <a:pt x="5830" y="1"/>
                    <a:pt x="5504" y="40"/>
                    <a:pt x="5477" y="166"/>
                  </a:cubicBezTo>
                  <a:cubicBezTo>
                    <a:pt x="5311" y="1012"/>
                    <a:pt x="4513" y="5012"/>
                    <a:pt x="4358" y="5893"/>
                  </a:cubicBezTo>
                  <a:cubicBezTo>
                    <a:pt x="4346" y="5988"/>
                    <a:pt x="4287" y="6024"/>
                    <a:pt x="4192" y="6060"/>
                  </a:cubicBezTo>
                  <a:cubicBezTo>
                    <a:pt x="3858" y="6191"/>
                    <a:pt x="60" y="7036"/>
                    <a:pt x="60" y="7036"/>
                  </a:cubicBezTo>
                  <a:cubicBezTo>
                    <a:pt x="548" y="7250"/>
                    <a:pt x="1" y="7810"/>
                    <a:pt x="191" y="8691"/>
                  </a:cubicBezTo>
                  <a:cubicBezTo>
                    <a:pt x="191" y="8691"/>
                    <a:pt x="907" y="8716"/>
                    <a:pt x="1861" y="8716"/>
                  </a:cubicBezTo>
                  <a:cubicBezTo>
                    <a:pt x="3561" y="8716"/>
                    <a:pt x="6019" y="8638"/>
                    <a:pt x="6537" y="8203"/>
                  </a:cubicBezTo>
                  <a:cubicBezTo>
                    <a:pt x="7097" y="7727"/>
                    <a:pt x="7918" y="2952"/>
                    <a:pt x="8240" y="928"/>
                  </a:cubicBezTo>
                  <a:cubicBezTo>
                    <a:pt x="8287" y="773"/>
                    <a:pt x="8263" y="583"/>
                    <a:pt x="8156" y="416"/>
                  </a:cubicBezTo>
                  <a:cubicBezTo>
                    <a:pt x="8049" y="250"/>
                    <a:pt x="7906" y="154"/>
                    <a:pt x="7704" y="107"/>
                  </a:cubicBezTo>
                  <a:cubicBezTo>
                    <a:pt x="7704" y="107"/>
                    <a:pt x="6871" y="1"/>
                    <a:pt x="6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3"/>
            <p:cNvSpPr/>
            <p:nvPr/>
          </p:nvSpPr>
          <p:spPr>
            <a:xfrm>
              <a:off x="6518650" y="1892475"/>
              <a:ext cx="222975" cy="379975"/>
            </a:xfrm>
            <a:custGeom>
              <a:avLst/>
              <a:gdLst/>
              <a:ahLst/>
              <a:cxnLst/>
              <a:rect l="l" t="t" r="r" b="b"/>
              <a:pathLst>
                <a:path w="8919" h="15199" extrusionOk="0">
                  <a:moveTo>
                    <a:pt x="4262" y="1"/>
                  </a:moveTo>
                  <a:cubicBezTo>
                    <a:pt x="4115" y="1"/>
                    <a:pt x="3498" y="332"/>
                    <a:pt x="3345" y="332"/>
                  </a:cubicBezTo>
                  <a:cubicBezTo>
                    <a:pt x="3336" y="332"/>
                    <a:pt x="3328" y="330"/>
                    <a:pt x="3323" y="328"/>
                  </a:cubicBezTo>
                  <a:cubicBezTo>
                    <a:pt x="3049" y="233"/>
                    <a:pt x="2775" y="149"/>
                    <a:pt x="2501" y="126"/>
                  </a:cubicBezTo>
                  <a:cubicBezTo>
                    <a:pt x="2410" y="116"/>
                    <a:pt x="2319" y="111"/>
                    <a:pt x="2228" y="111"/>
                  </a:cubicBezTo>
                  <a:cubicBezTo>
                    <a:pt x="1067" y="111"/>
                    <a:pt x="1" y="892"/>
                    <a:pt x="1" y="2471"/>
                  </a:cubicBezTo>
                  <a:lnTo>
                    <a:pt x="1" y="12556"/>
                  </a:lnTo>
                  <a:cubicBezTo>
                    <a:pt x="1" y="14272"/>
                    <a:pt x="2621" y="15199"/>
                    <a:pt x="4813" y="15199"/>
                  </a:cubicBezTo>
                  <a:cubicBezTo>
                    <a:pt x="6299" y="15199"/>
                    <a:pt x="7588" y="14772"/>
                    <a:pt x="7728" y="13877"/>
                  </a:cubicBezTo>
                  <a:lnTo>
                    <a:pt x="7919" y="7876"/>
                  </a:lnTo>
                  <a:lnTo>
                    <a:pt x="8919" y="4602"/>
                  </a:lnTo>
                  <a:cubicBezTo>
                    <a:pt x="8919" y="3007"/>
                    <a:pt x="8109" y="2257"/>
                    <a:pt x="6740" y="1435"/>
                  </a:cubicBezTo>
                  <a:cubicBezTo>
                    <a:pt x="6621" y="1364"/>
                    <a:pt x="6478" y="1280"/>
                    <a:pt x="6347" y="1197"/>
                  </a:cubicBezTo>
                  <a:lnTo>
                    <a:pt x="4287" y="6"/>
                  </a:lnTo>
                  <a:cubicBezTo>
                    <a:pt x="4282" y="3"/>
                    <a:pt x="4273" y="1"/>
                    <a:pt x="4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3"/>
            <p:cNvSpPr/>
            <p:nvPr/>
          </p:nvSpPr>
          <p:spPr>
            <a:xfrm>
              <a:off x="6670750" y="2023875"/>
              <a:ext cx="69700" cy="387200"/>
            </a:xfrm>
            <a:custGeom>
              <a:avLst/>
              <a:gdLst/>
              <a:ahLst/>
              <a:cxnLst/>
              <a:rect l="l" t="t" r="r" b="b"/>
              <a:pathLst>
                <a:path w="2788" h="15488" extrusionOk="0">
                  <a:moveTo>
                    <a:pt x="2296" y="1"/>
                  </a:moveTo>
                  <a:cubicBezTo>
                    <a:pt x="2289" y="1"/>
                    <a:pt x="2282" y="1"/>
                    <a:pt x="2275" y="1"/>
                  </a:cubicBezTo>
                  <a:lnTo>
                    <a:pt x="572" y="96"/>
                  </a:lnTo>
                  <a:cubicBezTo>
                    <a:pt x="346" y="108"/>
                    <a:pt x="180" y="299"/>
                    <a:pt x="191" y="525"/>
                  </a:cubicBezTo>
                  <a:cubicBezTo>
                    <a:pt x="263" y="1418"/>
                    <a:pt x="525" y="4323"/>
                    <a:pt x="644" y="5407"/>
                  </a:cubicBezTo>
                  <a:cubicBezTo>
                    <a:pt x="680" y="5645"/>
                    <a:pt x="680" y="5883"/>
                    <a:pt x="680" y="6121"/>
                  </a:cubicBezTo>
                  <a:lnTo>
                    <a:pt x="858" y="12324"/>
                  </a:lnTo>
                  <a:cubicBezTo>
                    <a:pt x="870" y="12657"/>
                    <a:pt x="775" y="12979"/>
                    <a:pt x="620" y="13265"/>
                  </a:cubicBezTo>
                  <a:lnTo>
                    <a:pt x="465" y="13515"/>
                  </a:lnTo>
                  <a:cubicBezTo>
                    <a:pt x="394" y="13646"/>
                    <a:pt x="334" y="13800"/>
                    <a:pt x="299" y="13943"/>
                  </a:cubicBezTo>
                  <a:lnTo>
                    <a:pt x="84" y="15039"/>
                  </a:lnTo>
                  <a:cubicBezTo>
                    <a:pt x="1" y="15277"/>
                    <a:pt x="25" y="15432"/>
                    <a:pt x="191" y="15479"/>
                  </a:cubicBezTo>
                  <a:cubicBezTo>
                    <a:pt x="208" y="15485"/>
                    <a:pt x="225" y="15487"/>
                    <a:pt x="242" y="15487"/>
                  </a:cubicBezTo>
                  <a:cubicBezTo>
                    <a:pt x="369" y="15487"/>
                    <a:pt x="496" y="15339"/>
                    <a:pt x="549" y="15182"/>
                  </a:cubicBezTo>
                  <a:cubicBezTo>
                    <a:pt x="596" y="15015"/>
                    <a:pt x="823" y="14622"/>
                    <a:pt x="823" y="14622"/>
                  </a:cubicBezTo>
                  <a:cubicBezTo>
                    <a:pt x="823" y="14622"/>
                    <a:pt x="1078" y="15311"/>
                    <a:pt x="1438" y="15311"/>
                  </a:cubicBezTo>
                  <a:cubicBezTo>
                    <a:pt x="1474" y="15311"/>
                    <a:pt x="1511" y="15304"/>
                    <a:pt x="1549" y="15289"/>
                  </a:cubicBezTo>
                  <a:cubicBezTo>
                    <a:pt x="2608" y="14860"/>
                    <a:pt x="2608" y="14300"/>
                    <a:pt x="2513" y="13919"/>
                  </a:cubicBezTo>
                  <a:cubicBezTo>
                    <a:pt x="2430" y="13515"/>
                    <a:pt x="2192" y="13253"/>
                    <a:pt x="2132" y="12860"/>
                  </a:cubicBezTo>
                  <a:lnTo>
                    <a:pt x="2775" y="6145"/>
                  </a:lnTo>
                  <a:cubicBezTo>
                    <a:pt x="2787" y="5954"/>
                    <a:pt x="2787" y="5764"/>
                    <a:pt x="2787" y="5573"/>
                  </a:cubicBezTo>
                  <a:lnTo>
                    <a:pt x="2692" y="394"/>
                  </a:lnTo>
                  <a:cubicBezTo>
                    <a:pt x="2692" y="175"/>
                    <a:pt x="2513" y="1"/>
                    <a:pt x="229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3"/>
            <p:cNvSpPr/>
            <p:nvPr/>
          </p:nvSpPr>
          <p:spPr>
            <a:xfrm>
              <a:off x="6497825" y="1895000"/>
              <a:ext cx="104200" cy="393500"/>
            </a:xfrm>
            <a:custGeom>
              <a:avLst/>
              <a:gdLst/>
              <a:ahLst/>
              <a:cxnLst/>
              <a:rect l="l" t="t" r="r" b="b"/>
              <a:pathLst>
                <a:path w="4168" h="15740" extrusionOk="0">
                  <a:moveTo>
                    <a:pt x="3346" y="1"/>
                  </a:moveTo>
                  <a:cubicBezTo>
                    <a:pt x="2072" y="1"/>
                    <a:pt x="655" y="632"/>
                    <a:pt x="655" y="2346"/>
                  </a:cubicBezTo>
                  <a:lnTo>
                    <a:pt x="465" y="6549"/>
                  </a:lnTo>
                  <a:lnTo>
                    <a:pt x="0" y="13800"/>
                  </a:lnTo>
                  <a:cubicBezTo>
                    <a:pt x="0" y="14690"/>
                    <a:pt x="1343" y="15739"/>
                    <a:pt x="1659" y="15739"/>
                  </a:cubicBezTo>
                  <a:cubicBezTo>
                    <a:pt x="1677" y="15739"/>
                    <a:pt x="1692" y="15736"/>
                    <a:pt x="1703" y="15729"/>
                  </a:cubicBezTo>
                  <a:cubicBezTo>
                    <a:pt x="1905" y="15574"/>
                    <a:pt x="1524" y="9800"/>
                    <a:pt x="2001" y="5990"/>
                  </a:cubicBezTo>
                  <a:cubicBezTo>
                    <a:pt x="2239" y="4073"/>
                    <a:pt x="2632" y="2311"/>
                    <a:pt x="3310" y="1215"/>
                  </a:cubicBezTo>
                  <a:cubicBezTo>
                    <a:pt x="3632" y="679"/>
                    <a:pt x="4168" y="263"/>
                    <a:pt x="4120" y="239"/>
                  </a:cubicBezTo>
                  <a:cubicBezTo>
                    <a:pt x="3822" y="191"/>
                    <a:pt x="3906" y="48"/>
                    <a:pt x="3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3"/>
            <p:cNvSpPr/>
            <p:nvPr/>
          </p:nvSpPr>
          <p:spPr>
            <a:xfrm>
              <a:off x="6589500" y="1911975"/>
              <a:ext cx="162250" cy="444025"/>
            </a:xfrm>
            <a:custGeom>
              <a:avLst/>
              <a:gdLst/>
              <a:ahLst/>
              <a:cxnLst/>
              <a:rect l="l" t="t" r="r" b="b"/>
              <a:pathLst>
                <a:path w="6490" h="17761" extrusionOk="0">
                  <a:moveTo>
                    <a:pt x="2775" y="0"/>
                  </a:moveTo>
                  <a:lnTo>
                    <a:pt x="2775" y="0"/>
                  </a:lnTo>
                  <a:cubicBezTo>
                    <a:pt x="2775" y="12"/>
                    <a:pt x="2834" y="429"/>
                    <a:pt x="2834" y="429"/>
                  </a:cubicBezTo>
                  <a:cubicBezTo>
                    <a:pt x="2953" y="1191"/>
                    <a:pt x="1429" y="4156"/>
                    <a:pt x="953" y="6180"/>
                  </a:cubicBezTo>
                  <a:cubicBezTo>
                    <a:pt x="334" y="8835"/>
                    <a:pt x="1" y="15764"/>
                    <a:pt x="143" y="15883"/>
                  </a:cubicBezTo>
                  <a:cubicBezTo>
                    <a:pt x="249" y="15967"/>
                    <a:pt x="977" y="16056"/>
                    <a:pt x="1838" y="16056"/>
                  </a:cubicBezTo>
                  <a:cubicBezTo>
                    <a:pt x="2439" y="16056"/>
                    <a:pt x="3105" y="16013"/>
                    <a:pt x="3668" y="15895"/>
                  </a:cubicBezTo>
                  <a:lnTo>
                    <a:pt x="3715" y="17276"/>
                  </a:lnTo>
                  <a:cubicBezTo>
                    <a:pt x="3709" y="17594"/>
                    <a:pt x="4337" y="17760"/>
                    <a:pt x="4906" y="17760"/>
                  </a:cubicBezTo>
                  <a:cubicBezTo>
                    <a:pt x="5361" y="17760"/>
                    <a:pt x="5778" y="17653"/>
                    <a:pt x="5799" y="17431"/>
                  </a:cubicBezTo>
                  <a:lnTo>
                    <a:pt x="6347" y="11847"/>
                  </a:lnTo>
                  <a:cubicBezTo>
                    <a:pt x="6370" y="11633"/>
                    <a:pt x="6382" y="11442"/>
                    <a:pt x="6370" y="11240"/>
                  </a:cubicBezTo>
                  <a:lnTo>
                    <a:pt x="6489" y="4001"/>
                  </a:lnTo>
                  <a:lnTo>
                    <a:pt x="6489" y="3941"/>
                  </a:lnTo>
                  <a:lnTo>
                    <a:pt x="6489" y="3715"/>
                  </a:lnTo>
                  <a:lnTo>
                    <a:pt x="6466" y="3739"/>
                  </a:lnTo>
                  <a:cubicBezTo>
                    <a:pt x="6335" y="2310"/>
                    <a:pt x="5204" y="1429"/>
                    <a:pt x="3942" y="667"/>
                  </a:cubicBezTo>
                  <a:cubicBezTo>
                    <a:pt x="3811" y="596"/>
                    <a:pt x="3668" y="500"/>
                    <a:pt x="3537" y="429"/>
                  </a:cubicBezTo>
                  <a:lnTo>
                    <a:pt x="2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6554075" y="1740475"/>
              <a:ext cx="149150" cy="193575"/>
            </a:xfrm>
            <a:custGeom>
              <a:avLst/>
              <a:gdLst/>
              <a:ahLst/>
              <a:cxnLst/>
              <a:rect l="l" t="t" r="r" b="b"/>
              <a:pathLst>
                <a:path w="5966" h="7743" extrusionOk="0">
                  <a:moveTo>
                    <a:pt x="2770" y="0"/>
                  </a:moveTo>
                  <a:cubicBezTo>
                    <a:pt x="1878" y="0"/>
                    <a:pt x="1428" y="799"/>
                    <a:pt x="918" y="1610"/>
                  </a:cubicBezTo>
                  <a:cubicBezTo>
                    <a:pt x="382" y="2479"/>
                    <a:pt x="1" y="4170"/>
                    <a:pt x="441" y="5086"/>
                  </a:cubicBezTo>
                  <a:cubicBezTo>
                    <a:pt x="727" y="5670"/>
                    <a:pt x="1144" y="5967"/>
                    <a:pt x="1727" y="5979"/>
                  </a:cubicBezTo>
                  <a:cubicBezTo>
                    <a:pt x="1775" y="5979"/>
                    <a:pt x="1810" y="5979"/>
                    <a:pt x="1882" y="5991"/>
                  </a:cubicBezTo>
                  <a:lnTo>
                    <a:pt x="1882" y="7182"/>
                  </a:lnTo>
                  <a:cubicBezTo>
                    <a:pt x="1882" y="7360"/>
                    <a:pt x="2049" y="7527"/>
                    <a:pt x="2334" y="7634"/>
                  </a:cubicBezTo>
                  <a:cubicBezTo>
                    <a:pt x="2543" y="7707"/>
                    <a:pt x="2782" y="7742"/>
                    <a:pt x="3018" y="7742"/>
                  </a:cubicBezTo>
                  <a:cubicBezTo>
                    <a:pt x="3360" y="7742"/>
                    <a:pt x="3697" y="7668"/>
                    <a:pt x="3930" y="7527"/>
                  </a:cubicBezTo>
                  <a:cubicBezTo>
                    <a:pt x="4073" y="7420"/>
                    <a:pt x="4156" y="7301"/>
                    <a:pt x="4168" y="7182"/>
                  </a:cubicBezTo>
                  <a:lnTo>
                    <a:pt x="4168" y="5324"/>
                  </a:lnTo>
                  <a:cubicBezTo>
                    <a:pt x="4525" y="5122"/>
                    <a:pt x="4858" y="4908"/>
                    <a:pt x="5025" y="4634"/>
                  </a:cubicBezTo>
                  <a:cubicBezTo>
                    <a:pt x="5966" y="3217"/>
                    <a:pt x="5525" y="1336"/>
                    <a:pt x="4370" y="610"/>
                  </a:cubicBezTo>
                  <a:cubicBezTo>
                    <a:pt x="3705" y="176"/>
                    <a:pt x="3189" y="0"/>
                    <a:pt x="277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6577000" y="1729725"/>
              <a:ext cx="139925" cy="148050"/>
            </a:xfrm>
            <a:custGeom>
              <a:avLst/>
              <a:gdLst/>
              <a:ahLst/>
              <a:cxnLst/>
              <a:rect l="l" t="t" r="r" b="b"/>
              <a:pathLst>
                <a:path w="5597" h="5922" extrusionOk="0">
                  <a:moveTo>
                    <a:pt x="2106" y="1"/>
                  </a:moveTo>
                  <a:cubicBezTo>
                    <a:pt x="1337" y="1"/>
                    <a:pt x="626" y="460"/>
                    <a:pt x="346" y="1182"/>
                  </a:cubicBezTo>
                  <a:cubicBezTo>
                    <a:pt x="227" y="1504"/>
                    <a:pt x="60" y="1778"/>
                    <a:pt x="1" y="2040"/>
                  </a:cubicBezTo>
                  <a:cubicBezTo>
                    <a:pt x="1" y="2040"/>
                    <a:pt x="441" y="1516"/>
                    <a:pt x="655" y="1290"/>
                  </a:cubicBezTo>
                  <a:cubicBezTo>
                    <a:pt x="1167" y="1873"/>
                    <a:pt x="3239" y="2278"/>
                    <a:pt x="2489" y="4028"/>
                  </a:cubicBezTo>
                  <a:cubicBezTo>
                    <a:pt x="2406" y="4230"/>
                    <a:pt x="2489" y="4492"/>
                    <a:pt x="2703" y="4576"/>
                  </a:cubicBezTo>
                  <a:cubicBezTo>
                    <a:pt x="2727" y="4528"/>
                    <a:pt x="2775" y="4504"/>
                    <a:pt x="2822" y="4457"/>
                  </a:cubicBezTo>
                  <a:cubicBezTo>
                    <a:pt x="3059" y="4242"/>
                    <a:pt x="3339" y="4130"/>
                    <a:pt x="3571" y="4130"/>
                  </a:cubicBezTo>
                  <a:cubicBezTo>
                    <a:pt x="3724" y="4130"/>
                    <a:pt x="3856" y="4179"/>
                    <a:pt x="3941" y="4278"/>
                  </a:cubicBezTo>
                  <a:cubicBezTo>
                    <a:pt x="4168" y="4528"/>
                    <a:pt x="4037" y="5040"/>
                    <a:pt x="3644" y="5385"/>
                  </a:cubicBezTo>
                  <a:cubicBezTo>
                    <a:pt x="3537" y="5481"/>
                    <a:pt x="3418" y="5564"/>
                    <a:pt x="3275" y="5624"/>
                  </a:cubicBezTo>
                  <a:lnTo>
                    <a:pt x="3275" y="5921"/>
                  </a:lnTo>
                  <a:cubicBezTo>
                    <a:pt x="4692" y="5326"/>
                    <a:pt x="5465" y="4100"/>
                    <a:pt x="5525" y="3040"/>
                  </a:cubicBezTo>
                  <a:cubicBezTo>
                    <a:pt x="5596" y="2016"/>
                    <a:pt x="4846" y="575"/>
                    <a:pt x="2775" y="87"/>
                  </a:cubicBezTo>
                  <a:cubicBezTo>
                    <a:pt x="2620" y="51"/>
                    <a:pt x="2477" y="28"/>
                    <a:pt x="2346" y="16"/>
                  </a:cubicBezTo>
                  <a:cubicBezTo>
                    <a:pt x="2266" y="6"/>
                    <a:pt x="2185" y="1"/>
                    <a:pt x="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33"/>
          <p:cNvGrpSpPr/>
          <p:nvPr/>
        </p:nvGrpSpPr>
        <p:grpSpPr>
          <a:xfrm>
            <a:off x="-90739" y="4162184"/>
            <a:ext cx="1029041" cy="1117628"/>
            <a:chOff x="1861525" y="2810075"/>
            <a:chExt cx="818875" cy="756075"/>
          </a:xfrm>
        </p:grpSpPr>
        <p:sp>
          <p:nvSpPr>
            <p:cNvPr id="977" name="Google Shape;977;p33"/>
            <p:cNvSpPr/>
            <p:nvPr/>
          </p:nvSpPr>
          <p:spPr>
            <a:xfrm>
              <a:off x="1863625" y="3050200"/>
              <a:ext cx="815000" cy="515950"/>
            </a:xfrm>
            <a:custGeom>
              <a:avLst/>
              <a:gdLst/>
              <a:ahLst/>
              <a:cxnLst/>
              <a:rect l="l" t="t" r="r" b="b"/>
              <a:pathLst>
                <a:path w="32600" h="20638" extrusionOk="0">
                  <a:moveTo>
                    <a:pt x="32599" y="1"/>
                  </a:moveTo>
                  <a:lnTo>
                    <a:pt x="20669" y="7776"/>
                  </a:lnTo>
                  <a:cubicBezTo>
                    <a:pt x="19318" y="8561"/>
                    <a:pt x="17806" y="8954"/>
                    <a:pt x="16292" y="8954"/>
                  </a:cubicBezTo>
                  <a:cubicBezTo>
                    <a:pt x="14779" y="8954"/>
                    <a:pt x="13264" y="8561"/>
                    <a:pt x="11906" y="7776"/>
                  </a:cubicBezTo>
                  <a:lnTo>
                    <a:pt x="0" y="275"/>
                  </a:lnTo>
                  <a:lnTo>
                    <a:pt x="0" y="10621"/>
                  </a:lnTo>
                  <a:cubicBezTo>
                    <a:pt x="0" y="11705"/>
                    <a:pt x="583" y="12705"/>
                    <a:pt x="1524" y="13241"/>
                  </a:cubicBezTo>
                  <a:lnTo>
                    <a:pt x="12597" y="19646"/>
                  </a:lnTo>
                  <a:cubicBezTo>
                    <a:pt x="13740" y="20307"/>
                    <a:pt x="15020" y="20637"/>
                    <a:pt x="16300" y="20637"/>
                  </a:cubicBezTo>
                  <a:cubicBezTo>
                    <a:pt x="17580" y="20637"/>
                    <a:pt x="18860" y="20307"/>
                    <a:pt x="20003" y="19646"/>
                  </a:cubicBezTo>
                  <a:lnTo>
                    <a:pt x="31075" y="13241"/>
                  </a:lnTo>
                  <a:cubicBezTo>
                    <a:pt x="32016" y="12705"/>
                    <a:pt x="32599" y="11705"/>
                    <a:pt x="32599" y="10621"/>
                  </a:cubicBezTo>
                  <a:lnTo>
                    <a:pt x="32599" y="1"/>
                  </a:ln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1861525" y="2810075"/>
              <a:ext cx="818875" cy="480600"/>
            </a:xfrm>
            <a:custGeom>
              <a:avLst/>
              <a:gdLst/>
              <a:ahLst/>
              <a:cxnLst/>
              <a:rect l="l" t="t" r="r" b="b"/>
              <a:pathLst>
                <a:path w="32755" h="19224" extrusionOk="0">
                  <a:moveTo>
                    <a:pt x="16378" y="0"/>
                  </a:moveTo>
                  <a:cubicBezTo>
                    <a:pt x="15348" y="0"/>
                    <a:pt x="14318" y="265"/>
                    <a:pt x="13395" y="795"/>
                  </a:cubicBezTo>
                  <a:lnTo>
                    <a:pt x="1108" y="7832"/>
                  </a:lnTo>
                  <a:cubicBezTo>
                    <a:pt x="346" y="8272"/>
                    <a:pt x="1" y="9094"/>
                    <a:pt x="96" y="9868"/>
                  </a:cubicBezTo>
                  <a:cubicBezTo>
                    <a:pt x="120" y="9963"/>
                    <a:pt x="144" y="10034"/>
                    <a:pt x="155" y="10106"/>
                  </a:cubicBezTo>
                  <a:cubicBezTo>
                    <a:pt x="298" y="10618"/>
                    <a:pt x="608" y="11094"/>
                    <a:pt x="1108" y="11392"/>
                  </a:cubicBezTo>
                  <a:lnTo>
                    <a:pt x="13395" y="18428"/>
                  </a:lnTo>
                  <a:cubicBezTo>
                    <a:pt x="14318" y="18958"/>
                    <a:pt x="15348" y="19223"/>
                    <a:pt x="16378" y="19223"/>
                  </a:cubicBezTo>
                  <a:cubicBezTo>
                    <a:pt x="17408" y="19223"/>
                    <a:pt x="18438" y="18958"/>
                    <a:pt x="19360" y="18428"/>
                  </a:cubicBezTo>
                  <a:lnTo>
                    <a:pt x="31636" y="11392"/>
                  </a:lnTo>
                  <a:cubicBezTo>
                    <a:pt x="32159" y="11094"/>
                    <a:pt x="32469" y="10630"/>
                    <a:pt x="32588" y="10106"/>
                  </a:cubicBezTo>
                  <a:cubicBezTo>
                    <a:pt x="32612" y="10034"/>
                    <a:pt x="32636" y="9939"/>
                    <a:pt x="32648" y="9868"/>
                  </a:cubicBezTo>
                  <a:cubicBezTo>
                    <a:pt x="32755" y="9082"/>
                    <a:pt x="32410" y="8260"/>
                    <a:pt x="31636" y="7820"/>
                  </a:cubicBezTo>
                  <a:lnTo>
                    <a:pt x="19360" y="795"/>
                  </a:lnTo>
                  <a:cubicBezTo>
                    <a:pt x="18438" y="265"/>
                    <a:pt x="17408" y="0"/>
                    <a:pt x="16378" y="0"/>
                  </a:cubicBezTo>
                  <a:close/>
                </a:path>
              </a:pathLst>
            </a:cu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33"/>
          <p:cNvGrpSpPr/>
          <p:nvPr/>
        </p:nvGrpSpPr>
        <p:grpSpPr>
          <a:xfrm flipH="1">
            <a:off x="261955" y="3532419"/>
            <a:ext cx="491734" cy="1263997"/>
            <a:chOff x="5718250" y="1754700"/>
            <a:chExt cx="450100" cy="1065675"/>
          </a:xfrm>
        </p:grpSpPr>
        <p:sp>
          <p:nvSpPr>
            <p:cNvPr id="980" name="Google Shape;980;p33"/>
            <p:cNvSpPr/>
            <p:nvPr/>
          </p:nvSpPr>
          <p:spPr>
            <a:xfrm>
              <a:off x="5857875" y="1789475"/>
              <a:ext cx="92275" cy="106450"/>
            </a:xfrm>
            <a:custGeom>
              <a:avLst/>
              <a:gdLst/>
              <a:ahLst/>
              <a:cxnLst/>
              <a:rect l="l" t="t" r="r" b="b"/>
              <a:pathLst>
                <a:path w="3691" h="4258" extrusionOk="0">
                  <a:moveTo>
                    <a:pt x="630" y="0"/>
                  </a:moveTo>
                  <a:cubicBezTo>
                    <a:pt x="581" y="0"/>
                    <a:pt x="533" y="10"/>
                    <a:pt x="488" y="31"/>
                  </a:cubicBezTo>
                  <a:cubicBezTo>
                    <a:pt x="0" y="245"/>
                    <a:pt x="929" y="1805"/>
                    <a:pt x="988" y="1912"/>
                  </a:cubicBezTo>
                  <a:cubicBezTo>
                    <a:pt x="941" y="1876"/>
                    <a:pt x="631" y="1662"/>
                    <a:pt x="524" y="1590"/>
                  </a:cubicBezTo>
                  <a:cubicBezTo>
                    <a:pt x="464" y="1552"/>
                    <a:pt x="399" y="1537"/>
                    <a:pt x="339" y="1537"/>
                  </a:cubicBezTo>
                  <a:cubicBezTo>
                    <a:pt x="268" y="1537"/>
                    <a:pt x="205" y="1558"/>
                    <a:pt x="167" y="1590"/>
                  </a:cubicBezTo>
                  <a:cubicBezTo>
                    <a:pt x="12" y="1769"/>
                    <a:pt x="167" y="1936"/>
                    <a:pt x="274" y="1995"/>
                  </a:cubicBezTo>
                  <a:lnTo>
                    <a:pt x="1000" y="2686"/>
                  </a:lnTo>
                  <a:cubicBezTo>
                    <a:pt x="1107" y="2769"/>
                    <a:pt x="1203" y="2841"/>
                    <a:pt x="1345" y="2900"/>
                  </a:cubicBezTo>
                  <a:lnTo>
                    <a:pt x="1584" y="3007"/>
                  </a:lnTo>
                  <a:cubicBezTo>
                    <a:pt x="1845" y="3126"/>
                    <a:pt x="2084" y="3317"/>
                    <a:pt x="2250" y="3555"/>
                  </a:cubicBezTo>
                  <a:lnTo>
                    <a:pt x="2727" y="4257"/>
                  </a:lnTo>
                  <a:lnTo>
                    <a:pt x="3691" y="3412"/>
                  </a:lnTo>
                  <a:lnTo>
                    <a:pt x="2869" y="2483"/>
                  </a:lnTo>
                  <a:cubicBezTo>
                    <a:pt x="2715" y="2174"/>
                    <a:pt x="2512" y="1864"/>
                    <a:pt x="2310" y="1555"/>
                  </a:cubicBezTo>
                  <a:lnTo>
                    <a:pt x="1357" y="90"/>
                  </a:lnTo>
                  <a:cubicBezTo>
                    <a:pt x="1326" y="36"/>
                    <a:pt x="1269" y="6"/>
                    <a:pt x="1210" y="6"/>
                  </a:cubicBezTo>
                  <a:cubicBezTo>
                    <a:pt x="1179" y="6"/>
                    <a:pt x="1148" y="14"/>
                    <a:pt x="1119" y="31"/>
                  </a:cubicBezTo>
                  <a:cubicBezTo>
                    <a:pt x="1072" y="66"/>
                    <a:pt x="1048" y="102"/>
                    <a:pt x="1024" y="150"/>
                  </a:cubicBezTo>
                  <a:cubicBezTo>
                    <a:pt x="881" y="57"/>
                    <a:pt x="749" y="0"/>
                    <a:pt x="630"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5906975" y="1854825"/>
              <a:ext cx="198275" cy="192000"/>
            </a:xfrm>
            <a:custGeom>
              <a:avLst/>
              <a:gdLst/>
              <a:ahLst/>
              <a:cxnLst/>
              <a:rect l="l" t="t" r="r" b="b"/>
              <a:pathLst>
                <a:path w="7931" h="7680" extrusionOk="0">
                  <a:moveTo>
                    <a:pt x="1370" y="0"/>
                  </a:moveTo>
                  <a:cubicBezTo>
                    <a:pt x="846" y="12"/>
                    <a:pt x="1" y="786"/>
                    <a:pt x="48" y="1048"/>
                  </a:cubicBezTo>
                  <a:lnTo>
                    <a:pt x="2334" y="4275"/>
                  </a:lnTo>
                  <a:cubicBezTo>
                    <a:pt x="2429" y="4406"/>
                    <a:pt x="2548" y="4525"/>
                    <a:pt x="2656" y="4656"/>
                  </a:cubicBezTo>
                  <a:lnTo>
                    <a:pt x="5716" y="7680"/>
                  </a:lnTo>
                  <a:lnTo>
                    <a:pt x="7930" y="6073"/>
                  </a:lnTo>
                  <a:cubicBezTo>
                    <a:pt x="7930" y="6073"/>
                    <a:pt x="6775" y="5322"/>
                    <a:pt x="6597" y="5156"/>
                  </a:cubicBezTo>
                  <a:cubicBezTo>
                    <a:pt x="5656" y="4334"/>
                    <a:pt x="4573" y="3382"/>
                    <a:pt x="4382" y="3203"/>
                  </a:cubicBezTo>
                  <a:cubicBezTo>
                    <a:pt x="4239" y="3084"/>
                    <a:pt x="4120" y="2965"/>
                    <a:pt x="3989" y="2822"/>
                  </a:cubicBezTo>
                  <a:lnTo>
                    <a:pt x="13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5718250" y="1754700"/>
              <a:ext cx="108375" cy="106700"/>
            </a:xfrm>
            <a:custGeom>
              <a:avLst/>
              <a:gdLst/>
              <a:ahLst/>
              <a:cxnLst/>
              <a:rect l="l" t="t" r="r" b="b"/>
              <a:pathLst>
                <a:path w="4335" h="4268" extrusionOk="0">
                  <a:moveTo>
                    <a:pt x="473" y="1"/>
                  </a:moveTo>
                  <a:cubicBezTo>
                    <a:pt x="393" y="1"/>
                    <a:pt x="325" y="27"/>
                    <a:pt x="275" y="88"/>
                  </a:cubicBezTo>
                  <a:cubicBezTo>
                    <a:pt x="168" y="207"/>
                    <a:pt x="168" y="410"/>
                    <a:pt x="239" y="660"/>
                  </a:cubicBezTo>
                  <a:cubicBezTo>
                    <a:pt x="203" y="660"/>
                    <a:pt x="156" y="684"/>
                    <a:pt x="108" y="707"/>
                  </a:cubicBezTo>
                  <a:cubicBezTo>
                    <a:pt x="1" y="815"/>
                    <a:pt x="1" y="934"/>
                    <a:pt x="84" y="1005"/>
                  </a:cubicBezTo>
                  <a:lnTo>
                    <a:pt x="1299" y="2410"/>
                  </a:lnTo>
                  <a:cubicBezTo>
                    <a:pt x="1549" y="2708"/>
                    <a:pt x="1823" y="3005"/>
                    <a:pt x="2108" y="3255"/>
                  </a:cubicBezTo>
                  <a:lnTo>
                    <a:pt x="2656" y="4220"/>
                  </a:lnTo>
                  <a:lnTo>
                    <a:pt x="4335" y="4267"/>
                  </a:lnTo>
                  <a:lnTo>
                    <a:pt x="3394" y="2922"/>
                  </a:lnTo>
                  <a:cubicBezTo>
                    <a:pt x="3204" y="2684"/>
                    <a:pt x="3073" y="2386"/>
                    <a:pt x="3025" y="2077"/>
                  </a:cubicBezTo>
                  <a:lnTo>
                    <a:pt x="2978" y="1791"/>
                  </a:lnTo>
                  <a:cubicBezTo>
                    <a:pt x="2966" y="1648"/>
                    <a:pt x="2918" y="1517"/>
                    <a:pt x="2858" y="1374"/>
                  </a:cubicBezTo>
                  <a:lnTo>
                    <a:pt x="2085" y="588"/>
                  </a:lnTo>
                  <a:cubicBezTo>
                    <a:pt x="2085" y="588"/>
                    <a:pt x="1941" y="453"/>
                    <a:pt x="1839" y="453"/>
                  </a:cubicBezTo>
                  <a:cubicBezTo>
                    <a:pt x="1820" y="453"/>
                    <a:pt x="1802" y="458"/>
                    <a:pt x="1787" y="469"/>
                  </a:cubicBezTo>
                  <a:cubicBezTo>
                    <a:pt x="1715" y="541"/>
                    <a:pt x="1644" y="636"/>
                    <a:pt x="1704" y="779"/>
                  </a:cubicBezTo>
                  <a:cubicBezTo>
                    <a:pt x="1706" y="786"/>
                    <a:pt x="1710" y="793"/>
                    <a:pt x="1714" y="800"/>
                  </a:cubicBezTo>
                  <a:lnTo>
                    <a:pt x="1714" y="800"/>
                  </a:lnTo>
                  <a:cubicBezTo>
                    <a:pt x="1354" y="460"/>
                    <a:pt x="807" y="1"/>
                    <a:pt x="473"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6030200" y="2279575"/>
              <a:ext cx="98250" cy="226850"/>
            </a:xfrm>
            <a:custGeom>
              <a:avLst/>
              <a:gdLst/>
              <a:ahLst/>
              <a:cxnLst/>
              <a:rect l="l" t="t" r="r" b="b"/>
              <a:pathLst>
                <a:path w="3930" h="9074" extrusionOk="0">
                  <a:moveTo>
                    <a:pt x="3930" y="1"/>
                  </a:moveTo>
                  <a:lnTo>
                    <a:pt x="1" y="846"/>
                  </a:lnTo>
                  <a:lnTo>
                    <a:pt x="465" y="8633"/>
                  </a:lnTo>
                  <a:cubicBezTo>
                    <a:pt x="465" y="8775"/>
                    <a:pt x="477" y="8930"/>
                    <a:pt x="501" y="9073"/>
                  </a:cubicBezTo>
                  <a:lnTo>
                    <a:pt x="918" y="2203"/>
                  </a:lnTo>
                  <a:cubicBezTo>
                    <a:pt x="918" y="2203"/>
                    <a:pt x="3358" y="1548"/>
                    <a:pt x="3930" y="1"/>
                  </a:cubicBez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6052825" y="2618300"/>
              <a:ext cx="83650" cy="146500"/>
            </a:xfrm>
            <a:custGeom>
              <a:avLst/>
              <a:gdLst/>
              <a:ahLst/>
              <a:cxnLst/>
              <a:rect l="l" t="t" r="r" b="b"/>
              <a:pathLst>
                <a:path w="3346" h="5860" extrusionOk="0">
                  <a:moveTo>
                    <a:pt x="2846" y="1"/>
                  </a:moveTo>
                  <a:lnTo>
                    <a:pt x="953" y="941"/>
                  </a:lnTo>
                  <a:lnTo>
                    <a:pt x="1596" y="3382"/>
                  </a:lnTo>
                  <a:cubicBezTo>
                    <a:pt x="1382" y="3263"/>
                    <a:pt x="1072" y="3120"/>
                    <a:pt x="846" y="3096"/>
                  </a:cubicBezTo>
                  <a:lnTo>
                    <a:pt x="489" y="3096"/>
                  </a:lnTo>
                  <a:cubicBezTo>
                    <a:pt x="405" y="3096"/>
                    <a:pt x="310" y="3132"/>
                    <a:pt x="239" y="3180"/>
                  </a:cubicBezTo>
                  <a:cubicBezTo>
                    <a:pt x="132" y="3239"/>
                    <a:pt x="60" y="3323"/>
                    <a:pt x="13" y="3442"/>
                  </a:cubicBezTo>
                  <a:cubicBezTo>
                    <a:pt x="13" y="3477"/>
                    <a:pt x="1" y="3501"/>
                    <a:pt x="1" y="3537"/>
                  </a:cubicBezTo>
                  <a:cubicBezTo>
                    <a:pt x="1" y="3537"/>
                    <a:pt x="1" y="3858"/>
                    <a:pt x="310" y="4216"/>
                  </a:cubicBezTo>
                  <a:cubicBezTo>
                    <a:pt x="394" y="4323"/>
                    <a:pt x="513" y="4430"/>
                    <a:pt x="644" y="4537"/>
                  </a:cubicBezTo>
                  <a:cubicBezTo>
                    <a:pt x="727" y="4609"/>
                    <a:pt x="846" y="4680"/>
                    <a:pt x="989" y="4775"/>
                  </a:cubicBezTo>
                  <a:cubicBezTo>
                    <a:pt x="1346" y="4990"/>
                    <a:pt x="1679" y="5263"/>
                    <a:pt x="2001" y="5561"/>
                  </a:cubicBezTo>
                  <a:cubicBezTo>
                    <a:pt x="2179" y="5728"/>
                    <a:pt x="2382" y="5847"/>
                    <a:pt x="2632" y="5859"/>
                  </a:cubicBezTo>
                  <a:cubicBezTo>
                    <a:pt x="2639" y="5859"/>
                    <a:pt x="2646" y="5859"/>
                    <a:pt x="2653" y="5859"/>
                  </a:cubicBezTo>
                  <a:cubicBezTo>
                    <a:pt x="3036" y="5859"/>
                    <a:pt x="3346" y="5542"/>
                    <a:pt x="3322" y="5156"/>
                  </a:cubicBezTo>
                  <a:cubicBezTo>
                    <a:pt x="3322" y="5109"/>
                    <a:pt x="3322" y="5049"/>
                    <a:pt x="3287" y="4942"/>
                  </a:cubicBezTo>
                  <a:cubicBezTo>
                    <a:pt x="3287" y="4918"/>
                    <a:pt x="3275" y="4882"/>
                    <a:pt x="3275" y="4847"/>
                  </a:cubicBezTo>
                  <a:cubicBezTo>
                    <a:pt x="3263" y="4823"/>
                    <a:pt x="3263" y="4799"/>
                    <a:pt x="3263" y="4763"/>
                  </a:cubicBezTo>
                  <a:cubicBezTo>
                    <a:pt x="3227" y="4609"/>
                    <a:pt x="3215" y="4430"/>
                    <a:pt x="3191" y="4263"/>
                  </a:cubicBezTo>
                  <a:cubicBezTo>
                    <a:pt x="3132" y="3870"/>
                    <a:pt x="3084" y="3501"/>
                    <a:pt x="3072" y="3120"/>
                  </a:cubicBezTo>
                  <a:cubicBezTo>
                    <a:pt x="3037" y="2418"/>
                    <a:pt x="2965" y="1275"/>
                    <a:pt x="284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6043900" y="2696250"/>
              <a:ext cx="93150" cy="68850"/>
            </a:xfrm>
            <a:custGeom>
              <a:avLst/>
              <a:gdLst/>
              <a:ahLst/>
              <a:cxnLst/>
              <a:rect l="l" t="t" r="r" b="b"/>
              <a:pathLst>
                <a:path w="3726" h="2754" extrusionOk="0">
                  <a:moveTo>
                    <a:pt x="991" y="1"/>
                  </a:moveTo>
                  <a:cubicBezTo>
                    <a:pt x="524" y="1"/>
                    <a:pt x="445" y="194"/>
                    <a:pt x="393" y="359"/>
                  </a:cubicBezTo>
                  <a:cubicBezTo>
                    <a:pt x="370" y="371"/>
                    <a:pt x="370" y="407"/>
                    <a:pt x="358" y="431"/>
                  </a:cubicBezTo>
                  <a:cubicBezTo>
                    <a:pt x="358" y="431"/>
                    <a:pt x="358" y="955"/>
                    <a:pt x="1001" y="1431"/>
                  </a:cubicBezTo>
                  <a:cubicBezTo>
                    <a:pt x="1084" y="1502"/>
                    <a:pt x="1203" y="1574"/>
                    <a:pt x="1346" y="1669"/>
                  </a:cubicBezTo>
                  <a:cubicBezTo>
                    <a:pt x="1703" y="1895"/>
                    <a:pt x="2036" y="2157"/>
                    <a:pt x="2346" y="2455"/>
                  </a:cubicBezTo>
                  <a:cubicBezTo>
                    <a:pt x="2536" y="2622"/>
                    <a:pt x="2727" y="2741"/>
                    <a:pt x="2989" y="2753"/>
                  </a:cubicBezTo>
                  <a:cubicBezTo>
                    <a:pt x="3006" y="2753"/>
                    <a:pt x="3023" y="2753"/>
                    <a:pt x="3039" y="2753"/>
                  </a:cubicBezTo>
                  <a:cubicBezTo>
                    <a:pt x="3411" y="2753"/>
                    <a:pt x="3725" y="2620"/>
                    <a:pt x="3679" y="2050"/>
                  </a:cubicBezTo>
                  <a:cubicBezTo>
                    <a:pt x="3679" y="2014"/>
                    <a:pt x="3656" y="1931"/>
                    <a:pt x="3656" y="1872"/>
                  </a:cubicBezTo>
                  <a:cubicBezTo>
                    <a:pt x="3656" y="1848"/>
                    <a:pt x="3656" y="1812"/>
                    <a:pt x="3644" y="1788"/>
                  </a:cubicBezTo>
                  <a:cubicBezTo>
                    <a:pt x="3632" y="1741"/>
                    <a:pt x="3632" y="1717"/>
                    <a:pt x="3632" y="1693"/>
                  </a:cubicBezTo>
                  <a:cubicBezTo>
                    <a:pt x="3591" y="1868"/>
                    <a:pt x="3425" y="1936"/>
                    <a:pt x="3273" y="1936"/>
                  </a:cubicBezTo>
                  <a:cubicBezTo>
                    <a:pt x="3249" y="1936"/>
                    <a:pt x="3226" y="1934"/>
                    <a:pt x="3203" y="1931"/>
                  </a:cubicBezTo>
                  <a:cubicBezTo>
                    <a:pt x="2941" y="1919"/>
                    <a:pt x="2727" y="1860"/>
                    <a:pt x="2548" y="1693"/>
                  </a:cubicBezTo>
                  <a:cubicBezTo>
                    <a:pt x="2239" y="1395"/>
                    <a:pt x="0" y="121"/>
                    <a:pt x="1382" y="50"/>
                  </a:cubicBezTo>
                  <a:lnTo>
                    <a:pt x="1227" y="14"/>
                  </a:lnTo>
                  <a:cubicBezTo>
                    <a:pt x="1139" y="5"/>
                    <a:pt x="1061" y="1"/>
                    <a:pt x="9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a:off x="5953125" y="2653725"/>
              <a:ext cx="114025" cy="166425"/>
            </a:xfrm>
            <a:custGeom>
              <a:avLst/>
              <a:gdLst/>
              <a:ahLst/>
              <a:cxnLst/>
              <a:rect l="l" t="t" r="r" b="b"/>
              <a:pathLst>
                <a:path w="4561" h="6657" extrusionOk="0">
                  <a:moveTo>
                    <a:pt x="4096" y="1"/>
                  </a:moveTo>
                  <a:lnTo>
                    <a:pt x="2036" y="1025"/>
                  </a:lnTo>
                  <a:cubicBezTo>
                    <a:pt x="2298" y="2311"/>
                    <a:pt x="2512" y="3323"/>
                    <a:pt x="2655" y="3870"/>
                  </a:cubicBezTo>
                  <a:cubicBezTo>
                    <a:pt x="2691" y="4025"/>
                    <a:pt x="2655" y="4180"/>
                    <a:pt x="2548" y="4287"/>
                  </a:cubicBezTo>
                  <a:cubicBezTo>
                    <a:pt x="2322" y="4537"/>
                    <a:pt x="2012" y="4692"/>
                    <a:pt x="1667" y="4692"/>
                  </a:cubicBezTo>
                  <a:lnTo>
                    <a:pt x="417" y="4799"/>
                  </a:lnTo>
                  <a:cubicBezTo>
                    <a:pt x="167" y="4823"/>
                    <a:pt x="0" y="5049"/>
                    <a:pt x="36" y="5299"/>
                  </a:cubicBezTo>
                  <a:cubicBezTo>
                    <a:pt x="155" y="5656"/>
                    <a:pt x="536" y="6085"/>
                    <a:pt x="1131" y="6204"/>
                  </a:cubicBezTo>
                  <a:lnTo>
                    <a:pt x="2774" y="6537"/>
                  </a:lnTo>
                  <a:cubicBezTo>
                    <a:pt x="3042" y="6590"/>
                    <a:pt x="3350" y="6656"/>
                    <a:pt x="3631" y="6656"/>
                  </a:cubicBezTo>
                  <a:cubicBezTo>
                    <a:pt x="3924" y="6656"/>
                    <a:pt x="4188" y="6584"/>
                    <a:pt x="4346" y="6347"/>
                  </a:cubicBezTo>
                  <a:cubicBezTo>
                    <a:pt x="4477" y="6120"/>
                    <a:pt x="4560" y="5656"/>
                    <a:pt x="4501" y="5323"/>
                  </a:cubicBezTo>
                  <a:cubicBezTo>
                    <a:pt x="4453" y="5073"/>
                    <a:pt x="4393" y="4096"/>
                    <a:pt x="4298" y="2834"/>
                  </a:cubicBezTo>
                  <a:cubicBezTo>
                    <a:pt x="4274" y="2501"/>
                    <a:pt x="4239" y="2144"/>
                    <a:pt x="4227" y="1787"/>
                  </a:cubicBezTo>
                  <a:cubicBezTo>
                    <a:pt x="4179" y="1227"/>
                    <a:pt x="4143" y="608"/>
                    <a:pt x="4096"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a:off x="6030200" y="2279275"/>
              <a:ext cx="97950" cy="226850"/>
            </a:xfrm>
            <a:custGeom>
              <a:avLst/>
              <a:gdLst/>
              <a:ahLst/>
              <a:cxnLst/>
              <a:rect l="l" t="t" r="r" b="b"/>
              <a:pathLst>
                <a:path w="3918" h="9074" extrusionOk="0">
                  <a:moveTo>
                    <a:pt x="3918" y="1"/>
                  </a:moveTo>
                  <a:lnTo>
                    <a:pt x="1" y="846"/>
                  </a:lnTo>
                  <a:lnTo>
                    <a:pt x="465" y="8633"/>
                  </a:lnTo>
                  <a:cubicBezTo>
                    <a:pt x="465" y="8776"/>
                    <a:pt x="477" y="8930"/>
                    <a:pt x="501" y="9073"/>
                  </a:cubicBezTo>
                  <a:lnTo>
                    <a:pt x="918" y="2203"/>
                  </a:lnTo>
                  <a:cubicBezTo>
                    <a:pt x="918" y="2203"/>
                    <a:pt x="3358" y="1560"/>
                    <a:pt x="3918" y="1"/>
                  </a:cubicBez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a:off x="6052825" y="2698075"/>
              <a:ext cx="7775" cy="26225"/>
            </a:xfrm>
            <a:custGeom>
              <a:avLst/>
              <a:gdLst/>
              <a:ahLst/>
              <a:cxnLst/>
              <a:rect l="l" t="t" r="r" b="b"/>
              <a:pathLst>
                <a:path w="311" h="1049" extrusionOk="0">
                  <a:moveTo>
                    <a:pt x="239" y="1"/>
                  </a:moveTo>
                  <a:cubicBezTo>
                    <a:pt x="132" y="60"/>
                    <a:pt x="60" y="156"/>
                    <a:pt x="13" y="275"/>
                  </a:cubicBezTo>
                  <a:cubicBezTo>
                    <a:pt x="13" y="298"/>
                    <a:pt x="1" y="334"/>
                    <a:pt x="1" y="358"/>
                  </a:cubicBezTo>
                  <a:cubicBezTo>
                    <a:pt x="1" y="358"/>
                    <a:pt x="1" y="691"/>
                    <a:pt x="310" y="1048"/>
                  </a:cubicBezTo>
                  <a:cubicBezTo>
                    <a:pt x="286" y="715"/>
                    <a:pt x="251" y="358"/>
                    <a:pt x="239" y="1"/>
                  </a:cubicBezTo>
                  <a:close/>
                </a:path>
              </a:pathLst>
            </a:custGeom>
            <a:solidFill>
              <a:srgbClr val="363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a:off x="5917100" y="2133750"/>
              <a:ext cx="226250" cy="616925"/>
            </a:xfrm>
            <a:custGeom>
              <a:avLst/>
              <a:gdLst/>
              <a:ahLst/>
              <a:cxnLst/>
              <a:rect l="l" t="t" r="r" b="b"/>
              <a:pathLst>
                <a:path w="9050" h="24677" extrusionOk="0">
                  <a:moveTo>
                    <a:pt x="4351" y="0"/>
                  </a:moveTo>
                  <a:cubicBezTo>
                    <a:pt x="3366" y="0"/>
                    <a:pt x="2375" y="469"/>
                    <a:pt x="1679" y="1928"/>
                  </a:cubicBezTo>
                  <a:cubicBezTo>
                    <a:pt x="0" y="5464"/>
                    <a:pt x="4037" y="24336"/>
                    <a:pt x="4037" y="24336"/>
                  </a:cubicBezTo>
                  <a:cubicBezTo>
                    <a:pt x="4138" y="24568"/>
                    <a:pt x="4493" y="24676"/>
                    <a:pt x="4859" y="24676"/>
                  </a:cubicBezTo>
                  <a:cubicBezTo>
                    <a:pt x="5263" y="24676"/>
                    <a:pt x="5681" y="24544"/>
                    <a:pt x="5787" y="24300"/>
                  </a:cubicBezTo>
                  <a:cubicBezTo>
                    <a:pt x="5870" y="24110"/>
                    <a:pt x="5263" y="16597"/>
                    <a:pt x="5013" y="15085"/>
                  </a:cubicBezTo>
                  <a:lnTo>
                    <a:pt x="5025" y="14894"/>
                  </a:lnTo>
                  <a:cubicBezTo>
                    <a:pt x="5061" y="15168"/>
                    <a:pt x="5120" y="15430"/>
                    <a:pt x="5191" y="15704"/>
                  </a:cubicBezTo>
                  <a:lnTo>
                    <a:pt x="6799" y="21895"/>
                  </a:lnTo>
                  <a:cubicBezTo>
                    <a:pt x="6899" y="22008"/>
                    <a:pt x="7137" y="22067"/>
                    <a:pt x="7401" y="22067"/>
                  </a:cubicBezTo>
                  <a:cubicBezTo>
                    <a:pt x="7889" y="22067"/>
                    <a:pt x="8469" y="21867"/>
                    <a:pt x="8454" y="21443"/>
                  </a:cubicBezTo>
                  <a:cubicBezTo>
                    <a:pt x="8454" y="21443"/>
                    <a:pt x="8037" y="16204"/>
                    <a:pt x="7442" y="14275"/>
                  </a:cubicBezTo>
                  <a:lnTo>
                    <a:pt x="8442" y="5822"/>
                  </a:lnTo>
                  <a:cubicBezTo>
                    <a:pt x="9049" y="4071"/>
                    <a:pt x="7858" y="1500"/>
                    <a:pt x="7858" y="1500"/>
                  </a:cubicBezTo>
                  <a:cubicBezTo>
                    <a:pt x="7858" y="1500"/>
                    <a:pt x="6114"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5953400" y="2771900"/>
              <a:ext cx="112850" cy="48475"/>
            </a:xfrm>
            <a:custGeom>
              <a:avLst/>
              <a:gdLst/>
              <a:ahLst/>
              <a:cxnLst/>
              <a:rect l="l" t="t" r="r" b="b"/>
              <a:pathLst>
                <a:path w="4514" h="1939" extrusionOk="0">
                  <a:moveTo>
                    <a:pt x="1215" y="0"/>
                  </a:moveTo>
                  <a:lnTo>
                    <a:pt x="406" y="48"/>
                  </a:lnTo>
                  <a:cubicBezTo>
                    <a:pt x="168" y="96"/>
                    <a:pt x="1" y="322"/>
                    <a:pt x="1" y="572"/>
                  </a:cubicBezTo>
                  <a:cubicBezTo>
                    <a:pt x="120" y="941"/>
                    <a:pt x="513" y="1358"/>
                    <a:pt x="1108" y="1477"/>
                  </a:cubicBezTo>
                  <a:lnTo>
                    <a:pt x="2739" y="1810"/>
                  </a:lnTo>
                  <a:cubicBezTo>
                    <a:pt x="3013" y="1864"/>
                    <a:pt x="3332" y="1938"/>
                    <a:pt x="3620" y="1938"/>
                  </a:cubicBezTo>
                  <a:cubicBezTo>
                    <a:pt x="3909" y="1938"/>
                    <a:pt x="4168" y="1864"/>
                    <a:pt x="4323" y="1620"/>
                  </a:cubicBezTo>
                  <a:cubicBezTo>
                    <a:pt x="4454" y="1393"/>
                    <a:pt x="4513" y="1143"/>
                    <a:pt x="4501" y="893"/>
                  </a:cubicBezTo>
                  <a:cubicBezTo>
                    <a:pt x="4501" y="834"/>
                    <a:pt x="4501" y="727"/>
                    <a:pt x="4490" y="596"/>
                  </a:cubicBezTo>
                  <a:cubicBezTo>
                    <a:pt x="4480" y="870"/>
                    <a:pt x="3987" y="965"/>
                    <a:pt x="3379" y="965"/>
                  </a:cubicBezTo>
                  <a:cubicBezTo>
                    <a:pt x="2480" y="965"/>
                    <a:pt x="1328" y="757"/>
                    <a:pt x="1108" y="608"/>
                  </a:cubicBezTo>
                  <a:cubicBezTo>
                    <a:pt x="775" y="381"/>
                    <a:pt x="882" y="84"/>
                    <a:pt x="12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5978200" y="1796700"/>
              <a:ext cx="124075" cy="115300"/>
            </a:xfrm>
            <a:custGeom>
              <a:avLst/>
              <a:gdLst/>
              <a:ahLst/>
              <a:cxnLst/>
              <a:rect l="l" t="t" r="r" b="b"/>
              <a:pathLst>
                <a:path w="4963" h="4612" extrusionOk="0">
                  <a:moveTo>
                    <a:pt x="2710" y="1"/>
                  </a:moveTo>
                  <a:cubicBezTo>
                    <a:pt x="1194" y="1"/>
                    <a:pt x="443" y="2271"/>
                    <a:pt x="342" y="2683"/>
                  </a:cubicBezTo>
                  <a:cubicBezTo>
                    <a:pt x="1" y="4084"/>
                    <a:pt x="777" y="4612"/>
                    <a:pt x="1750" y="4612"/>
                  </a:cubicBezTo>
                  <a:cubicBezTo>
                    <a:pt x="1761" y="4612"/>
                    <a:pt x="1772" y="4612"/>
                    <a:pt x="1783" y="4611"/>
                  </a:cubicBezTo>
                  <a:cubicBezTo>
                    <a:pt x="2878" y="4588"/>
                    <a:pt x="3926" y="3790"/>
                    <a:pt x="4343" y="3040"/>
                  </a:cubicBezTo>
                  <a:cubicBezTo>
                    <a:pt x="4962" y="1909"/>
                    <a:pt x="4593" y="801"/>
                    <a:pt x="3640" y="266"/>
                  </a:cubicBezTo>
                  <a:cubicBezTo>
                    <a:pt x="3303" y="80"/>
                    <a:pt x="2993" y="1"/>
                    <a:pt x="2710" y="1"/>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6003125" y="1870900"/>
              <a:ext cx="44675" cy="82025"/>
            </a:xfrm>
            <a:custGeom>
              <a:avLst/>
              <a:gdLst/>
              <a:ahLst/>
              <a:cxnLst/>
              <a:rect l="l" t="t" r="r" b="b"/>
              <a:pathLst>
                <a:path w="1787" h="3281" extrusionOk="0">
                  <a:moveTo>
                    <a:pt x="36" y="0"/>
                  </a:moveTo>
                  <a:lnTo>
                    <a:pt x="0" y="2834"/>
                  </a:lnTo>
                  <a:cubicBezTo>
                    <a:pt x="0" y="2941"/>
                    <a:pt x="36" y="3025"/>
                    <a:pt x="155" y="3096"/>
                  </a:cubicBezTo>
                  <a:cubicBezTo>
                    <a:pt x="329" y="3219"/>
                    <a:pt x="599" y="3280"/>
                    <a:pt x="872" y="3280"/>
                  </a:cubicBezTo>
                  <a:cubicBezTo>
                    <a:pt x="1049" y="3280"/>
                    <a:pt x="1227" y="3255"/>
                    <a:pt x="1381" y="3203"/>
                  </a:cubicBezTo>
                  <a:cubicBezTo>
                    <a:pt x="1608" y="3120"/>
                    <a:pt x="1739" y="2989"/>
                    <a:pt x="1739" y="2858"/>
                  </a:cubicBezTo>
                  <a:lnTo>
                    <a:pt x="1786" y="36"/>
                  </a:lnTo>
                  <a:lnTo>
                    <a:pt x="36" y="0"/>
                  </a:lnTo>
                  <a:close/>
                </a:path>
              </a:pathLst>
            </a:custGeom>
            <a:solidFill>
              <a:srgbClr val="FCB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980800" y="1919425"/>
              <a:ext cx="85450" cy="36775"/>
            </a:xfrm>
            <a:custGeom>
              <a:avLst/>
              <a:gdLst/>
              <a:ahLst/>
              <a:cxnLst/>
              <a:rect l="l" t="t" r="r" b="b"/>
              <a:pathLst>
                <a:path w="3418" h="1471" extrusionOk="0">
                  <a:moveTo>
                    <a:pt x="2643" y="0"/>
                  </a:moveTo>
                  <a:lnTo>
                    <a:pt x="2643" y="286"/>
                  </a:lnTo>
                  <a:cubicBezTo>
                    <a:pt x="2643" y="286"/>
                    <a:pt x="2834" y="381"/>
                    <a:pt x="2834" y="429"/>
                  </a:cubicBezTo>
                  <a:cubicBezTo>
                    <a:pt x="2844" y="565"/>
                    <a:pt x="2475" y="596"/>
                    <a:pt x="2024" y="596"/>
                  </a:cubicBezTo>
                  <a:cubicBezTo>
                    <a:pt x="1641" y="596"/>
                    <a:pt x="1199" y="574"/>
                    <a:pt x="882" y="574"/>
                  </a:cubicBezTo>
                  <a:cubicBezTo>
                    <a:pt x="694" y="574"/>
                    <a:pt x="550" y="582"/>
                    <a:pt x="488" y="607"/>
                  </a:cubicBezTo>
                  <a:cubicBezTo>
                    <a:pt x="203" y="726"/>
                    <a:pt x="0" y="1143"/>
                    <a:pt x="0" y="1143"/>
                  </a:cubicBezTo>
                  <a:cubicBezTo>
                    <a:pt x="0" y="1143"/>
                    <a:pt x="971" y="1470"/>
                    <a:pt x="1876" y="1470"/>
                  </a:cubicBezTo>
                  <a:cubicBezTo>
                    <a:pt x="2364" y="1470"/>
                    <a:pt x="2832" y="1375"/>
                    <a:pt x="3120" y="1084"/>
                  </a:cubicBezTo>
                  <a:cubicBezTo>
                    <a:pt x="3417" y="798"/>
                    <a:pt x="3275" y="381"/>
                    <a:pt x="3072" y="226"/>
                  </a:cubicBezTo>
                  <a:cubicBezTo>
                    <a:pt x="2953" y="131"/>
                    <a:pt x="2643" y="0"/>
                    <a:pt x="2643" y="0"/>
                  </a:cubicBezTo>
                  <a:close/>
                </a:path>
              </a:pathLst>
            </a:custGeom>
            <a:solidFill>
              <a:srgbClr val="343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767075" y="1818800"/>
              <a:ext cx="360200" cy="395475"/>
            </a:xfrm>
            <a:custGeom>
              <a:avLst/>
              <a:gdLst/>
              <a:ahLst/>
              <a:cxnLst/>
              <a:rect l="l" t="t" r="r" b="b"/>
              <a:pathLst>
                <a:path w="14408" h="15819" extrusionOk="0">
                  <a:moveTo>
                    <a:pt x="1298" y="1"/>
                  </a:moveTo>
                  <a:cubicBezTo>
                    <a:pt x="775" y="25"/>
                    <a:pt x="1" y="858"/>
                    <a:pt x="60" y="1120"/>
                  </a:cubicBezTo>
                  <a:lnTo>
                    <a:pt x="2596" y="4168"/>
                  </a:lnTo>
                  <a:cubicBezTo>
                    <a:pt x="2691" y="4287"/>
                    <a:pt x="2810" y="4406"/>
                    <a:pt x="2930" y="4513"/>
                  </a:cubicBezTo>
                  <a:lnTo>
                    <a:pt x="6525" y="7561"/>
                  </a:lnTo>
                  <a:cubicBezTo>
                    <a:pt x="6978" y="7954"/>
                    <a:pt x="7180" y="8561"/>
                    <a:pt x="7085" y="9157"/>
                  </a:cubicBezTo>
                  <a:cubicBezTo>
                    <a:pt x="6918" y="9407"/>
                    <a:pt x="6835" y="9728"/>
                    <a:pt x="6835" y="10050"/>
                  </a:cubicBezTo>
                  <a:cubicBezTo>
                    <a:pt x="6835" y="10442"/>
                    <a:pt x="6966" y="10800"/>
                    <a:pt x="7192" y="11074"/>
                  </a:cubicBezTo>
                  <a:cubicBezTo>
                    <a:pt x="7216" y="11288"/>
                    <a:pt x="7263" y="11490"/>
                    <a:pt x="7311" y="11705"/>
                  </a:cubicBezTo>
                  <a:cubicBezTo>
                    <a:pt x="7799" y="14026"/>
                    <a:pt x="7085" y="15443"/>
                    <a:pt x="7085" y="15443"/>
                  </a:cubicBezTo>
                  <a:cubicBezTo>
                    <a:pt x="7080" y="15677"/>
                    <a:pt x="8155" y="15819"/>
                    <a:pt x="9483" y="15819"/>
                  </a:cubicBezTo>
                  <a:cubicBezTo>
                    <a:pt x="11604" y="15819"/>
                    <a:pt x="14371" y="15456"/>
                    <a:pt x="14407" y="14526"/>
                  </a:cubicBezTo>
                  <a:cubicBezTo>
                    <a:pt x="14395" y="14526"/>
                    <a:pt x="13431" y="13431"/>
                    <a:pt x="13348" y="12681"/>
                  </a:cubicBezTo>
                  <a:cubicBezTo>
                    <a:pt x="13205" y="10978"/>
                    <a:pt x="13824" y="6156"/>
                    <a:pt x="13824" y="6156"/>
                  </a:cubicBezTo>
                  <a:cubicBezTo>
                    <a:pt x="13848" y="4858"/>
                    <a:pt x="13217" y="4216"/>
                    <a:pt x="12264" y="4192"/>
                  </a:cubicBezTo>
                  <a:lnTo>
                    <a:pt x="12002" y="4192"/>
                  </a:lnTo>
                  <a:cubicBezTo>
                    <a:pt x="11776" y="4204"/>
                    <a:pt x="11550" y="4263"/>
                    <a:pt x="11323" y="4347"/>
                  </a:cubicBezTo>
                  <a:cubicBezTo>
                    <a:pt x="11319" y="4348"/>
                    <a:pt x="11314" y="4349"/>
                    <a:pt x="11308" y="4349"/>
                  </a:cubicBezTo>
                  <a:cubicBezTo>
                    <a:pt x="11189" y="4349"/>
                    <a:pt x="10679" y="4068"/>
                    <a:pt x="10557" y="4068"/>
                  </a:cubicBezTo>
                  <a:cubicBezTo>
                    <a:pt x="10549" y="4068"/>
                    <a:pt x="10542" y="4070"/>
                    <a:pt x="10538" y="4073"/>
                  </a:cubicBezTo>
                  <a:lnTo>
                    <a:pt x="9466" y="4668"/>
                  </a:lnTo>
                  <a:cubicBezTo>
                    <a:pt x="9442" y="4680"/>
                    <a:pt x="8847" y="5001"/>
                    <a:pt x="8847" y="5001"/>
                  </a:cubicBezTo>
                  <a:cubicBezTo>
                    <a:pt x="8728" y="5061"/>
                    <a:pt x="8621" y="5144"/>
                    <a:pt x="8502" y="5204"/>
                  </a:cubicBezTo>
                  <a:cubicBezTo>
                    <a:pt x="8448" y="5207"/>
                    <a:pt x="8395" y="5209"/>
                    <a:pt x="8341" y="5209"/>
                  </a:cubicBezTo>
                  <a:cubicBezTo>
                    <a:pt x="7826" y="5209"/>
                    <a:pt x="7327" y="5052"/>
                    <a:pt x="6906" y="4739"/>
                  </a:cubicBezTo>
                  <a:cubicBezTo>
                    <a:pt x="5906" y="3989"/>
                    <a:pt x="4751" y="3132"/>
                    <a:pt x="4537" y="2965"/>
                  </a:cubicBezTo>
                  <a:cubicBezTo>
                    <a:pt x="4394" y="2858"/>
                    <a:pt x="4263" y="2739"/>
                    <a:pt x="4120" y="2608"/>
                  </a:cubicBezTo>
                  <a:lnTo>
                    <a:pt x="1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75150" y="1767775"/>
              <a:ext cx="193200" cy="274600"/>
            </a:xfrm>
            <a:custGeom>
              <a:avLst/>
              <a:gdLst/>
              <a:ahLst/>
              <a:cxnLst/>
              <a:rect l="l" t="t" r="r" b="b"/>
              <a:pathLst>
                <a:path w="7728" h="10984" extrusionOk="0">
                  <a:moveTo>
                    <a:pt x="2977" y="0"/>
                  </a:moveTo>
                  <a:cubicBezTo>
                    <a:pt x="2647" y="0"/>
                    <a:pt x="2356" y="54"/>
                    <a:pt x="2131" y="161"/>
                  </a:cubicBezTo>
                  <a:cubicBezTo>
                    <a:pt x="1250" y="553"/>
                    <a:pt x="857" y="1542"/>
                    <a:pt x="1274" y="2292"/>
                  </a:cubicBezTo>
                  <a:cubicBezTo>
                    <a:pt x="1298" y="2327"/>
                    <a:pt x="1322" y="2375"/>
                    <a:pt x="1334" y="2399"/>
                  </a:cubicBezTo>
                  <a:cubicBezTo>
                    <a:pt x="1453" y="2578"/>
                    <a:pt x="1488" y="2792"/>
                    <a:pt x="1476" y="2994"/>
                  </a:cubicBezTo>
                  <a:cubicBezTo>
                    <a:pt x="1429" y="3470"/>
                    <a:pt x="1453" y="3994"/>
                    <a:pt x="1607" y="4471"/>
                  </a:cubicBezTo>
                  <a:cubicBezTo>
                    <a:pt x="1488" y="4530"/>
                    <a:pt x="1381" y="4590"/>
                    <a:pt x="1274" y="4661"/>
                  </a:cubicBezTo>
                  <a:cubicBezTo>
                    <a:pt x="643" y="5137"/>
                    <a:pt x="179" y="5971"/>
                    <a:pt x="107" y="6923"/>
                  </a:cubicBezTo>
                  <a:cubicBezTo>
                    <a:pt x="0" y="8400"/>
                    <a:pt x="857" y="9578"/>
                    <a:pt x="2036" y="9578"/>
                  </a:cubicBezTo>
                  <a:lnTo>
                    <a:pt x="2107" y="9578"/>
                  </a:lnTo>
                  <a:cubicBezTo>
                    <a:pt x="2227" y="10388"/>
                    <a:pt x="2786" y="10983"/>
                    <a:pt x="3501" y="10983"/>
                  </a:cubicBezTo>
                  <a:cubicBezTo>
                    <a:pt x="3584" y="10983"/>
                    <a:pt x="3679" y="10971"/>
                    <a:pt x="3762" y="10959"/>
                  </a:cubicBezTo>
                  <a:cubicBezTo>
                    <a:pt x="4334" y="10840"/>
                    <a:pt x="4810" y="10352"/>
                    <a:pt x="5048" y="9709"/>
                  </a:cubicBezTo>
                  <a:cubicBezTo>
                    <a:pt x="5144" y="9733"/>
                    <a:pt x="5251" y="9757"/>
                    <a:pt x="5358" y="9757"/>
                  </a:cubicBezTo>
                  <a:cubicBezTo>
                    <a:pt x="5441" y="9757"/>
                    <a:pt x="5536" y="9745"/>
                    <a:pt x="5620" y="9721"/>
                  </a:cubicBezTo>
                  <a:cubicBezTo>
                    <a:pt x="6370" y="9566"/>
                    <a:pt x="6977" y="8769"/>
                    <a:pt x="7049" y="7804"/>
                  </a:cubicBezTo>
                  <a:cubicBezTo>
                    <a:pt x="7072" y="7578"/>
                    <a:pt x="7049" y="7364"/>
                    <a:pt x="7013" y="7150"/>
                  </a:cubicBezTo>
                  <a:cubicBezTo>
                    <a:pt x="6953" y="6899"/>
                    <a:pt x="6989" y="6649"/>
                    <a:pt x="7132" y="6435"/>
                  </a:cubicBezTo>
                  <a:cubicBezTo>
                    <a:pt x="7441" y="5995"/>
                    <a:pt x="7632" y="5435"/>
                    <a:pt x="7680" y="4840"/>
                  </a:cubicBezTo>
                  <a:cubicBezTo>
                    <a:pt x="7727" y="4161"/>
                    <a:pt x="7561" y="3530"/>
                    <a:pt x="7251" y="3054"/>
                  </a:cubicBezTo>
                  <a:cubicBezTo>
                    <a:pt x="7168" y="2959"/>
                    <a:pt x="7144" y="2839"/>
                    <a:pt x="7096" y="2720"/>
                  </a:cubicBezTo>
                  <a:cubicBezTo>
                    <a:pt x="6285" y="878"/>
                    <a:pt x="4311"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5989725" y="1858575"/>
              <a:ext cx="35750" cy="24950"/>
            </a:xfrm>
            <a:custGeom>
              <a:avLst/>
              <a:gdLst/>
              <a:ahLst/>
              <a:cxnLst/>
              <a:rect l="l" t="t" r="r" b="b"/>
              <a:pathLst>
                <a:path w="1430" h="998" extrusionOk="0">
                  <a:moveTo>
                    <a:pt x="923" y="0"/>
                  </a:moveTo>
                  <a:cubicBezTo>
                    <a:pt x="796" y="0"/>
                    <a:pt x="653" y="33"/>
                    <a:pt x="512" y="100"/>
                  </a:cubicBezTo>
                  <a:cubicBezTo>
                    <a:pt x="179" y="255"/>
                    <a:pt x="0" y="577"/>
                    <a:pt x="96" y="791"/>
                  </a:cubicBezTo>
                  <a:cubicBezTo>
                    <a:pt x="160" y="926"/>
                    <a:pt x="313" y="998"/>
                    <a:pt x="500" y="998"/>
                  </a:cubicBezTo>
                  <a:cubicBezTo>
                    <a:pt x="626" y="998"/>
                    <a:pt x="766" y="965"/>
                    <a:pt x="905" y="898"/>
                  </a:cubicBezTo>
                  <a:cubicBezTo>
                    <a:pt x="1251" y="731"/>
                    <a:pt x="1429" y="422"/>
                    <a:pt x="1322" y="196"/>
                  </a:cubicBezTo>
                  <a:cubicBezTo>
                    <a:pt x="1259" y="69"/>
                    <a:pt x="1107" y="0"/>
                    <a:pt x="923" y="0"/>
                  </a:cubicBezTo>
                  <a:close/>
                </a:path>
              </a:pathLst>
            </a:custGeom>
            <a:solidFill>
              <a:srgbClr val="FD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33"/>
          <p:cNvSpPr/>
          <p:nvPr/>
        </p:nvSpPr>
        <p:spPr>
          <a:xfrm>
            <a:off x="2430074" y="31710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2608248" y="317108"/>
            <a:ext cx="213900" cy="340500"/>
          </a:xfrm>
          <a:prstGeom prst="parallelogram">
            <a:avLst>
              <a:gd name="adj" fmla="val 473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6321854" y="310408"/>
            <a:ext cx="213900" cy="340500"/>
          </a:xfrm>
          <a:prstGeom prst="parallelogram">
            <a:avLst>
              <a:gd name="adj" fmla="val 4734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Picture Placeholder 9">
            <a:extLst>
              <a:ext uri="{FF2B5EF4-FFF2-40B4-BE49-F238E27FC236}">
                <a16:creationId xmlns:a16="http://schemas.microsoft.com/office/drawing/2014/main" id="{1A7B1A89-9E64-EC49-B4FA-1E9DA90200CB}"/>
              </a:ext>
            </a:extLst>
          </p:cNvPr>
          <p:cNvPicPr>
            <a:picLocks noChangeAspect="1"/>
          </p:cNvPicPr>
          <p:nvPr/>
        </p:nvPicPr>
        <p:blipFill>
          <a:blip r:embed="rId3">
            <a:duotone>
              <a:schemeClr val="accent5">
                <a:shade val="45000"/>
                <a:satMod val="135000"/>
              </a:schemeClr>
              <a:prstClr val="white"/>
            </a:duotone>
          </a:blip>
          <a:srcRect t="110" b="110"/>
          <a:stretch/>
        </p:blipFill>
        <p:spPr>
          <a:xfrm>
            <a:off x="5430194" y="947106"/>
            <a:ext cx="3112718" cy="3951368"/>
          </a:xfrm>
          <a:prstGeom prst="rect">
            <a:avLst/>
          </a:prstGeom>
          <a:ln>
            <a:noFill/>
          </a:ln>
          <a:effectLst>
            <a:outerShdw blurRad="292100" dist="139700" dir="2700000" algn="tl" rotWithShape="0">
              <a:srgbClr val="333333">
                <a:alpha val="65000"/>
              </a:srgbClr>
            </a:outerShdw>
          </a:effectLst>
        </p:spPr>
      </p:pic>
      <p:grpSp>
        <p:nvGrpSpPr>
          <p:cNvPr id="54" name="Google Shape;2238;p56">
            <a:extLst>
              <a:ext uri="{FF2B5EF4-FFF2-40B4-BE49-F238E27FC236}">
                <a16:creationId xmlns:a16="http://schemas.microsoft.com/office/drawing/2014/main" id="{A9050A33-EF2B-DF1D-094D-54EC0E8315AF}"/>
              </a:ext>
            </a:extLst>
          </p:cNvPr>
          <p:cNvGrpSpPr/>
          <p:nvPr/>
        </p:nvGrpSpPr>
        <p:grpSpPr>
          <a:xfrm>
            <a:off x="368166" y="1115741"/>
            <a:ext cx="1166059" cy="325703"/>
            <a:chOff x="4815475" y="3903300"/>
            <a:chExt cx="2006525" cy="461675"/>
          </a:xfrm>
        </p:grpSpPr>
        <p:sp>
          <p:nvSpPr>
            <p:cNvPr id="55" name="Google Shape;2239;p56">
              <a:extLst>
                <a:ext uri="{FF2B5EF4-FFF2-40B4-BE49-F238E27FC236}">
                  <a16:creationId xmlns:a16="http://schemas.microsoft.com/office/drawing/2014/main" id="{8928BF3F-4D36-0195-3112-419D3671AFAA}"/>
                </a:ext>
              </a:extLst>
            </p:cNvPr>
            <p:cNvSpPr/>
            <p:nvPr/>
          </p:nvSpPr>
          <p:spPr>
            <a:xfrm>
              <a:off x="6459425" y="4013425"/>
              <a:ext cx="262850" cy="35150"/>
            </a:xfrm>
            <a:custGeom>
              <a:avLst/>
              <a:gdLst/>
              <a:ahLst/>
              <a:cxnLst/>
              <a:rect l="l" t="t" r="r" b="b"/>
              <a:pathLst>
                <a:path w="10514" h="1406" extrusionOk="0">
                  <a:moveTo>
                    <a:pt x="1" y="0"/>
                  </a:moveTo>
                  <a:lnTo>
                    <a:pt x="1" y="1405"/>
                  </a:lnTo>
                  <a:lnTo>
                    <a:pt x="10514" y="1405"/>
                  </a:lnTo>
                  <a:lnTo>
                    <a:pt x="10514"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40;p56">
              <a:extLst>
                <a:ext uri="{FF2B5EF4-FFF2-40B4-BE49-F238E27FC236}">
                  <a16:creationId xmlns:a16="http://schemas.microsoft.com/office/drawing/2014/main" id="{1556BB29-3C1A-3071-CBF3-681C6EE0E32D}"/>
                </a:ext>
              </a:extLst>
            </p:cNvPr>
            <p:cNvSpPr/>
            <p:nvPr/>
          </p:nvSpPr>
          <p:spPr>
            <a:xfrm>
              <a:off x="6382025" y="3903300"/>
              <a:ext cx="89025" cy="162225"/>
            </a:xfrm>
            <a:custGeom>
              <a:avLst/>
              <a:gdLst/>
              <a:ahLst/>
              <a:cxnLst/>
              <a:rect l="l" t="t" r="r" b="b"/>
              <a:pathLst>
                <a:path w="3561" h="6489" extrusionOk="0">
                  <a:moveTo>
                    <a:pt x="2966" y="607"/>
                  </a:moveTo>
                  <a:lnTo>
                    <a:pt x="2966" y="3643"/>
                  </a:lnTo>
                  <a:lnTo>
                    <a:pt x="620" y="3643"/>
                  </a:lnTo>
                  <a:lnTo>
                    <a:pt x="2739" y="607"/>
                  </a:lnTo>
                  <a:close/>
                  <a:moveTo>
                    <a:pt x="2847" y="3953"/>
                  </a:moveTo>
                  <a:cubicBezTo>
                    <a:pt x="2942" y="3953"/>
                    <a:pt x="3013" y="4024"/>
                    <a:pt x="3013" y="4120"/>
                  </a:cubicBezTo>
                  <a:cubicBezTo>
                    <a:pt x="3013" y="4215"/>
                    <a:pt x="2942" y="4286"/>
                    <a:pt x="2847" y="4286"/>
                  </a:cubicBezTo>
                  <a:lnTo>
                    <a:pt x="632" y="4286"/>
                  </a:lnTo>
                  <a:cubicBezTo>
                    <a:pt x="537" y="4286"/>
                    <a:pt x="465" y="4215"/>
                    <a:pt x="465" y="4120"/>
                  </a:cubicBezTo>
                  <a:cubicBezTo>
                    <a:pt x="465" y="4024"/>
                    <a:pt x="537" y="3953"/>
                    <a:pt x="632" y="3953"/>
                  </a:cubicBezTo>
                  <a:close/>
                  <a:moveTo>
                    <a:pt x="2418" y="0"/>
                  </a:moveTo>
                  <a:lnTo>
                    <a:pt x="1" y="3512"/>
                  </a:lnTo>
                  <a:lnTo>
                    <a:pt x="1" y="6489"/>
                  </a:lnTo>
                  <a:lnTo>
                    <a:pt x="3561" y="6489"/>
                  </a:lnTo>
                  <a:lnTo>
                    <a:pt x="3561" y="0"/>
                  </a:ln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41;p56">
              <a:extLst>
                <a:ext uri="{FF2B5EF4-FFF2-40B4-BE49-F238E27FC236}">
                  <a16:creationId xmlns:a16="http://schemas.microsoft.com/office/drawing/2014/main" id="{B26AA096-A250-9FB4-4630-61CA1DEBF3D6}"/>
                </a:ext>
              </a:extLst>
            </p:cNvPr>
            <p:cNvSpPr/>
            <p:nvPr/>
          </p:nvSpPr>
          <p:spPr>
            <a:xfrm>
              <a:off x="5744450" y="3967575"/>
              <a:ext cx="56875" cy="107175"/>
            </a:xfrm>
            <a:custGeom>
              <a:avLst/>
              <a:gdLst/>
              <a:ahLst/>
              <a:cxnLst/>
              <a:rect l="l" t="t" r="r" b="b"/>
              <a:pathLst>
                <a:path w="2275" h="4287" extrusionOk="0">
                  <a:moveTo>
                    <a:pt x="1" y="1"/>
                  </a:moveTo>
                  <a:lnTo>
                    <a:pt x="1" y="4287"/>
                  </a:lnTo>
                  <a:lnTo>
                    <a:pt x="2275" y="3989"/>
                  </a:lnTo>
                  <a:lnTo>
                    <a:pt x="2275" y="29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242;p56">
              <a:extLst>
                <a:ext uri="{FF2B5EF4-FFF2-40B4-BE49-F238E27FC236}">
                  <a16:creationId xmlns:a16="http://schemas.microsoft.com/office/drawing/2014/main" id="{CF2C2A7B-876B-0210-FD75-9330EA1935E4}"/>
                </a:ext>
              </a:extLst>
            </p:cNvPr>
            <p:cNvSpPr/>
            <p:nvPr/>
          </p:nvSpPr>
          <p:spPr>
            <a:xfrm>
              <a:off x="5308100" y="4098850"/>
              <a:ext cx="287550" cy="206925"/>
            </a:xfrm>
            <a:custGeom>
              <a:avLst/>
              <a:gdLst/>
              <a:ahLst/>
              <a:cxnLst/>
              <a:rect l="l" t="t" r="r" b="b"/>
              <a:pathLst>
                <a:path w="11502" h="8277" extrusionOk="0">
                  <a:moveTo>
                    <a:pt x="7942" y="465"/>
                  </a:moveTo>
                  <a:cubicBezTo>
                    <a:pt x="7918" y="620"/>
                    <a:pt x="7894" y="762"/>
                    <a:pt x="7894" y="917"/>
                  </a:cubicBezTo>
                  <a:cubicBezTo>
                    <a:pt x="7894" y="1358"/>
                    <a:pt x="8013" y="1774"/>
                    <a:pt x="8227" y="2144"/>
                  </a:cubicBezTo>
                  <a:lnTo>
                    <a:pt x="8573" y="2144"/>
                  </a:lnTo>
                  <a:cubicBezTo>
                    <a:pt x="8477" y="1882"/>
                    <a:pt x="8418" y="1608"/>
                    <a:pt x="8418" y="1310"/>
                  </a:cubicBezTo>
                  <a:cubicBezTo>
                    <a:pt x="8418" y="1012"/>
                    <a:pt x="8477" y="739"/>
                    <a:pt x="8573" y="465"/>
                  </a:cubicBezTo>
                  <a:close/>
                  <a:moveTo>
                    <a:pt x="3822" y="0"/>
                  </a:moveTo>
                  <a:lnTo>
                    <a:pt x="3822" y="1513"/>
                  </a:lnTo>
                  <a:lnTo>
                    <a:pt x="0" y="7227"/>
                  </a:lnTo>
                  <a:cubicBezTo>
                    <a:pt x="0" y="7227"/>
                    <a:pt x="2167" y="8276"/>
                    <a:pt x="3246" y="8276"/>
                  </a:cubicBezTo>
                  <a:cubicBezTo>
                    <a:pt x="3264" y="8276"/>
                    <a:pt x="3281" y="8276"/>
                    <a:pt x="3298" y="8275"/>
                  </a:cubicBezTo>
                  <a:cubicBezTo>
                    <a:pt x="4346" y="8251"/>
                    <a:pt x="3953" y="7620"/>
                    <a:pt x="4048" y="7347"/>
                  </a:cubicBezTo>
                  <a:cubicBezTo>
                    <a:pt x="4144" y="7061"/>
                    <a:pt x="4596" y="6406"/>
                    <a:pt x="5179" y="5382"/>
                  </a:cubicBezTo>
                  <a:cubicBezTo>
                    <a:pt x="5179" y="5382"/>
                    <a:pt x="6025" y="5346"/>
                    <a:pt x="6191" y="4930"/>
                  </a:cubicBezTo>
                  <a:cubicBezTo>
                    <a:pt x="6263" y="4727"/>
                    <a:pt x="6084" y="4203"/>
                    <a:pt x="6144" y="3965"/>
                  </a:cubicBezTo>
                  <a:cubicBezTo>
                    <a:pt x="6203" y="3715"/>
                    <a:pt x="6799" y="3215"/>
                    <a:pt x="6799" y="3215"/>
                  </a:cubicBezTo>
                  <a:lnTo>
                    <a:pt x="11502" y="3215"/>
                  </a:lnTo>
                  <a:lnTo>
                    <a:pt x="11502" y="286"/>
                  </a:lnTo>
                  <a:lnTo>
                    <a:pt x="11037" y="274"/>
                  </a:lnTo>
                  <a:lnTo>
                    <a:pt x="11037" y="274"/>
                  </a:lnTo>
                  <a:cubicBezTo>
                    <a:pt x="11144" y="393"/>
                    <a:pt x="11204" y="524"/>
                    <a:pt x="11204" y="691"/>
                  </a:cubicBezTo>
                  <a:lnTo>
                    <a:pt x="11204" y="2191"/>
                  </a:lnTo>
                  <a:cubicBezTo>
                    <a:pt x="11204" y="2536"/>
                    <a:pt x="10918" y="2798"/>
                    <a:pt x="10597" y="2798"/>
                  </a:cubicBezTo>
                  <a:lnTo>
                    <a:pt x="7989" y="2798"/>
                  </a:lnTo>
                  <a:cubicBezTo>
                    <a:pt x="7644" y="2798"/>
                    <a:pt x="7382" y="2525"/>
                    <a:pt x="7382" y="2191"/>
                  </a:cubicBezTo>
                  <a:lnTo>
                    <a:pt x="7382" y="691"/>
                  </a:lnTo>
                  <a:cubicBezTo>
                    <a:pt x="7382" y="417"/>
                    <a:pt x="7561" y="215"/>
                    <a:pt x="7775" y="119"/>
                  </a:cubicBezTo>
                  <a:lnTo>
                    <a:pt x="3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43;p56">
              <a:extLst>
                <a:ext uri="{FF2B5EF4-FFF2-40B4-BE49-F238E27FC236}">
                  <a16:creationId xmlns:a16="http://schemas.microsoft.com/office/drawing/2014/main" id="{1538A952-0AEB-A783-3680-D5941955FAE2}"/>
                </a:ext>
              </a:extLst>
            </p:cNvPr>
            <p:cNvSpPr/>
            <p:nvPr/>
          </p:nvSpPr>
          <p:spPr>
            <a:xfrm>
              <a:off x="5597425" y="4147950"/>
              <a:ext cx="152125" cy="217025"/>
            </a:xfrm>
            <a:custGeom>
              <a:avLst/>
              <a:gdLst/>
              <a:ahLst/>
              <a:cxnLst/>
              <a:rect l="l" t="t" r="r" b="b"/>
              <a:pathLst>
                <a:path w="6085" h="8681" extrusionOk="0">
                  <a:moveTo>
                    <a:pt x="4739" y="1"/>
                  </a:moveTo>
                  <a:lnTo>
                    <a:pt x="0" y="1037"/>
                  </a:lnTo>
                  <a:cubicBezTo>
                    <a:pt x="191" y="4156"/>
                    <a:pt x="988" y="6930"/>
                    <a:pt x="1524" y="8681"/>
                  </a:cubicBezTo>
                  <a:cubicBezTo>
                    <a:pt x="3905" y="8145"/>
                    <a:pt x="6084" y="7442"/>
                    <a:pt x="6084" y="7442"/>
                  </a:cubicBezTo>
                  <a:cubicBezTo>
                    <a:pt x="6084" y="7442"/>
                    <a:pt x="4858" y="4204"/>
                    <a:pt x="4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44;p56">
              <a:extLst>
                <a:ext uri="{FF2B5EF4-FFF2-40B4-BE49-F238E27FC236}">
                  <a16:creationId xmlns:a16="http://schemas.microsoft.com/office/drawing/2014/main" id="{4C05E37F-A138-7D54-CBBB-60D5DB61E7D0}"/>
                </a:ext>
              </a:extLst>
            </p:cNvPr>
            <p:cNvSpPr/>
            <p:nvPr/>
          </p:nvSpPr>
          <p:spPr>
            <a:xfrm>
              <a:off x="5389950" y="3955975"/>
              <a:ext cx="359000" cy="94975"/>
            </a:xfrm>
            <a:custGeom>
              <a:avLst/>
              <a:gdLst/>
              <a:ahLst/>
              <a:cxnLst/>
              <a:rect l="l" t="t" r="r" b="b"/>
              <a:pathLst>
                <a:path w="14360" h="3799" extrusionOk="0">
                  <a:moveTo>
                    <a:pt x="0" y="0"/>
                  </a:moveTo>
                  <a:lnTo>
                    <a:pt x="0" y="3799"/>
                  </a:lnTo>
                  <a:lnTo>
                    <a:pt x="14359" y="3799"/>
                  </a:lnTo>
                  <a:lnTo>
                    <a:pt x="14359" y="0"/>
                  </a:lnTo>
                  <a:lnTo>
                    <a:pt x="14085" y="0"/>
                  </a:lnTo>
                  <a:cubicBezTo>
                    <a:pt x="14109" y="84"/>
                    <a:pt x="14121" y="155"/>
                    <a:pt x="14121" y="239"/>
                  </a:cubicBezTo>
                  <a:cubicBezTo>
                    <a:pt x="14121" y="727"/>
                    <a:pt x="13716" y="1132"/>
                    <a:pt x="13228" y="1132"/>
                  </a:cubicBezTo>
                  <a:cubicBezTo>
                    <a:pt x="12740" y="1132"/>
                    <a:pt x="12335" y="727"/>
                    <a:pt x="12335" y="239"/>
                  </a:cubicBezTo>
                  <a:cubicBezTo>
                    <a:pt x="12335" y="155"/>
                    <a:pt x="12347" y="84"/>
                    <a:pt x="12383" y="0"/>
                  </a:cubicBezTo>
                  <a:lnTo>
                    <a:pt x="5501" y="0"/>
                  </a:lnTo>
                  <a:cubicBezTo>
                    <a:pt x="5513" y="84"/>
                    <a:pt x="5537" y="167"/>
                    <a:pt x="5537" y="239"/>
                  </a:cubicBezTo>
                  <a:cubicBezTo>
                    <a:pt x="5537" y="893"/>
                    <a:pt x="5001" y="1417"/>
                    <a:pt x="4358" y="1417"/>
                  </a:cubicBezTo>
                  <a:cubicBezTo>
                    <a:pt x="3703" y="1417"/>
                    <a:pt x="3179" y="881"/>
                    <a:pt x="3179" y="239"/>
                  </a:cubicBezTo>
                  <a:cubicBezTo>
                    <a:pt x="3179" y="155"/>
                    <a:pt x="3191" y="84"/>
                    <a:pt x="3203" y="0"/>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45;p56">
              <a:extLst>
                <a:ext uri="{FF2B5EF4-FFF2-40B4-BE49-F238E27FC236}">
                  <a16:creationId xmlns:a16="http://schemas.microsoft.com/office/drawing/2014/main" id="{2D6CC3DB-D30D-3B92-0517-082BD1136987}"/>
                </a:ext>
              </a:extLst>
            </p:cNvPr>
            <p:cNvSpPr/>
            <p:nvPr/>
          </p:nvSpPr>
          <p:spPr>
            <a:xfrm>
              <a:off x="5421800" y="3906550"/>
              <a:ext cx="323575" cy="62550"/>
            </a:xfrm>
            <a:custGeom>
              <a:avLst/>
              <a:gdLst/>
              <a:ahLst/>
              <a:cxnLst/>
              <a:rect l="l" t="t" r="r" b="b"/>
              <a:pathLst>
                <a:path w="12943" h="2502" extrusionOk="0">
                  <a:moveTo>
                    <a:pt x="664" y="1"/>
                  </a:moveTo>
                  <a:cubicBezTo>
                    <a:pt x="285" y="1"/>
                    <a:pt x="0" y="247"/>
                    <a:pt x="0" y="584"/>
                  </a:cubicBezTo>
                  <a:lnTo>
                    <a:pt x="0" y="2489"/>
                  </a:lnTo>
                  <a:lnTo>
                    <a:pt x="1882" y="2489"/>
                  </a:lnTo>
                  <a:cubicBezTo>
                    <a:pt x="2084" y="2144"/>
                    <a:pt x="2453" y="1906"/>
                    <a:pt x="2894" y="1906"/>
                  </a:cubicBezTo>
                  <a:cubicBezTo>
                    <a:pt x="3025" y="1906"/>
                    <a:pt x="3144" y="1942"/>
                    <a:pt x="3251" y="1966"/>
                  </a:cubicBezTo>
                  <a:lnTo>
                    <a:pt x="3251" y="1715"/>
                  </a:lnTo>
                  <a:cubicBezTo>
                    <a:pt x="3251" y="1382"/>
                    <a:pt x="3513" y="1096"/>
                    <a:pt x="3858" y="1096"/>
                  </a:cubicBezTo>
                  <a:lnTo>
                    <a:pt x="11728" y="1096"/>
                  </a:lnTo>
                  <a:cubicBezTo>
                    <a:pt x="12061" y="1096"/>
                    <a:pt x="12335" y="1370"/>
                    <a:pt x="12335" y="1715"/>
                  </a:cubicBezTo>
                  <a:lnTo>
                    <a:pt x="12335" y="2251"/>
                  </a:lnTo>
                  <a:cubicBezTo>
                    <a:pt x="12335" y="2287"/>
                    <a:pt x="12323" y="2335"/>
                    <a:pt x="12311" y="2382"/>
                  </a:cubicBezTo>
                  <a:cubicBezTo>
                    <a:pt x="12347" y="2406"/>
                    <a:pt x="12395" y="2454"/>
                    <a:pt x="12430" y="2501"/>
                  </a:cubicBezTo>
                  <a:lnTo>
                    <a:pt x="12942" y="2501"/>
                  </a:lnTo>
                  <a:lnTo>
                    <a:pt x="12942" y="1084"/>
                  </a:lnTo>
                  <a:cubicBezTo>
                    <a:pt x="12931" y="775"/>
                    <a:pt x="12716" y="525"/>
                    <a:pt x="12419" y="513"/>
                  </a:cubicBezTo>
                  <a:lnTo>
                    <a:pt x="691" y="1"/>
                  </a:lnTo>
                  <a:cubicBezTo>
                    <a:pt x="682" y="1"/>
                    <a:pt x="673" y="1"/>
                    <a:pt x="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46;p56">
              <a:extLst>
                <a:ext uri="{FF2B5EF4-FFF2-40B4-BE49-F238E27FC236}">
                  <a16:creationId xmlns:a16="http://schemas.microsoft.com/office/drawing/2014/main" id="{34AE47C6-5511-AED4-C7FD-0E1C01709753}"/>
                </a:ext>
              </a:extLst>
            </p:cNvPr>
            <p:cNvSpPr/>
            <p:nvPr/>
          </p:nvSpPr>
          <p:spPr>
            <a:xfrm>
              <a:off x="4815475" y="3974425"/>
              <a:ext cx="575400" cy="248775"/>
            </a:xfrm>
            <a:custGeom>
              <a:avLst/>
              <a:gdLst/>
              <a:ahLst/>
              <a:cxnLst/>
              <a:rect l="l" t="t" r="r" b="b"/>
              <a:pathLst>
                <a:path w="23016" h="9951" extrusionOk="0">
                  <a:moveTo>
                    <a:pt x="2239" y="1"/>
                  </a:moveTo>
                  <a:cubicBezTo>
                    <a:pt x="0" y="1"/>
                    <a:pt x="2524" y="9026"/>
                    <a:pt x="2524" y="9026"/>
                  </a:cubicBezTo>
                  <a:cubicBezTo>
                    <a:pt x="2564" y="9592"/>
                    <a:pt x="2952" y="9950"/>
                    <a:pt x="3452" y="9950"/>
                  </a:cubicBezTo>
                  <a:cubicBezTo>
                    <a:pt x="3552" y="9950"/>
                    <a:pt x="3656" y="9936"/>
                    <a:pt x="3763" y="9907"/>
                  </a:cubicBezTo>
                  <a:lnTo>
                    <a:pt x="23015" y="4323"/>
                  </a:lnTo>
                  <a:lnTo>
                    <a:pt x="230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247;p56">
              <a:extLst>
                <a:ext uri="{FF2B5EF4-FFF2-40B4-BE49-F238E27FC236}">
                  <a16:creationId xmlns:a16="http://schemas.microsoft.com/office/drawing/2014/main" id="{0D84372C-0689-D354-C3BE-11339098BBB7}"/>
                </a:ext>
              </a:extLst>
            </p:cNvPr>
            <p:cNvSpPr/>
            <p:nvPr/>
          </p:nvSpPr>
          <p:spPr>
            <a:xfrm>
              <a:off x="5796550" y="3960450"/>
              <a:ext cx="589675" cy="128900"/>
            </a:xfrm>
            <a:custGeom>
              <a:avLst/>
              <a:gdLst/>
              <a:ahLst/>
              <a:cxnLst/>
              <a:rect l="l" t="t" r="r" b="b"/>
              <a:pathLst>
                <a:path w="23587" h="5156" extrusionOk="0">
                  <a:moveTo>
                    <a:pt x="643" y="0"/>
                  </a:moveTo>
                  <a:cubicBezTo>
                    <a:pt x="286" y="0"/>
                    <a:pt x="0" y="262"/>
                    <a:pt x="0" y="595"/>
                  </a:cubicBezTo>
                  <a:lnTo>
                    <a:pt x="0" y="4560"/>
                  </a:lnTo>
                  <a:cubicBezTo>
                    <a:pt x="0" y="4882"/>
                    <a:pt x="286" y="5155"/>
                    <a:pt x="369" y="5155"/>
                  </a:cubicBezTo>
                  <a:lnTo>
                    <a:pt x="22872" y="4739"/>
                  </a:lnTo>
                  <a:cubicBezTo>
                    <a:pt x="23396" y="4727"/>
                    <a:pt x="23587" y="4501"/>
                    <a:pt x="23587" y="4215"/>
                  </a:cubicBezTo>
                  <a:lnTo>
                    <a:pt x="23587" y="929"/>
                  </a:lnTo>
                  <a:cubicBezTo>
                    <a:pt x="23587" y="655"/>
                    <a:pt x="23396" y="441"/>
                    <a:pt x="23146" y="417"/>
                  </a:cubicBezTo>
                  <a:lnTo>
                    <a:pt x="6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2248;p56">
              <a:extLst>
                <a:ext uri="{FF2B5EF4-FFF2-40B4-BE49-F238E27FC236}">
                  <a16:creationId xmlns:a16="http://schemas.microsoft.com/office/drawing/2014/main" id="{54902FDA-14D8-6352-BA0B-09EA18134F2F}"/>
                </a:ext>
              </a:extLst>
            </p:cNvPr>
            <p:cNvSpPr/>
            <p:nvPr/>
          </p:nvSpPr>
          <p:spPr>
            <a:xfrm>
              <a:off x="5817375" y="3975925"/>
              <a:ext cx="10750" cy="45550"/>
            </a:xfrm>
            <a:custGeom>
              <a:avLst/>
              <a:gdLst/>
              <a:ahLst/>
              <a:cxnLst/>
              <a:rect l="l" t="t" r="r" b="b"/>
              <a:pathLst>
                <a:path w="430" h="1822" extrusionOk="0">
                  <a:moveTo>
                    <a:pt x="1" y="0"/>
                  </a:moveTo>
                  <a:lnTo>
                    <a:pt x="1" y="1822"/>
                  </a:lnTo>
                  <a:lnTo>
                    <a:pt x="429" y="1822"/>
                  </a:ln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249;p56">
              <a:extLst>
                <a:ext uri="{FF2B5EF4-FFF2-40B4-BE49-F238E27FC236}">
                  <a16:creationId xmlns:a16="http://schemas.microsoft.com/office/drawing/2014/main" id="{E0CEECCC-129D-9D00-DDDF-A6FEF054D660}"/>
                </a:ext>
              </a:extLst>
            </p:cNvPr>
            <p:cNvSpPr/>
            <p:nvPr/>
          </p:nvSpPr>
          <p:spPr>
            <a:xfrm>
              <a:off x="5838825" y="3976225"/>
              <a:ext cx="11325" cy="45250"/>
            </a:xfrm>
            <a:custGeom>
              <a:avLst/>
              <a:gdLst/>
              <a:ahLst/>
              <a:cxnLst/>
              <a:rect l="l" t="t" r="r" b="b"/>
              <a:pathLst>
                <a:path w="453" h="1810" extrusionOk="0">
                  <a:moveTo>
                    <a:pt x="0" y="0"/>
                  </a:moveTo>
                  <a:lnTo>
                    <a:pt x="0" y="1810"/>
                  </a:lnTo>
                  <a:lnTo>
                    <a:pt x="452" y="1810"/>
                  </a:lnTo>
                  <a:lnTo>
                    <a:pt x="4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250;p56">
              <a:extLst>
                <a:ext uri="{FF2B5EF4-FFF2-40B4-BE49-F238E27FC236}">
                  <a16:creationId xmlns:a16="http://schemas.microsoft.com/office/drawing/2014/main" id="{4B3F25A4-F4D8-5B9D-C962-997D1CF48CE5}"/>
                </a:ext>
              </a:extLst>
            </p:cNvPr>
            <p:cNvSpPr/>
            <p:nvPr/>
          </p:nvSpPr>
          <p:spPr>
            <a:xfrm>
              <a:off x="5860850" y="3976500"/>
              <a:ext cx="10725" cy="44975"/>
            </a:xfrm>
            <a:custGeom>
              <a:avLst/>
              <a:gdLst/>
              <a:ahLst/>
              <a:cxnLst/>
              <a:rect l="l" t="t" r="r" b="b"/>
              <a:pathLst>
                <a:path w="429" h="1799" extrusionOk="0">
                  <a:moveTo>
                    <a:pt x="0" y="1"/>
                  </a:moveTo>
                  <a:lnTo>
                    <a:pt x="0" y="1799"/>
                  </a:lnTo>
                  <a:lnTo>
                    <a:pt x="429" y="1799"/>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251;p56">
              <a:extLst>
                <a:ext uri="{FF2B5EF4-FFF2-40B4-BE49-F238E27FC236}">
                  <a16:creationId xmlns:a16="http://schemas.microsoft.com/office/drawing/2014/main" id="{7A3F86BF-11D5-B608-68BC-B568E5B1E6F2}"/>
                </a:ext>
              </a:extLst>
            </p:cNvPr>
            <p:cNvSpPr/>
            <p:nvPr/>
          </p:nvSpPr>
          <p:spPr>
            <a:xfrm>
              <a:off x="5882575" y="3976800"/>
              <a:ext cx="10725" cy="44675"/>
            </a:xfrm>
            <a:custGeom>
              <a:avLst/>
              <a:gdLst/>
              <a:ahLst/>
              <a:cxnLst/>
              <a:rect l="l" t="t" r="r" b="b"/>
              <a:pathLst>
                <a:path w="429" h="1787" extrusionOk="0">
                  <a:moveTo>
                    <a:pt x="0" y="1"/>
                  </a:moveTo>
                  <a:lnTo>
                    <a:pt x="0" y="1787"/>
                  </a:lnTo>
                  <a:lnTo>
                    <a:pt x="429" y="1787"/>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252;p56">
              <a:extLst>
                <a:ext uri="{FF2B5EF4-FFF2-40B4-BE49-F238E27FC236}">
                  <a16:creationId xmlns:a16="http://schemas.microsoft.com/office/drawing/2014/main" id="{163A5DD4-A74A-6E9C-2820-B1C5F6A26A44}"/>
                </a:ext>
              </a:extLst>
            </p:cNvPr>
            <p:cNvSpPr/>
            <p:nvPr/>
          </p:nvSpPr>
          <p:spPr>
            <a:xfrm>
              <a:off x="5904300" y="3977400"/>
              <a:ext cx="11025" cy="44075"/>
            </a:xfrm>
            <a:custGeom>
              <a:avLst/>
              <a:gdLst/>
              <a:ahLst/>
              <a:cxnLst/>
              <a:rect l="l" t="t" r="r" b="b"/>
              <a:pathLst>
                <a:path w="441" h="1763" extrusionOk="0">
                  <a:moveTo>
                    <a:pt x="0" y="1"/>
                  </a:moveTo>
                  <a:lnTo>
                    <a:pt x="0" y="1763"/>
                  </a:lnTo>
                  <a:lnTo>
                    <a:pt x="441" y="1763"/>
                  </a:lnTo>
                  <a:lnTo>
                    <a:pt x="441" y="1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53;p56">
              <a:extLst>
                <a:ext uri="{FF2B5EF4-FFF2-40B4-BE49-F238E27FC236}">
                  <a16:creationId xmlns:a16="http://schemas.microsoft.com/office/drawing/2014/main" id="{185582C5-489F-3A3B-1B2E-3939C490A395}"/>
                </a:ext>
              </a:extLst>
            </p:cNvPr>
            <p:cNvSpPr/>
            <p:nvPr/>
          </p:nvSpPr>
          <p:spPr>
            <a:xfrm>
              <a:off x="5926025" y="3977700"/>
              <a:ext cx="10750" cy="43775"/>
            </a:xfrm>
            <a:custGeom>
              <a:avLst/>
              <a:gdLst/>
              <a:ahLst/>
              <a:cxnLst/>
              <a:rect l="l" t="t" r="r" b="b"/>
              <a:pathLst>
                <a:path w="430" h="1751" extrusionOk="0">
                  <a:moveTo>
                    <a:pt x="1" y="1"/>
                  </a:moveTo>
                  <a:lnTo>
                    <a:pt x="1" y="1751"/>
                  </a:lnTo>
                  <a:lnTo>
                    <a:pt x="429" y="1751"/>
                  </a:lnTo>
                  <a:lnTo>
                    <a:pt x="429" y="1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54;p56">
              <a:extLst>
                <a:ext uri="{FF2B5EF4-FFF2-40B4-BE49-F238E27FC236}">
                  <a16:creationId xmlns:a16="http://schemas.microsoft.com/office/drawing/2014/main" id="{E7018386-F6F2-1A3E-0513-A5361292B3A4}"/>
                </a:ext>
              </a:extLst>
            </p:cNvPr>
            <p:cNvSpPr/>
            <p:nvPr/>
          </p:nvSpPr>
          <p:spPr>
            <a:xfrm>
              <a:off x="5947450" y="3978000"/>
              <a:ext cx="11350" cy="43475"/>
            </a:xfrm>
            <a:custGeom>
              <a:avLst/>
              <a:gdLst/>
              <a:ahLst/>
              <a:cxnLst/>
              <a:rect l="l" t="t" r="r" b="b"/>
              <a:pathLst>
                <a:path w="454" h="1739" extrusionOk="0">
                  <a:moveTo>
                    <a:pt x="1" y="0"/>
                  </a:moveTo>
                  <a:lnTo>
                    <a:pt x="1" y="1739"/>
                  </a:lnTo>
                  <a:lnTo>
                    <a:pt x="453" y="1739"/>
                  </a:lnTo>
                  <a:lnTo>
                    <a:pt x="453" y="1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55;p56">
              <a:extLst>
                <a:ext uri="{FF2B5EF4-FFF2-40B4-BE49-F238E27FC236}">
                  <a16:creationId xmlns:a16="http://schemas.microsoft.com/office/drawing/2014/main" id="{89F47C8E-EFFE-813B-0418-ADC9AD6EB06D}"/>
                </a:ext>
              </a:extLst>
            </p:cNvPr>
            <p:cNvSpPr/>
            <p:nvPr/>
          </p:nvSpPr>
          <p:spPr>
            <a:xfrm>
              <a:off x="5969475" y="3978300"/>
              <a:ext cx="10750" cy="43175"/>
            </a:xfrm>
            <a:custGeom>
              <a:avLst/>
              <a:gdLst/>
              <a:ahLst/>
              <a:cxnLst/>
              <a:rect l="l" t="t" r="r" b="b"/>
              <a:pathLst>
                <a:path w="430" h="1727" extrusionOk="0">
                  <a:moveTo>
                    <a:pt x="1" y="0"/>
                  </a:moveTo>
                  <a:lnTo>
                    <a:pt x="1" y="1727"/>
                  </a:lnTo>
                  <a:lnTo>
                    <a:pt x="429" y="1727"/>
                  </a:lnTo>
                  <a:lnTo>
                    <a:pt x="429"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56;p56">
              <a:extLst>
                <a:ext uri="{FF2B5EF4-FFF2-40B4-BE49-F238E27FC236}">
                  <a16:creationId xmlns:a16="http://schemas.microsoft.com/office/drawing/2014/main" id="{7AAA84F4-99D7-FA51-BCA7-99DEEE01B5A5}"/>
                </a:ext>
              </a:extLst>
            </p:cNvPr>
            <p:cNvSpPr/>
            <p:nvPr/>
          </p:nvSpPr>
          <p:spPr>
            <a:xfrm>
              <a:off x="5991225" y="3978900"/>
              <a:ext cx="10725" cy="42575"/>
            </a:xfrm>
            <a:custGeom>
              <a:avLst/>
              <a:gdLst/>
              <a:ahLst/>
              <a:cxnLst/>
              <a:rect l="l" t="t" r="r" b="b"/>
              <a:pathLst>
                <a:path w="429" h="1703" extrusionOk="0">
                  <a:moveTo>
                    <a:pt x="0" y="0"/>
                  </a:moveTo>
                  <a:lnTo>
                    <a:pt x="0" y="1703"/>
                  </a:lnTo>
                  <a:lnTo>
                    <a:pt x="429" y="1703"/>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57;p56">
              <a:extLst>
                <a:ext uri="{FF2B5EF4-FFF2-40B4-BE49-F238E27FC236}">
                  <a16:creationId xmlns:a16="http://schemas.microsoft.com/office/drawing/2014/main" id="{489B8698-3877-ACAF-F462-3B83E31EE809}"/>
                </a:ext>
              </a:extLst>
            </p:cNvPr>
            <p:cNvSpPr/>
            <p:nvPr/>
          </p:nvSpPr>
          <p:spPr>
            <a:xfrm>
              <a:off x="6012950" y="3979500"/>
              <a:ext cx="11025" cy="41975"/>
            </a:xfrm>
            <a:custGeom>
              <a:avLst/>
              <a:gdLst/>
              <a:ahLst/>
              <a:cxnLst/>
              <a:rect l="l" t="t" r="r" b="b"/>
              <a:pathLst>
                <a:path w="441" h="1679" extrusionOk="0">
                  <a:moveTo>
                    <a:pt x="0" y="0"/>
                  </a:moveTo>
                  <a:lnTo>
                    <a:pt x="0" y="1679"/>
                  </a:lnTo>
                  <a:lnTo>
                    <a:pt x="441" y="1679"/>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58;p56">
              <a:extLst>
                <a:ext uri="{FF2B5EF4-FFF2-40B4-BE49-F238E27FC236}">
                  <a16:creationId xmlns:a16="http://schemas.microsoft.com/office/drawing/2014/main" id="{4AA9AD21-8746-C8AC-46E4-20C5F0D0852A}"/>
                </a:ext>
              </a:extLst>
            </p:cNvPr>
            <p:cNvSpPr/>
            <p:nvPr/>
          </p:nvSpPr>
          <p:spPr>
            <a:xfrm>
              <a:off x="6034675" y="3979775"/>
              <a:ext cx="10725" cy="41700"/>
            </a:xfrm>
            <a:custGeom>
              <a:avLst/>
              <a:gdLst/>
              <a:ahLst/>
              <a:cxnLst/>
              <a:rect l="l" t="t" r="r" b="b"/>
              <a:pathLst>
                <a:path w="429" h="1668" extrusionOk="0">
                  <a:moveTo>
                    <a:pt x="0" y="1"/>
                  </a:moveTo>
                  <a:lnTo>
                    <a:pt x="0" y="1668"/>
                  </a:lnTo>
                  <a:lnTo>
                    <a:pt x="429" y="1668"/>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59;p56">
              <a:extLst>
                <a:ext uri="{FF2B5EF4-FFF2-40B4-BE49-F238E27FC236}">
                  <a16:creationId xmlns:a16="http://schemas.microsoft.com/office/drawing/2014/main" id="{88B86C72-A655-C2DD-04CD-E86C38D68E40}"/>
                </a:ext>
              </a:extLst>
            </p:cNvPr>
            <p:cNvSpPr/>
            <p:nvPr/>
          </p:nvSpPr>
          <p:spPr>
            <a:xfrm>
              <a:off x="6056100" y="3980375"/>
              <a:ext cx="11325" cy="41100"/>
            </a:xfrm>
            <a:custGeom>
              <a:avLst/>
              <a:gdLst/>
              <a:ahLst/>
              <a:cxnLst/>
              <a:rect l="l" t="t" r="r" b="b"/>
              <a:pathLst>
                <a:path w="453" h="1644" extrusionOk="0">
                  <a:moveTo>
                    <a:pt x="1" y="1"/>
                  </a:moveTo>
                  <a:lnTo>
                    <a:pt x="1" y="1644"/>
                  </a:lnTo>
                  <a:lnTo>
                    <a:pt x="453" y="1644"/>
                  </a:ln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0;p56">
              <a:extLst>
                <a:ext uri="{FF2B5EF4-FFF2-40B4-BE49-F238E27FC236}">
                  <a16:creationId xmlns:a16="http://schemas.microsoft.com/office/drawing/2014/main" id="{3491ACE3-29B0-120C-E88D-E85951A72FFC}"/>
                </a:ext>
              </a:extLst>
            </p:cNvPr>
            <p:cNvSpPr/>
            <p:nvPr/>
          </p:nvSpPr>
          <p:spPr>
            <a:xfrm>
              <a:off x="6078125" y="3980675"/>
              <a:ext cx="10750" cy="40800"/>
            </a:xfrm>
            <a:custGeom>
              <a:avLst/>
              <a:gdLst/>
              <a:ahLst/>
              <a:cxnLst/>
              <a:rect l="l" t="t" r="r" b="b"/>
              <a:pathLst>
                <a:path w="430" h="1632" extrusionOk="0">
                  <a:moveTo>
                    <a:pt x="1" y="1"/>
                  </a:moveTo>
                  <a:lnTo>
                    <a:pt x="1" y="1632"/>
                  </a:lnTo>
                  <a:lnTo>
                    <a:pt x="429" y="1632"/>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1;p56">
              <a:extLst>
                <a:ext uri="{FF2B5EF4-FFF2-40B4-BE49-F238E27FC236}">
                  <a16:creationId xmlns:a16="http://schemas.microsoft.com/office/drawing/2014/main" id="{E3D70315-88B7-D1AD-D62B-978D5C486D3B}"/>
                </a:ext>
              </a:extLst>
            </p:cNvPr>
            <p:cNvSpPr/>
            <p:nvPr/>
          </p:nvSpPr>
          <p:spPr>
            <a:xfrm>
              <a:off x="6099850" y="3980975"/>
              <a:ext cx="10750" cy="40500"/>
            </a:xfrm>
            <a:custGeom>
              <a:avLst/>
              <a:gdLst/>
              <a:ahLst/>
              <a:cxnLst/>
              <a:rect l="l" t="t" r="r" b="b"/>
              <a:pathLst>
                <a:path w="430" h="1620" extrusionOk="0">
                  <a:moveTo>
                    <a:pt x="1" y="1"/>
                  </a:moveTo>
                  <a:lnTo>
                    <a:pt x="1" y="1620"/>
                  </a:lnTo>
                  <a:lnTo>
                    <a:pt x="429" y="1620"/>
                  </a:lnTo>
                  <a:lnTo>
                    <a:pt x="429" y="1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62;p56">
              <a:extLst>
                <a:ext uri="{FF2B5EF4-FFF2-40B4-BE49-F238E27FC236}">
                  <a16:creationId xmlns:a16="http://schemas.microsoft.com/office/drawing/2014/main" id="{F38059BA-B2A4-8ADE-FF76-E2EB88D3C5D4}"/>
                </a:ext>
              </a:extLst>
            </p:cNvPr>
            <p:cNvSpPr/>
            <p:nvPr/>
          </p:nvSpPr>
          <p:spPr>
            <a:xfrm>
              <a:off x="6121575" y="3981275"/>
              <a:ext cx="11050" cy="40200"/>
            </a:xfrm>
            <a:custGeom>
              <a:avLst/>
              <a:gdLst/>
              <a:ahLst/>
              <a:cxnLst/>
              <a:rect l="l" t="t" r="r" b="b"/>
              <a:pathLst>
                <a:path w="442" h="1608" extrusionOk="0">
                  <a:moveTo>
                    <a:pt x="1" y="0"/>
                  </a:moveTo>
                  <a:lnTo>
                    <a:pt x="1" y="1608"/>
                  </a:lnTo>
                  <a:lnTo>
                    <a:pt x="441" y="1608"/>
                  </a:lnTo>
                  <a:lnTo>
                    <a:pt x="441"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63;p56">
              <a:extLst>
                <a:ext uri="{FF2B5EF4-FFF2-40B4-BE49-F238E27FC236}">
                  <a16:creationId xmlns:a16="http://schemas.microsoft.com/office/drawing/2014/main" id="{7F5DEB06-79D1-C3A8-367B-E6479B579276}"/>
                </a:ext>
              </a:extLst>
            </p:cNvPr>
            <p:cNvSpPr/>
            <p:nvPr/>
          </p:nvSpPr>
          <p:spPr>
            <a:xfrm>
              <a:off x="6143325" y="3981875"/>
              <a:ext cx="10725" cy="39600"/>
            </a:xfrm>
            <a:custGeom>
              <a:avLst/>
              <a:gdLst/>
              <a:ahLst/>
              <a:cxnLst/>
              <a:rect l="l" t="t" r="r" b="b"/>
              <a:pathLst>
                <a:path w="429" h="1584" extrusionOk="0">
                  <a:moveTo>
                    <a:pt x="0" y="0"/>
                  </a:moveTo>
                  <a:lnTo>
                    <a:pt x="0" y="1584"/>
                  </a:lnTo>
                  <a:lnTo>
                    <a:pt x="429" y="1584"/>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64;p56">
              <a:extLst>
                <a:ext uri="{FF2B5EF4-FFF2-40B4-BE49-F238E27FC236}">
                  <a16:creationId xmlns:a16="http://schemas.microsoft.com/office/drawing/2014/main" id="{05F0D0BA-E34C-1EE2-6D7A-5991CF1C7A03}"/>
                </a:ext>
              </a:extLst>
            </p:cNvPr>
            <p:cNvSpPr/>
            <p:nvPr/>
          </p:nvSpPr>
          <p:spPr>
            <a:xfrm>
              <a:off x="6164750" y="3982175"/>
              <a:ext cx="11325" cy="39300"/>
            </a:xfrm>
            <a:custGeom>
              <a:avLst/>
              <a:gdLst/>
              <a:ahLst/>
              <a:cxnLst/>
              <a:rect l="l" t="t" r="r" b="b"/>
              <a:pathLst>
                <a:path w="453" h="1572" extrusionOk="0">
                  <a:moveTo>
                    <a:pt x="0" y="0"/>
                  </a:moveTo>
                  <a:lnTo>
                    <a:pt x="0" y="1572"/>
                  </a:lnTo>
                  <a:lnTo>
                    <a:pt x="453" y="1572"/>
                  </a:lnTo>
                  <a:lnTo>
                    <a:pt x="453"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65;p56">
              <a:extLst>
                <a:ext uri="{FF2B5EF4-FFF2-40B4-BE49-F238E27FC236}">
                  <a16:creationId xmlns:a16="http://schemas.microsoft.com/office/drawing/2014/main" id="{15502CBE-5AE7-016D-AFD4-1A6DDDED5E57}"/>
                </a:ext>
              </a:extLst>
            </p:cNvPr>
            <p:cNvSpPr/>
            <p:nvPr/>
          </p:nvSpPr>
          <p:spPr>
            <a:xfrm>
              <a:off x="6186775" y="3982475"/>
              <a:ext cx="10750" cy="39000"/>
            </a:xfrm>
            <a:custGeom>
              <a:avLst/>
              <a:gdLst/>
              <a:ahLst/>
              <a:cxnLst/>
              <a:rect l="l" t="t" r="r" b="b"/>
              <a:pathLst>
                <a:path w="430" h="1560" extrusionOk="0">
                  <a:moveTo>
                    <a:pt x="0" y="0"/>
                  </a:moveTo>
                  <a:lnTo>
                    <a:pt x="0" y="1560"/>
                  </a:lnTo>
                  <a:lnTo>
                    <a:pt x="429" y="1560"/>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66;p56">
              <a:extLst>
                <a:ext uri="{FF2B5EF4-FFF2-40B4-BE49-F238E27FC236}">
                  <a16:creationId xmlns:a16="http://schemas.microsoft.com/office/drawing/2014/main" id="{5EC5BB24-D652-3128-412C-96FA184F7775}"/>
                </a:ext>
              </a:extLst>
            </p:cNvPr>
            <p:cNvSpPr/>
            <p:nvPr/>
          </p:nvSpPr>
          <p:spPr>
            <a:xfrm>
              <a:off x="6208500" y="3983350"/>
              <a:ext cx="10750" cy="38125"/>
            </a:xfrm>
            <a:custGeom>
              <a:avLst/>
              <a:gdLst/>
              <a:ahLst/>
              <a:cxnLst/>
              <a:rect l="l" t="t" r="r" b="b"/>
              <a:pathLst>
                <a:path w="430" h="1525" extrusionOk="0">
                  <a:moveTo>
                    <a:pt x="1" y="1"/>
                  </a:moveTo>
                  <a:lnTo>
                    <a:pt x="1" y="1525"/>
                  </a:lnTo>
                  <a:lnTo>
                    <a:pt x="429" y="1525"/>
                  </a:ln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67;p56">
              <a:extLst>
                <a:ext uri="{FF2B5EF4-FFF2-40B4-BE49-F238E27FC236}">
                  <a16:creationId xmlns:a16="http://schemas.microsoft.com/office/drawing/2014/main" id="{DD97F4B5-9182-6369-1135-7025FC12631F}"/>
                </a:ext>
              </a:extLst>
            </p:cNvPr>
            <p:cNvSpPr/>
            <p:nvPr/>
          </p:nvSpPr>
          <p:spPr>
            <a:xfrm>
              <a:off x="6230225" y="3983650"/>
              <a:ext cx="11050" cy="37825"/>
            </a:xfrm>
            <a:custGeom>
              <a:avLst/>
              <a:gdLst/>
              <a:ahLst/>
              <a:cxnLst/>
              <a:rect l="l" t="t" r="r" b="b"/>
              <a:pathLst>
                <a:path w="442" h="1513" extrusionOk="0">
                  <a:moveTo>
                    <a:pt x="1" y="1"/>
                  </a:moveTo>
                  <a:lnTo>
                    <a:pt x="1" y="1513"/>
                  </a:lnTo>
                  <a:lnTo>
                    <a:pt x="441" y="1513"/>
                  </a:lnTo>
                  <a:lnTo>
                    <a:pt x="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68;p56">
              <a:extLst>
                <a:ext uri="{FF2B5EF4-FFF2-40B4-BE49-F238E27FC236}">
                  <a16:creationId xmlns:a16="http://schemas.microsoft.com/office/drawing/2014/main" id="{9D8306DF-D676-F947-E367-55BCA988D565}"/>
                </a:ext>
              </a:extLst>
            </p:cNvPr>
            <p:cNvSpPr/>
            <p:nvPr/>
          </p:nvSpPr>
          <p:spPr>
            <a:xfrm>
              <a:off x="6251950" y="3983950"/>
              <a:ext cx="10750" cy="37525"/>
            </a:xfrm>
            <a:custGeom>
              <a:avLst/>
              <a:gdLst/>
              <a:ahLst/>
              <a:cxnLst/>
              <a:rect l="l" t="t" r="r" b="b"/>
              <a:pathLst>
                <a:path w="430" h="1501" extrusionOk="0">
                  <a:moveTo>
                    <a:pt x="1" y="1"/>
                  </a:moveTo>
                  <a:lnTo>
                    <a:pt x="1" y="1501"/>
                  </a:lnTo>
                  <a:lnTo>
                    <a:pt x="430" y="1501"/>
                  </a:ln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269;p56">
              <a:extLst>
                <a:ext uri="{FF2B5EF4-FFF2-40B4-BE49-F238E27FC236}">
                  <a16:creationId xmlns:a16="http://schemas.microsoft.com/office/drawing/2014/main" id="{FB55DABE-6369-C0C0-FDF3-D9E5127F1302}"/>
                </a:ext>
              </a:extLst>
            </p:cNvPr>
            <p:cNvSpPr/>
            <p:nvPr/>
          </p:nvSpPr>
          <p:spPr>
            <a:xfrm>
              <a:off x="6273975" y="3984250"/>
              <a:ext cx="10750" cy="37225"/>
            </a:xfrm>
            <a:custGeom>
              <a:avLst/>
              <a:gdLst/>
              <a:ahLst/>
              <a:cxnLst/>
              <a:rect l="l" t="t" r="r" b="b"/>
              <a:pathLst>
                <a:path w="430" h="1489" extrusionOk="0">
                  <a:moveTo>
                    <a:pt x="1" y="1"/>
                  </a:moveTo>
                  <a:lnTo>
                    <a:pt x="1" y="1489"/>
                  </a:lnTo>
                  <a:lnTo>
                    <a:pt x="430" y="1489"/>
                  </a:lnTo>
                  <a:lnTo>
                    <a:pt x="430" y="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270;p56">
              <a:extLst>
                <a:ext uri="{FF2B5EF4-FFF2-40B4-BE49-F238E27FC236}">
                  <a16:creationId xmlns:a16="http://schemas.microsoft.com/office/drawing/2014/main" id="{E5659523-6746-5C12-DD69-D3009006C984}"/>
                </a:ext>
              </a:extLst>
            </p:cNvPr>
            <p:cNvSpPr/>
            <p:nvPr/>
          </p:nvSpPr>
          <p:spPr>
            <a:xfrm>
              <a:off x="6295425" y="3984850"/>
              <a:ext cx="10725" cy="36625"/>
            </a:xfrm>
            <a:custGeom>
              <a:avLst/>
              <a:gdLst/>
              <a:ahLst/>
              <a:cxnLst/>
              <a:rect l="l" t="t" r="r" b="b"/>
              <a:pathLst>
                <a:path w="429" h="1465" extrusionOk="0">
                  <a:moveTo>
                    <a:pt x="0" y="0"/>
                  </a:moveTo>
                  <a:lnTo>
                    <a:pt x="0" y="1465"/>
                  </a:lnTo>
                  <a:lnTo>
                    <a:pt x="429" y="1465"/>
                  </a:lnTo>
                  <a:lnTo>
                    <a:pt x="429"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271;p56">
              <a:extLst>
                <a:ext uri="{FF2B5EF4-FFF2-40B4-BE49-F238E27FC236}">
                  <a16:creationId xmlns:a16="http://schemas.microsoft.com/office/drawing/2014/main" id="{E4E7A2FB-CED3-E32F-3BE9-E720C08BB04E}"/>
                </a:ext>
              </a:extLst>
            </p:cNvPr>
            <p:cNvSpPr/>
            <p:nvPr/>
          </p:nvSpPr>
          <p:spPr>
            <a:xfrm>
              <a:off x="6317150" y="3985150"/>
              <a:ext cx="11025" cy="36325"/>
            </a:xfrm>
            <a:custGeom>
              <a:avLst/>
              <a:gdLst/>
              <a:ahLst/>
              <a:cxnLst/>
              <a:rect l="l" t="t" r="r" b="b"/>
              <a:pathLst>
                <a:path w="441" h="1453" extrusionOk="0">
                  <a:moveTo>
                    <a:pt x="0" y="0"/>
                  </a:moveTo>
                  <a:lnTo>
                    <a:pt x="0" y="1453"/>
                  </a:lnTo>
                  <a:lnTo>
                    <a:pt x="441" y="1453"/>
                  </a:lnTo>
                  <a:lnTo>
                    <a:pt x="441" y="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272;p56">
              <a:extLst>
                <a:ext uri="{FF2B5EF4-FFF2-40B4-BE49-F238E27FC236}">
                  <a16:creationId xmlns:a16="http://schemas.microsoft.com/office/drawing/2014/main" id="{50B41985-54D0-A4A3-CC39-4951023B32D3}"/>
                </a:ext>
              </a:extLst>
            </p:cNvPr>
            <p:cNvSpPr/>
            <p:nvPr/>
          </p:nvSpPr>
          <p:spPr>
            <a:xfrm>
              <a:off x="6338875" y="3985450"/>
              <a:ext cx="11050" cy="36025"/>
            </a:xfrm>
            <a:custGeom>
              <a:avLst/>
              <a:gdLst/>
              <a:ahLst/>
              <a:cxnLst/>
              <a:rect l="l" t="t" r="r" b="b"/>
              <a:pathLst>
                <a:path w="442" h="1441" extrusionOk="0">
                  <a:moveTo>
                    <a:pt x="1" y="0"/>
                  </a:moveTo>
                  <a:lnTo>
                    <a:pt x="1" y="1441"/>
                  </a:lnTo>
                  <a:lnTo>
                    <a:pt x="441" y="1441"/>
                  </a:lnTo>
                  <a:lnTo>
                    <a:pt x="441" y="1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273;p56">
              <a:extLst>
                <a:ext uri="{FF2B5EF4-FFF2-40B4-BE49-F238E27FC236}">
                  <a16:creationId xmlns:a16="http://schemas.microsoft.com/office/drawing/2014/main" id="{F41A1A32-A586-9836-4A16-34AB9F538BFA}"/>
                </a:ext>
              </a:extLst>
            </p:cNvPr>
            <p:cNvSpPr/>
            <p:nvPr/>
          </p:nvSpPr>
          <p:spPr>
            <a:xfrm>
              <a:off x="6360600" y="3985750"/>
              <a:ext cx="10450" cy="35725"/>
            </a:xfrm>
            <a:custGeom>
              <a:avLst/>
              <a:gdLst/>
              <a:ahLst/>
              <a:cxnLst/>
              <a:rect l="l" t="t" r="r" b="b"/>
              <a:pathLst>
                <a:path w="418" h="1429" extrusionOk="0">
                  <a:moveTo>
                    <a:pt x="1" y="0"/>
                  </a:moveTo>
                  <a:lnTo>
                    <a:pt x="1" y="1429"/>
                  </a:lnTo>
                  <a:lnTo>
                    <a:pt x="417" y="1429"/>
                  </a:lnTo>
                  <a:lnTo>
                    <a:pt x="417" y="2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274;p56">
              <a:extLst>
                <a:ext uri="{FF2B5EF4-FFF2-40B4-BE49-F238E27FC236}">
                  <a16:creationId xmlns:a16="http://schemas.microsoft.com/office/drawing/2014/main" id="{9F4D7C42-2EB8-1747-2FCE-F0C0562BFA1C}"/>
                </a:ext>
              </a:extLst>
            </p:cNvPr>
            <p:cNvSpPr/>
            <p:nvPr/>
          </p:nvSpPr>
          <p:spPr>
            <a:xfrm>
              <a:off x="5389950" y="3955975"/>
              <a:ext cx="359000" cy="39325"/>
            </a:xfrm>
            <a:custGeom>
              <a:avLst/>
              <a:gdLst/>
              <a:ahLst/>
              <a:cxnLst/>
              <a:rect l="l" t="t" r="r" b="b"/>
              <a:pathLst>
                <a:path w="14360" h="1573" extrusionOk="0">
                  <a:moveTo>
                    <a:pt x="0" y="0"/>
                  </a:moveTo>
                  <a:lnTo>
                    <a:pt x="0" y="1572"/>
                  </a:lnTo>
                  <a:lnTo>
                    <a:pt x="14359" y="1572"/>
                  </a:lnTo>
                  <a:lnTo>
                    <a:pt x="14359" y="0"/>
                  </a:lnTo>
                  <a:lnTo>
                    <a:pt x="14085" y="0"/>
                  </a:lnTo>
                  <a:cubicBezTo>
                    <a:pt x="14109" y="84"/>
                    <a:pt x="14121" y="155"/>
                    <a:pt x="14121" y="239"/>
                  </a:cubicBezTo>
                  <a:cubicBezTo>
                    <a:pt x="14121" y="727"/>
                    <a:pt x="13716" y="1132"/>
                    <a:pt x="13228" y="1132"/>
                  </a:cubicBezTo>
                  <a:cubicBezTo>
                    <a:pt x="12740" y="1132"/>
                    <a:pt x="12335" y="727"/>
                    <a:pt x="12335" y="239"/>
                  </a:cubicBezTo>
                  <a:cubicBezTo>
                    <a:pt x="12335" y="155"/>
                    <a:pt x="12347" y="84"/>
                    <a:pt x="12383" y="0"/>
                  </a:cubicBezTo>
                  <a:lnTo>
                    <a:pt x="5501" y="0"/>
                  </a:lnTo>
                  <a:cubicBezTo>
                    <a:pt x="5513" y="84"/>
                    <a:pt x="5537" y="167"/>
                    <a:pt x="5537" y="239"/>
                  </a:cubicBezTo>
                  <a:cubicBezTo>
                    <a:pt x="5537" y="893"/>
                    <a:pt x="5001" y="1417"/>
                    <a:pt x="4358" y="1417"/>
                  </a:cubicBezTo>
                  <a:cubicBezTo>
                    <a:pt x="3703" y="1417"/>
                    <a:pt x="3179" y="881"/>
                    <a:pt x="3179" y="239"/>
                  </a:cubicBezTo>
                  <a:cubicBezTo>
                    <a:pt x="3179" y="155"/>
                    <a:pt x="3191" y="84"/>
                    <a:pt x="3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275;p56">
              <a:extLst>
                <a:ext uri="{FF2B5EF4-FFF2-40B4-BE49-F238E27FC236}">
                  <a16:creationId xmlns:a16="http://schemas.microsoft.com/office/drawing/2014/main" id="{B211A495-0852-6AD7-CCAA-7D43448381B9}"/>
                </a:ext>
              </a:extLst>
            </p:cNvPr>
            <p:cNvSpPr/>
            <p:nvPr/>
          </p:nvSpPr>
          <p:spPr>
            <a:xfrm>
              <a:off x="5415250" y="4004800"/>
              <a:ext cx="300950" cy="23225"/>
            </a:xfrm>
            <a:custGeom>
              <a:avLst/>
              <a:gdLst/>
              <a:ahLst/>
              <a:cxnLst/>
              <a:rect l="l" t="t" r="r" b="b"/>
              <a:pathLst>
                <a:path w="12038" h="929" extrusionOk="0">
                  <a:moveTo>
                    <a:pt x="453" y="0"/>
                  </a:moveTo>
                  <a:cubicBezTo>
                    <a:pt x="203" y="0"/>
                    <a:pt x="0" y="214"/>
                    <a:pt x="0" y="464"/>
                  </a:cubicBezTo>
                  <a:cubicBezTo>
                    <a:pt x="0" y="714"/>
                    <a:pt x="203" y="929"/>
                    <a:pt x="453" y="929"/>
                  </a:cubicBezTo>
                  <a:lnTo>
                    <a:pt x="11573" y="929"/>
                  </a:lnTo>
                  <a:cubicBezTo>
                    <a:pt x="11823" y="929"/>
                    <a:pt x="12038" y="714"/>
                    <a:pt x="12038" y="464"/>
                  </a:cubicBezTo>
                  <a:cubicBezTo>
                    <a:pt x="12038" y="214"/>
                    <a:pt x="11823" y="0"/>
                    <a:pt x="11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276;p56">
              <a:extLst>
                <a:ext uri="{FF2B5EF4-FFF2-40B4-BE49-F238E27FC236}">
                  <a16:creationId xmlns:a16="http://schemas.microsoft.com/office/drawing/2014/main" id="{A7ECEE06-27B2-7755-9010-6568CEE1A012}"/>
                </a:ext>
              </a:extLst>
            </p:cNvPr>
            <p:cNvSpPr/>
            <p:nvPr/>
          </p:nvSpPr>
          <p:spPr>
            <a:xfrm>
              <a:off x="5389350" y="4037825"/>
              <a:ext cx="359300" cy="147375"/>
            </a:xfrm>
            <a:custGeom>
              <a:avLst/>
              <a:gdLst/>
              <a:ahLst/>
              <a:cxnLst/>
              <a:rect l="l" t="t" r="r" b="b"/>
              <a:pathLst>
                <a:path w="14372" h="5895" extrusionOk="0">
                  <a:moveTo>
                    <a:pt x="1" y="1"/>
                  </a:moveTo>
                  <a:lnTo>
                    <a:pt x="1" y="1668"/>
                  </a:lnTo>
                  <a:lnTo>
                    <a:pt x="703" y="3072"/>
                  </a:lnTo>
                  <a:lnTo>
                    <a:pt x="8121" y="3072"/>
                  </a:lnTo>
                  <a:lnTo>
                    <a:pt x="8121" y="5894"/>
                  </a:lnTo>
                  <a:lnTo>
                    <a:pt x="13455" y="4739"/>
                  </a:lnTo>
                  <a:lnTo>
                    <a:pt x="13455" y="1989"/>
                  </a:lnTo>
                  <a:lnTo>
                    <a:pt x="14371" y="1668"/>
                  </a:lnTo>
                  <a:lnTo>
                    <a:pt x="14371"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277;p56">
              <a:extLst>
                <a:ext uri="{FF2B5EF4-FFF2-40B4-BE49-F238E27FC236}">
                  <a16:creationId xmlns:a16="http://schemas.microsoft.com/office/drawing/2014/main" id="{9EABD93F-E0B6-3017-5C87-22BDB3217E2D}"/>
                </a:ext>
              </a:extLst>
            </p:cNvPr>
            <p:cNvSpPr/>
            <p:nvPr/>
          </p:nvSpPr>
          <p:spPr>
            <a:xfrm>
              <a:off x="5433700" y="4079200"/>
              <a:ext cx="62825" cy="15800"/>
            </a:xfrm>
            <a:custGeom>
              <a:avLst/>
              <a:gdLst/>
              <a:ahLst/>
              <a:cxnLst/>
              <a:rect l="l" t="t" r="r" b="b"/>
              <a:pathLst>
                <a:path w="2513" h="632" extrusionOk="0">
                  <a:moveTo>
                    <a:pt x="310" y="1"/>
                  </a:moveTo>
                  <a:cubicBezTo>
                    <a:pt x="132" y="1"/>
                    <a:pt x="1" y="132"/>
                    <a:pt x="1" y="310"/>
                  </a:cubicBezTo>
                  <a:cubicBezTo>
                    <a:pt x="1" y="489"/>
                    <a:pt x="132" y="632"/>
                    <a:pt x="310" y="632"/>
                  </a:cubicBezTo>
                  <a:lnTo>
                    <a:pt x="2203" y="632"/>
                  </a:lnTo>
                  <a:cubicBezTo>
                    <a:pt x="2382" y="632"/>
                    <a:pt x="2513" y="489"/>
                    <a:pt x="2513" y="310"/>
                  </a:cubicBezTo>
                  <a:cubicBezTo>
                    <a:pt x="2513" y="132"/>
                    <a:pt x="2382" y="1"/>
                    <a:pt x="2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278;p56">
              <a:extLst>
                <a:ext uri="{FF2B5EF4-FFF2-40B4-BE49-F238E27FC236}">
                  <a16:creationId xmlns:a16="http://schemas.microsoft.com/office/drawing/2014/main" id="{9B63D7B6-95B4-3856-AE2F-39568DDA2DD8}"/>
                </a:ext>
              </a:extLst>
            </p:cNvPr>
            <p:cNvSpPr/>
            <p:nvPr/>
          </p:nvSpPr>
          <p:spPr>
            <a:xfrm>
              <a:off x="5561400" y="4053300"/>
              <a:ext cx="46150" cy="14925"/>
            </a:xfrm>
            <a:custGeom>
              <a:avLst/>
              <a:gdLst/>
              <a:ahLst/>
              <a:cxnLst/>
              <a:rect l="l" t="t" r="r" b="b"/>
              <a:pathLst>
                <a:path w="1846" h="597" extrusionOk="0">
                  <a:moveTo>
                    <a:pt x="298" y="1"/>
                  </a:moveTo>
                  <a:cubicBezTo>
                    <a:pt x="131" y="1"/>
                    <a:pt x="0" y="132"/>
                    <a:pt x="0" y="298"/>
                  </a:cubicBezTo>
                  <a:cubicBezTo>
                    <a:pt x="0" y="453"/>
                    <a:pt x="131" y="596"/>
                    <a:pt x="298" y="596"/>
                  </a:cubicBezTo>
                  <a:lnTo>
                    <a:pt x="1548" y="596"/>
                  </a:lnTo>
                  <a:cubicBezTo>
                    <a:pt x="1715" y="596"/>
                    <a:pt x="1846" y="453"/>
                    <a:pt x="1846" y="298"/>
                  </a:cubicBezTo>
                  <a:cubicBezTo>
                    <a:pt x="1846" y="132"/>
                    <a:pt x="1715" y="1"/>
                    <a:pt x="1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279;p56">
              <a:extLst>
                <a:ext uri="{FF2B5EF4-FFF2-40B4-BE49-F238E27FC236}">
                  <a16:creationId xmlns:a16="http://schemas.microsoft.com/office/drawing/2014/main" id="{7D2C8AFB-8640-C5B8-015C-E711BF4E3358}"/>
                </a:ext>
              </a:extLst>
            </p:cNvPr>
            <p:cNvSpPr/>
            <p:nvPr/>
          </p:nvSpPr>
          <p:spPr>
            <a:xfrm>
              <a:off x="5568550" y="4077125"/>
              <a:ext cx="78300" cy="31875"/>
            </a:xfrm>
            <a:custGeom>
              <a:avLst/>
              <a:gdLst/>
              <a:ahLst/>
              <a:cxnLst/>
              <a:rect l="l" t="t" r="r" b="b"/>
              <a:pathLst>
                <a:path w="3132" h="1275" extrusionOk="0">
                  <a:moveTo>
                    <a:pt x="2453" y="0"/>
                  </a:moveTo>
                  <a:cubicBezTo>
                    <a:pt x="2262" y="0"/>
                    <a:pt x="2096" y="84"/>
                    <a:pt x="1988" y="215"/>
                  </a:cubicBezTo>
                  <a:lnTo>
                    <a:pt x="393" y="215"/>
                  </a:lnTo>
                  <a:cubicBezTo>
                    <a:pt x="179" y="215"/>
                    <a:pt x="0" y="393"/>
                    <a:pt x="0" y="619"/>
                  </a:cubicBezTo>
                  <a:cubicBezTo>
                    <a:pt x="0" y="846"/>
                    <a:pt x="179" y="1024"/>
                    <a:pt x="393" y="1024"/>
                  </a:cubicBezTo>
                  <a:lnTo>
                    <a:pt x="1977" y="1024"/>
                  </a:lnTo>
                  <a:cubicBezTo>
                    <a:pt x="2096" y="1167"/>
                    <a:pt x="2262" y="1274"/>
                    <a:pt x="2453" y="1274"/>
                  </a:cubicBezTo>
                  <a:lnTo>
                    <a:pt x="2524" y="1274"/>
                  </a:lnTo>
                  <a:cubicBezTo>
                    <a:pt x="2870" y="1274"/>
                    <a:pt x="3131" y="988"/>
                    <a:pt x="3131" y="667"/>
                  </a:cubicBezTo>
                  <a:lnTo>
                    <a:pt x="3131" y="607"/>
                  </a:lnTo>
                  <a:cubicBezTo>
                    <a:pt x="3131" y="262"/>
                    <a:pt x="2858" y="0"/>
                    <a:pt x="2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280;p56">
              <a:extLst>
                <a:ext uri="{FF2B5EF4-FFF2-40B4-BE49-F238E27FC236}">
                  <a16:creationId xmlns:a16="http://schemas.microsoft.com/office/drawing/2014/main" id="{EAB417C2-C53D-441E-64BC-77CFBC013889}"/>
                </a:ext>
              </a:extLst>
            </p:cNvPr>
            <p:cNvSpPr/>
            <p:nvPr/>
          </p:nvSpPr>
          <p:spPr>
            <a:xfrm>
              <a:off x="5466150" y="3929475"/>
              <a:ext cx="64625" cy="64925"/>
            </a:xfrm>
            <a:custGeom>
              <a:avLst/>
              <a:gdLst/>
              <a:ahLst/>
              <a:cxnLst/>
              <a:rect l="l" t="t" r="r" b="b"/>
              <a:pathLst>
                <a:path w="2585" h="2597" extrusionOk="0">
                  <a:moveTo>
                    <a:pt x="1298" y="1"/>
                  </a:moveTo>
                  <a:cubicBezTo>
                    <a:pt x="584" y="1"/>
                    <a:pt x="0" y="584"/>
                    <a:pt x="0" y="1299"/>
                  </a:cubicBezTo>
                  <a:cubicBezTo>
                    <a:pt x="0" y="2013"/>
                    <a:pt x="584" y="2596"/>
                    <a:pt x="1298" y="2596"/>
                  </a:cubicBezTo>
                  <a:cubicBezTo>
                    <a:pt x="2013" y="2596"/>
                    <a:pt x="2584" y="2013"/>
                    <a:pt x="2584" y="1299"/>
                  </a:cubicBezTo>
                  <a:cubicBezTo>
                    <a:pt x="2584" y="584"/>
                    <a:pt x="2013" y="1"/>
                    <a:pt x="1298"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281;p56">
              <a:extLst>
                <a:ext uri="{FF2B5EF4-FFF2-40B4-BE49-F238E27FC236}">
                  <a16:creationId xmlns:a16="http://schemas.microsoft.com/office/drawing/2014/main" id="{C8ADBA61-6432-2E3B-C55D-DF0C6ECCD6AE}"/>
                </a:ext>
              </a:extLst>
            </p:cNvPr>
            <p:cNvSpPr/>
            <p:nvPr/>
          </p:nvSpPr>
          <p:spPr>
            <a:xfrm>
              <a:off x="5692950" y="3934550"/>
              <a:ext cx="55100" cy="55075"/>
            </a:xfrm>
            <a:custGeom>
              <a:avLst/>
              <a:gdLst/>
              <a:ahLst/>
              <a:cxnLst/>
              <a:rect l="l" t="t" r="r" b="b"/>
              <a:pathLst>
                <a:path w="2204" h="2203" extrusionOk="0">
                  <a:moveTo>
                    <a:pt x="1108" y="0"/>
                  </a:moveTo>
                  <a:cubicBezTo>
                    <a:pt x="501" y="0"/>
                    <a:pt x="1" y="488"/>
                    <a:pt x="1" y="1096"/>
                  </a:cubicBezTo>
                  <a:cubicBezTo>
                    <a:pt x="1" y="1715"/>
                    <a:pt x="501" y="2203"/>
                    <a:pt x="1108" y="2203"/>
                  </a:cubicBezTo>
                  <a:cubicBezTo>
                    <a:pt x="1715" y="2203"/>
                    <a:pt x="2204" y="1715"/>
                    <a:pt x="2204" y="1096"/>
                  </a:cubicBezTo>
                  <a:cubicBezTo>
                    <a:pt x="2204" y="488"/>
                    <a:pt x="1715" y="0"/>
                    <a:pt x="1108" y="0"/>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282;p56">
              <a:extLst>
                <a:ext uri="{FF2B5EF4-FFF2-40B4-BE49-F238E27FC236}">
                  <a16:creationId xmlns:a16="http://schemas.microsoft.com/office/drawing/2014/main" id="{689B11F1-639D-985B-9D7E-4742D7D6AB6C}"/>
                </a:ext>
              </a:extLst>
            </p:cNvPr>
            <p:cNvSpPr/>
            <p:nvPr/>
          </p:nvSpPr>
          <p:spPr>
            <a:xfrm>
              <a:off x="5479550" y="3942575"/>
              <a:ext cx="38700" cy="38725"/>
            </a:xfrm>
            <a:custGeom>
              <a:avLst/>
              <a:gdLst/>
              <a:ahLst/>
              <a:cxnLst/>
              <a:rect l="l" t="t" r="r" b="b"/>
              <a:pathLst>
                <a:path w="1548" h="1549" extrusionOk="0">
                  <a:moveTo>
                    <a:pt x="774" y="1"/>
                  </a:moveTo>
                  <a:cubicBezTo>
                    <a:pt x="334" y="1"/>
                    <a:pt x="0" y="346"/>
                    <a:pt x="0" y="775"/>
                  </a:cubicBezTo>
                  <a:cubicBezTo>
                    <a:pt x="0" y="1215"/>
                    <a:pt x="334" y="1548"/>
                    <a:pt x="774" y="1548"/>
                  </a:cubicBezTo>
                  <a:cubicBezTo>
                    <a:pt x="1191" y="1548"/>
                    <a:pt x="1548" y="1215"/>
                    <a:pt x="1548" y="775"/>
                  </a:cubicBezTo>
                  <a:cubicBezTo>
                    <a:pt x="1548" y="346"/>
                    <a:pt x="120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283;p56">
              <a:extLst>
                <a:ext uri="{FF2B5EF4-FFF2-40B4-BE49-F238E27FC236}">
                  <a16:creationId xmlns:a16="http://schemas.microsoft.com/office/drawing/2014/main" id="{2DC3B4DD-B9FB-B951-F0F8-B8C00634D72F}"/>
                </a:ext>
              </a:extLst>
            </p:cNvPr>
            <p:cNvSpPr/>
            <p:nvPr/>
          </p:nvSpPr>
          <p:spPr>
            <a:xfrm>
              <a:off x="5705750" y="3947050"/>
              <a:ext cx="29800" cy="29775"/>
            </a:xfrm>
            <a:custGeom>
              <a:avLst/>
              <a:gdLst/>
              <a:ahLst/>
              <a:cxnLst/>
              <a:rect l="l" t="t" r="r" b="b"/>
              <a:pathLst>
                <a:path w="1192" h="1191" extrusionOk="0">
                  <a:moveTo>
                    <a:pt x="596" y="0"/>
                  </a:moveTo>
                  <a:cubicBezTo>
                    <a:pt x="263" y="0"/>
                    <a:pt x="1" y="274"/>
                    <a:pt x="1" y="596"/>
                  </a:cubicBezTo>
                  <a:cubicBezTo>
                    <a:pt x="1" y="929"/>
                    <a:pt x="263" y="1191"/>
                    <a:pt x="596" y="1191"/>
                  </a:cubicBezTo>
                  <a:cubicBezTo>
                    <a:pt x="918" y="1191"/>
                    <a:pt x="1192" y="929"/>
                    <a:pt x="1192" y="596"/>
                  </a:cubicBezTo>
                  <a:cubicBezTo>
                    <a:pt x="1192" y="274"/>
                    <a:pt x="918" y="0"/>
                    <a:pt x="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284;p56">
              <a:extLst>
                <a:ext uri="{FF2B5EF4-FFF2-40B4-BE49-F238E27FC236}">
                  <a16:creationId xmlns:a16="http://schemas.microsoft.com/office/drawing/2014/main" id="{BD04E567-C6D3-9A40-5EE8-65048789C580}"/>
                </a:ext>
              </a:extLst>
            </p:cNvPr>
            <p:cNvSpPr/>
            <p:nvPr/>
          </p:nvSpPr>
          <p:spPr>
            <a:xfrm>
              <a:off x="6709150" y="4008950"/>
              <a:ext cx="112850" cy="44375"/>
            </a:xfrm>
            <a:custGeom>
              <a:avLst/>
              <a:gdLst/>
              <a:ahLst/>
              <a:cxnLst/>
              <a:rect l="l" t="t" r="r" b="b"/>
              <a:pathLst>
                <a:path w="4514" h="1775" extrusionOk="0">
                  <a:moveTo>
                    <a:pt x="4049" y="429"/>
                  </a:moveTo>
                  <a:lnTo>
                    <a:pt x="4049" y="1156"/>
                  </a:lnTo>
                  <a:lnTo>
                    <a:pt x="2335" y="1156"/>
                  </a:lnTo>
                  <a:lnTo>
                    <a:pt x="2335" y="429"/>
                  </a:lnTo>
                  <a:close/>
                  <a:moveTo>
                    <a:pt x="227" y="1"/>
                  </a:moveTo>
                  <a:cubicBezTo>
                    <a:pt x="108" y="1"/>
                    <a:pt x="1" y="108"/>
                    <a:pt x="1" y="227"/>
                  </a:cubicBezTo>
                  <a:lnTo>
                    <a:pt x="1" y="1549"/>
                  </a:lnTo>
                  <a:cubicBezTo>
                    <a:pt x="1" y="1668"/>
                    <a:pt x="108" y="1775"/>
                    <a:pt x="227" y="1775"/>
                  </a:cubicBezTo>
                  <a:lnTo>
                    <a:pt x="4287" y="1775"/>
                  </a:lnTo>
                  <a:cubicBezTo>
                    <a:pt x="4406" y="1775"/>
                    <a:pt x="4513" y="1668"/>
                    <a:pt x="4513" y="1549"/>
                  </a:cubicBezTo>
                  <a:lnTo>
                    <a:pt x="4513" y="227"/>
                  </a:lnTo>
                  <a:cubicBezTo>
                    <a:pt x="4513" y="108"/>
                    <a:pt x="4406" y="1"/>
                    <a:pt x="4287" y="1"/>
                  </a:cubicBezTo>
                  <a:close/>
                </a:path>
              </a:pathLst>
            </a:custGeom>
            <a:solidFill>
              <a:srgbClr val="423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90;p56">
            <a:extLst>
              <a:ext uri="{FF2B5EF4-FFF2-40B4-BE49-F238E27FC236}">
                <a16:creationId xmlns:a16="http://schemas.microsoft.com/office/drawing/2014/main" id="{29C274E9-E2D7-BF68-6F30-47925D94E8A4}"/>
              </a:ext>
            </a:extLst>
          </p:cNvPr>
          <p:cNvGrpSpPr/>
          <p:nvPr/>
        </p:nvGrpSpPr>
        <p:grpSpPr>
          <a:xfrm>
            <a:off x="394277" y="3142572"/>
            <a:ext cx="1188034" cy="446703"/>
            <a:chOff x="4668725" y="3139200"/>
            <a:chExt cx="1525225" cy="585525"/>
          </a:xfrm>
        </p:grpSpPr>
        <p:sp>
          <p:nvSpPr>
            <p:cNvPr id="102" name="Google Shape;2191;p56">
              <a:extLst>
                <a:ext uri="{FF2B5EF4-FFF2-40B4-BE49-F238E27FC236}">
                  <a16:creationId xmlns:a16="http://schemas.microsoft.com/office/drawing/2014/main" id="{03351416-7F32-CE79-1043-2D687C47181D}"/>
                </a:ext>
              </a:extLst>
            </p:cNvPr>
            <p:cNvSpPr/>
            <p:nvPr/>
          </p:nvSpPr>
          <p:spPr>
            <a:xfrm>
              <a:off x="4984550" y="3456800"/>
              <a:ext cx="175925" cy="267925"/>
            </a:xfrm>
            <a:custGeom>
              <a:avLst/>
              <a:gdLst/>
              <a:ahLst/>
              <a:cxnLst/>
              <a:rect l="l" t="t" r="r" b="b"/>
              <a:pathLst>
                <a:path w="7037" h="10717" extrusionOk="0">
                  <a:moveTo>
                    <a:pt x="5251" y="1"/>
                  </a:moveTo>
                  <a:lnTo>
                    <a:pt x="167" y="667"/>
                  </a:lnTo>
                  <a:cubicBezTo>
                    <a:pt x="0" y="3632"/>
                    <a:pt x="845" y="7454"/>
                    <a:pt x="2119" y="10716"/>
                  </a:cubicBezTo>
                  <a:cubicBezTo>
                    <a:pt x="4691" y="9954"/>
                    <a:pt x="7037" y="9014"/>
                    <a:pt x="7037" y="9014"/>
                  </a:cubicBezTo>
                  <a:cubicBezTo>
                    <a:pt x="7037" y="9014"/>
                    <a:pt x="5275" y="3358"/>
                    <a:pt x="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192;p56">
              <a:extLst>
                <a:ext uri="{FF2B5EF4-FFF2-40B4-BE49-F238E27FC236}">
                  <a16:creationId xmlns:a16="http://schemas.microsoft.com/office/drawing/2014/main" id="{2CDB732C-1B51-7C5C-4320-B0747B727D47}"/>
                </a:ext>
              </a:extLst>
            </p:cNvPr>
            <p:cNvSpPr/>
            <p:nvPr/>
          </p:nvSpPr>
          <p:spPr>
            <a:xfrm>
              <a:off x="5951025" y="3329400"/>
              <a:ext cx="160775" cy="25025"/>
            </a:xfrm>
            <a:custGeom>
              <a:avLst/>
              <a:gdLst/>
              <a:ahLst/>
              <a:cxnLst/>
              <a:rect l="l" t="t" r="r" b="b"/>
              <a:pathLst>
                <a:path w="6431" h="1001" extrusionOk="0">
                  <a:moveTo>
                    <a:pt x="1" y="1"/>
                  </a:moveTo>
                  <a:lnTo>
                    <a:pt x="1" y="1001"/>
                  </a:lnTo>
                  <a:lnTo>
                    <a:pt x="6430" y="1001"/>
                  </a:lnTo>
                  <a:lnTo>
                    <a:pt x="6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193;p56">
              <a:extLst>
                <a:ext uri="{FF2B5EF4-FFF2-40B4-BE49-F238E27FC236}">
                  <a16:creationId xmlns:a16="http://schemas.microsoft.com/office/drawing/2014/main" id="{CF71FB7B-E058-29A4-54D8-E798D6989864}"/>
                </a:ext>
              </a:extLst>
            </p:cNvPr>
            <p:cNvSpPr/>
            <p:nvPr/>
          </p:nvSpPr>
          <p:spPr>
            <a:xfrm>
              <a:off x="6093900" y="3319875"/>
              <a:ext cx="100050" cy="44675"/>
            </a:xfrm>
            <a:custGeom>
              <a:avLst/>
              <a:gdLst/>
              <a:ahLst/>
              <a:cxnLst/>
              <a:rect l="l" t="t" r="r" b="b"/>
              <a:pathLst>
                <a:path w="4002" h="1787" extrusionOk="0">
                  <a:moveTo>
                    <a:pt x="322" y="1"/>
                  </a:moveTo>
                  <a:cubicBezTo>
                    <a:pt x="1" y="1"/>
                    <a:pt x="1" y="287"/>
                    <a:pt x="1" y="608"/>
                  </a:cubicBezTo>
                  <a:lnTo>
                    <a:pt x="1" y="1180"/>
                  </a:lnTo>
                  <a:cubicBezTo>
                    <a:pt x="1" y="1513"/>
                    <a:pt x="1" y="1787"/>
                    <a:pt x="322" y="1787"/>
                  </a:cubicBezTo>
                  <a:lnTo>
                    <a:pt x="3394" y="1787"/>
                  </a:lnTo>
                  <a:cubicBezTo>
                    <a:pt x="3727" y="1787"/>
                    <a:pt x="4001" y="1501"/>
                    <a:pt x="4001" y="1180"/>
                  </a:cubicBezTo>
                  <a:lnTo>
                    <a:pt x="4001" y="608"/>
                  </a:lnTo>
                  <a:cubicBezTo>
                    <a:pt x="4001" y="263"/>
                    <a:pt x="3715" y="1"/>
                    <a:pt x="3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94;p56">
              <a:extLst>
                <a:ext uri="{FF2B5EF4-FFF2-40B4-BE49-F238E27FC236}">
                  <a16:creationId xmlns:a16="http://schemas.microsoft.com/office/drawing/2014/main" id="{BE40AAAF-7B64-25D3-9493-8C43F8811F7F}"/>
                </a:ext>
              </a:extLst>
            </p:cNvPr>
            <p:cNvSpPr/>
            <p:nvPr/>
          </p:nvSpPr>
          <p:spPr>
            <a:xfrm>
              <a:off x="5063425" y="3139200"/>
              <a:ext cx="288750" cy="136050"/>
            </a:xfrm>
            <a:custGeom>
              <a:avLst/>
              <a:gdLst/>
              <a:ahLst/>
              <a:cxnLst/>
              <a:rect l="l" t="t" r="r" b="b"/>
              <a:pathLst>
                <a:path w="11550" h="5442" extrusionOk="0">
                  <a:moveTo>
                    <a:pt x="1310" y="572"/>
                  </a:moveTo>
                  <a:cubicBezTo>
                    <a:pt x="1679" y="572"/>
                    <a:pt x="2000" y="870"/>
                    <a:pt x="2000" y="1263"/>
                  </a:cubicBezTo>
                  <a:cubicBezTo>
                    <a:pt x="2000" y="1632"/>
                    <a:pt x="1703" y="1941"/>
                    <a:pt x="1310" y="1941"/>
                  </a:cubicBezTo>
                  <a:cubicBezTo>
                    <a:pt x="941" y="1930"/>
                    <a:pt x="631" y="1632"/>
                    <a:pt x="631" y="1263"/>
                  </a:cubicBezTo>
                  <a:cubicBezTo>
                    <a:pt x="631" y="882"/>
                    <a:pt x="929" y="572"/>
                    <a:pt x="1310" y="572"/>
                  </a:cubicBezTo>
                  <a:close/>
                  <a:moveTo>
                    <a:pt x="10275" y="1953"/>
                  </a:moveTo>
                  <a:cubicBezTo>
                    <a:pt x="10585" y="1953"/>
                    <a:pt x="10835" y="2215"/>
                    <a:pt x="10835" y="2525"/>
                  </a:cubicBezTo>
                  <a:lnTo>
                    <a:pt x="10835" y="4335"/>
                  </a:lnTo>
                  <a:lnTo>
                    <a:pt x="10811" y="4335"/>
                  </a:lnTo>
                  <a:cubicBezTo>
                    <a:pt x="10811" y="4656"/>
                    <a:pt x="10561" y="4906"/>
                    <a:pt x="10240" y="4906"/>
                  </a:cubicBezTo>
                  <a:lnTo>
                    <a:pt x="8013" y="4906"/>
                  </a:lnTo>
                  <a:lnTo>
                    <a:pt x="7561" y="4454"/>
                  </a:lnTo>
                  <a:cubicBezTo>
                    <a:pt x="7519" y="4412"/>
                    <a:pt x="7459" y="4391"/>
                    <a:pt x="7400" y="4391"/>
                  </a:cubicBezTo>
                  <a:cubicBezTo>
                    <a:pt x="7340" y="4391"/>
                    <a:pt x="7281" y="4412"/>
                    <a:pt x="7239" y="4454"/>
                  </a:cubicBezTo>
                  <a:lnTo>
                    <a:pt x="6787" y="4906"/>
                  </a:lnTo>
                  <a:lnTo>
                    <a:pt x="4703" y="4906"/>
                  </a:lnTo>
                  <a:lnTo>
                    <a:pt x="4263" y="4454"/>
                  </a:lnTo>
                  <a:cubicBezTo>
                    <a:pt x="4215" y="4412"/>
                    <a:pt x="4156" y="4391"/>
                    <a:pt x="4096" y="4391"/>
                  </a:cubicBezTo>
                  <a:cubicBezTo>
                    <a:pt x="4036" y="4391"/>
                    <a:pt x="3977" y="4412"/>
                    <a:pt x="3929" y="4454"/>
                  </a:cubicBezTo>
                  <a:lnTo>
                    <a:pt x="3489" y="4906"/>
                  </a:lnTo>
                  <a:lnTo>
                    <a:pt x="2000" y="4906"/>
                  </a:lnTo>
                  <a:cubicBezTo>
                    <a:pt x="1691" y="4906"/>
                    <a:pt x="1429" y="4644"/>
                    <a:pt x="1429" y="4335"/>
                  </a:cubicBezTo>
                  <a:lnTo>
                    <a:pt x="1429" y="2882"/>
                  </a:lnTo>
                  <a:lnTo>
                    <a:pt x="4346" y="1953"/>
                  </a:lnTo>
                  <a:close/>
                  <a:moveTo>
                    <a:pt x="1310" y="1"/>
                  </a:moveTo>
                  <a:cubicBezTo>
                    <a:pt x="631" y="1"/>
                    <a:pt x="84" y="560"/>
                    <a:pt x="84" y="1239"/>
                  </a:cubicBezTo>
                  <a:cubicBezTo>
                    <a:pt x="84" y="1406"/>
                    <a:pt x="107" y="1572"/>
                    <a:pt x="167" y="1715"/>
                  </a:cubicBezTo>
                  <a:cubicBezTo>
                    <a:pt x="60" y="1941"/>
                    <a:pt x="0" y="2203"/>
                    <a:pt x="0" y="2477"/>
                  </a:cubicBezTo>
                  <a:lnTo>
                    <a:pt x="0" y="5442"/>
                  </a:lnTo>
                  <a:lnTo>
                    <a:pt x="11049" y="5442"/>
                  </a:lnTo>
                  <a:lnTo>
                    <a:pt x="11418" y="3084"/>
                  </a:lnTo>
                  <a:cubicBezTo>
                    <a:pt x="11549" y="2132"/>
                    <a:pt x="10942" y="1287"/>
                    <a:pt x="10001" y="1215"/>
                  </a:cubicBezTo>
                  <a:lnTo>
                    <a:pt x="2405" y="656"/>
                  </a:lnTo>
                  <a:cubicBezTo>
                    <a:pt x="2191" y="275"/>
                    <a:pt x="1786" y="1"/>
                    <a:pt x="1310"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95;p56">
              <a:extLst>
                <a:ext uri="{FF2B5EF4-FFF2-40B4-BE49-F238E27FC236}">
                  <a16:creationId xmlns:a16="http://schemas.microsoft.com/office/drawing/2014/main" id="{42C8A43B-23EF-FEB5-CAD9-88B38CF68890}"/>
                </a:ext>
              </a:extLst>
            </p:cNvPr>
            <p:cNvSpPr/>
            <p:nvPr/>
          </p:nvSpPr>
          <p:spPr>
            <a:xfrm>
              <a:off x="4668725" y="3271375"/>
              <a:ext cx="1210000" cy="124725"/>
            </a:xfrm>
            <a:custGeom>
              <a:avLst/>
              <a:gdLst/>
              <a:ahLst/>
              <a:cxnLst/>
              <a:rect l="l" t="t" r="r" b="b"/>
              <a:pathLst>
                <a:path w="48400" h="4989" extrusionOk="0">
                  <a:moveTo>
                    <a:pt x="1" y="0"/>
                  </a:moveTo>
                  <a:lnTo>
                    <a:pt x="667" y="4989"/>
                  </a:lnTo>
                  <a:lnTo>
                    <a:pt x="48399" y="4989"/>
                  </a:lnTo>
                  <a:lnTo>
                    <a:pt x="460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96;p56">
              <a:extLst>
                <a:ext uri="{FF2B5EF4-FFF2-40B4-BE49-F238E27FC236}">
                  <a16:creationId xmlns:a16="http://schemas.microsoft.com/office/drawing/2014/main" id="{FACEC283-4C7C-A19C-8D31-814FD9237EE3}"/>
                </a:ext>
              </a:extLst>
            </p:cNvPr>
            <p:cNvSpPr/>
            <p:nvPr/>
          </p:nvSpPr>
          <p:spPr>
            <a:xfrm>
              <a:off x="5442625" y="3408875"/>
              <a:ext cx="59850" cy="56875"/>
            </a:xfrm>
            <a:custGeom>
              <a:avLst/>
              <a:gdLst/>
              <a:ahLst/>
              <a:cxnLst/>
              <a:rect l="l" t="t" r="r" b="b"/>
              <a:pathLst>
                <a:path w="2394" h="2275" extrusionOk="0">
                  <a:moveTo>
                    <a:pt x="156" y="1"/>
                  </a:moveTo>
                  <a:lnTo>
                    <a:pt x="1" y="429"/>
                  </a:lnTo>
                  <a:lnTo>
                    <a:pt x="608" y="1763"/>
                  </a:lnTo>
                  <a:lnTo>
                    <a:pt x="1977" y="2275"/>
                  </a:lnTo>
                  <a:lnTo>
                    <a:pt x="2394" y="2061"/>
                  </a:lnTo>
                  <a:lnTo>
                    <a:pt x="1168" y="1394"/>
                  </a:lnTo>
                  <a:lnTo>
                    <a:pt x="941" y="310"/>
                  </a:lnTo>
                  <a:lnTo>
                    <a:pt x="156"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97;p56">
              <a:extLst>
                <a:ext uri="{FF2B5EF4-FFF2-40B4-BE49-F238E27FC236}">
                  <a16:creationId xmlns:a16="http://schemas.microsoft.com/office/drawing/2014/main" id="{1875764F-C525-8741-7C0C-FA32392B3B73}"/>
                </a:ext>
              </a:extLst>
            </p:cNvPr>
            <p:cNvSpPr/>
            <p:nvPr/>
          </p:nvSpPr>
          <p:spPr>
            <a:xfrm>
              <a:off x="4668725" y="3353225"/>
              <a:ext cx="821850" cy="42875"/>
            </a:xfrm>
            <a:custGeom>
              <a:avLst/>
              <a:gdLst/>
              <a:ahLst/>
              <a:cxnLst/>
              <a:rect l="l" t="t" r="r" b="b"/>
              <a:pathLst>
                <a:path w="32874" h="1715" extrusionOk="0">
                  <a:moveTo>
                    <a:pt x="1" y="0"/>
                  </a:moveTo>
                  <a:lnTo>
                    <a:pt x="1" y="1715"/>
                  </a:lnTo>
                  <a:lnTo>
                    <a:pt x="32874" y="1715"/>
                  </a:lnTo>
                  <a:lnTo>
                    <a:pt x="32874"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98;p56">
              <a:extLst>
                <a:ext uri="{FF2B5EF4-FFF2-40B4-BE49-F238E27FC236}">
                  <a16:creationId xmlns:a16="http://schemas.microsoft.com/office/drawing/2014/main" id="{503ADEBB-D151-F1AF-307E-5E8E5327EE76}"/>
                </a:ext>
              </a:extLst>
            </p:cNvPr>
            <p:cNvSpPr/>
            <p:nvPr/>
          </p:nvSpPr>
          <p:spPr>
            <a:xfrm>
              <a:off x="4668725" y="3271375"/>
              <a:ext cx="821850" cy="71450"/>
            </a:xfrm>
            <a:custGeom>
              <a:avLst/>
              <a:gdLst/>
              <a:ahLst/>
              <a:cxnLst/>
              <a:rect l="l" t="t" r="r" b="b"/>
              <a:pathLst>
                <a:path w="32874" h="2858" extrusionOk="0">
                  <a:moveTo>
                    <a:pt x="1" y="0"/>
                  </a:moveTo>
                  <a:lnTo>
                    <a:pt x="1" y="2858"/>
                  </a:lnTo>
                  <a:lnTo>
                    <a:pt x="21837" y="2858"/>
                  </a:lnTo>
                  <a:lnTo>
                    <a:pt x="22158" y="2465"/>
                  </a:lnTo>
                  <a:lnTo>
                    <a:pt x="30171" y="2465"/>
                  </a:lnTo>
                  <a:lnTo>
                    <a:pt x="30492" y="2858"/>
                  </a:lnTo>
                  <a:lnTo>
                    <a:pt x="32874" y="2858"/>
                  </a:lnTo>
                  <a:lnTo>
                    <a:pt x="328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99;p56">
              <a:extLst>
                <a:ext uri="{FF2B5EF4-FFF2-40B4-BE49-F238E27FC236}">
                  <a16:creationId xmlns:a16="http://schemas.microsoft.com/office/drawing/2014/main" id="{7E3F304E-E6D4-5F8E-9DBC-2EFDC59779B8}"/>
                </a:ext>
              </a:extLst>
            </p:cNvPr>
            <p:cNvSpPr/>
            <p:nvPr/>
          </p:nvSpPr>
          <p:spPr>
            <a:xfrm>
              <a:off x="4980975" y="3287150"/>
              <a:ext cx="152125" cy="9250"/>
            </a:xfrm>
            <a:custGeom>
              <a:avLst/>
              <a:gdLst/>
              <a:ahLst/>
              <a:cxnLst/>
              <a:rect l="l" t="t" r="r" b="b"/>
              <a:pathLst>
                <a:path w="6085" h="370" extrusionOk="0">
                  <a:moveTo>
                    <a:pt x="0" y="0"/>
                  </a:moveTo>
                  <a:lnTo>
                    <a:pt x="0" y="369"/>
                  </a:lnTo>
                  <a:lnTo>
                    <a:pt x="6084" y="369"/>
                  </a:lnTo>
                  <a:lnTo>
                    <a:pt x="6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200;p56">
              <a:extLst>
                <a:ext uri="{FF2B5EF4-FFF2-40B4-BE49-F238E27FC236}">
                  <a16:creationId xmlns:a16="http://schemas.microsoft.com/office/drawing/2014/main" id="{C134987B-1349-C026-3C0B-204B422DD813}"/>
                </a:ext>
              </a:extLst>
            </p:cNvPr>
            <p:cNvSpPr/>
            <p:nvPr/>
          </p:nvSpPr>
          <p:spPr>
            <a:xfrm>
              <a:off x="4916675" y="3295775"/>
              <a:ext cx="30375" cy="30375"/>
            </a:xfrm>
            <a:custGeom>
              <a:avLst/>
              <a:gdLst/>
              <a:ahLst/>
              <a:cxnLst/>
              <a:rect l="l" t="t" r="r" b="b"/>
              <a:pathLst>
                <a:path w="1215" h="1215" extrusionOk="0">
                  <a:moveTo>
                    <a:pt x="608" y="0"/>
                  </a:moveTo>
                  <a:cubicBezTo>
                    <a:pt x="274" y="0"/>
                    <a:pt x="0" y="262"/>
                    <a:pt x="0" y="608"/>
                  </a:cubicBezTo>
                  <a:cubicBezTo>
                    <a:pt x="0" y="953"/>
                    <a:pt x="262" y="1215"/>
                    <a:pt x="608" y="1215"/>
                  </a:cubicBezTo>
                  <a:cubicBezTo>
                    <a:pt x="953" y="1203"/>
                    <a:pt x="1215" y="929"/>
                    <a:pt x="1215" y="608"/>
                  </a:cubicBezTo>
                  <a:cubicBezTo>
                    <a:pt x="1215" y="274"/>
                    <a:pt x="953"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201;p56">
              <a:extLst>
                <a:ext uri="{FF2B5EF4-FFF2-40B4-BE49-F238E27FC236}">
                  <a16:creationId xmlns:a16="http://schemas.microsoft.com/office/drawing/2014/main" id="{5F06BB73-FCAE-1C01-6A87-994692E9C7D6}"/>
                </a:ext>
              </a:extLst>
            </p:cNvPr>
            <p:cNvSpPr/>
            <p:nvPr/>
          </p:nvSpPr>
          <p:spPr>
            <a:xfrm>
              <a:off x="4976500" y="3302325"/>
              <a:ext cx="161950" cy="22650"/>
            </a:xfrm>
            <a:custGeom>
              <a:avLst/>
              <a:gdLst/>
              <a:ahLst/>
              <a:cxnLst/>
              <a:rect l="l" t="t" r="r" b="b"/>
              <a:pathLst>
                <a:path w="6478" h="906" extrusionOk="0">
                  <a:moveTo>
                    <a:pt x="1" y="0"/>
                  </a:moveTo>
                  <a:lnTo>
                    <a:pt x="1" y="905"/>
                  </a:lnTo>
                  <a:lnTo>
                    <a:pt x="6478" y="905"/>
                  </a:lnTo>
                  <a:lnTo>
                    <a:pt x="6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202;p56">
              <a:extLst>
                <a:ext uri="{FF2B5EF4-FFF2-40B4-BE49-F238E27FC236}">
                  <a16:creationId xmlns:a16="http://schemas.microsoft.com/office/drawing/2014/main" id="{D312E76B-7798-A8B8-778F-05B6941E07A7}"/>
                </a:ext>
              </a:extLst>
            </p:cNvPr>
            <p:cNvSpPr/>
            <p:nvPr/>
          </p:nvSpPr>
          <p:spPr>
            <a:xfrm>
              <a:off x="5184850" y="3288925"/>
              <a:ext cx="42900" cy="15825"/>
            </a:xfrm>
            <a:custGeom>
              <a:avLst/>
              <a:gdLst/>
              <a:ahLst/>
              <a:cxnLst/>
              <a:rect l="l" t="t" r="r" b="b"/>
              <a:pathLst>
                <a:path w="1716" h="633" extrusionOk="0">
                  <a:moveTo>
                    <a:pt x="311" y="1"/>
                  </a:moveTo>
                  <a:cubicBezTo>
                    <a:pt x="132" y="1"/>
                    <a:pt x="1" y="132"/>
                    <a:pt x="1" y="310"/>
                  </a:cubicBezTo>
                  <a:cubicBezTo>
                    <a:pt x="1" y="489"/>
                    <a:pt x="132" y="632"/>
                    <a:pt x="311" y="632"/>
                  </a:cubicBezTo>
                  <a:lnTo>
                    <a:pt x="1394" y="632"/>
                  </a:lnTo>
                  <a:cubicBezTo>
                    <a:pt x="1400" y="632"/>
                    <a:pt x="1406" y="632"/>
                    <a:pt x="1412" y="632"/>
                  </a:cubicBezTo>
                  <a:cubicBezTo>
                    <a:pt x="1572" y="632"/>
                    <a:pt x="1715" y="482"/>
                    <a:pt x="1715" y="310"/>
                  </a:cubicBezTo>
                  <a:cubicBezTo>
                    <a:pt x="1715" y="132"/>
                    <a:pt x="1573"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203;p56">
              <a:extLst>
                <a:ext uri="{FF2B5EF4-FFF2-40B4-BE49-F238E27FC236}">
                  <a16:creationId xmlns:a16="http://schemas.microsoft.com/office/drawing/2014/main" id="{610E2918-4812-8E22-1F9E-6FD0217E25DC}"/>
                </a:ext>
              </a:extLst>
            </p:cNvPr>
            <p:cNvSpPr/>
            <p:nvPr/>
          </p:nvSpPr>
          <p:spPr>
            <a:xfrm>
              <a:off x="5240525" y="3288925"/>
              <a:ext cx="42875" cy="15825"/>
            </a:xfrm>
            <a:custGeom>
              <a:avLst/>
              <a:gdLst/>
              <a:ahLst/>
              <a:cxnLst/>
              <a:rect l="l" t="t" r="r" b="b"/>
              <a:pathLst>
                <a:path w="1715" h="633" extrusionOk="0">
                  <a:moveTo>
                    <a:pt x="322" y="1"/>
                  </a:moveTo>
                  <a:cubicBezTo>
                    <a:pt x="143" y="1"/>
                    <a:pt x="0" y="132"/>
                    <a:pt x="0" y="310"/>
                  </a:cubicBezTo>
                  <a:cubicBezTo>
                    <a:pt x="0" y="489"/>
                    <a:pt x="143" y="632"/>
                    <a:pt x="322" y="632"/>
                  </a:cubicBezTo>
                  <a:lnTo>
                    <a:pt x="1405" y="632"/>
                  </a:lnTo>
                  <a:cubicBezTo>
                    <a:pt x="1411" y="632"/>
                    <a:pt x="1417" y="632"/>
                    <a:pt x="1423" y="632"/>
                  </a:cubicBezTo>
                  <a:cubicBezTo>
                    <a:pt x="1582" y="632"/>
                    <a:pt x="1715" y="482"/>
                    <a:pt x="1715" y="310"/>
                  </a:cubicBezTo>
                  <a:cubicBezTo>
                    <a:pt x="1715" y="132"/>
                    <a:pt x="1584" y="1"/>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204;p56">
              <a:extLst>
                <a:ext uri="{FF2B5EF4-FFF2-40B4-BE49-F238E27FC236}">
                  <a16:creationId xmlns:a16="http://schemas.microsoft.com/office/drawing/2014/main" id="{2409D52C-10F9-A9F0-87C3-FFEF7106B3B5}"/>
                </a:ext>
              </a:extLst>
            </p:cNvPr>
            <p:cNvSpPr/>
            <p:nvPr/>
          </p:nvSpPr>
          <p:spPr>
            <a:xfrm>
              <a:off x="5296475" y="3288925"/>
              <a:ext cx="42900" cy="15825"/>
            </a:xfrm>
            <a:custGeom>
              <a:avLst/>
              <a:gdLst/>
              <a:ahLst/>
              <a:cxnLst/>
              <a:rect l="l" t="t" r="r" b="b"/>
              <a:pathLst>
                <a:path w="1716" h="633" extrusionOk="0">
                  <a:moveTo>
                    <a:pt x="310" y="1"/>
                  </a:moveTo>
                  <a:cubicBezTo>
                    <a:pt x="132" y="1"/>
                    <a:pt x="1" y="132"/>
                    <a:pt x="1" y="310"/>
                  </a:cubicBezTo>
                  <a:cubicBezTo>
                    <a:pt x="1" y="489"/>
                    <a:pt x="132" y="632"/>
                    <a:pt x="310" y="632"/>
                  </a:cubicBezTo>
                  <a:lnTo>
                    <a:pt x="1394" y="632"/>
                  </a:lnTo>
                  <a:cubicBezTo>
                    <a:pt x="1400" y="632"/>
                    <a:pt x="1406" y="632"/>
                    <a:pt x="1412" y="632"/>
                  </a:cubicBezTo>
                  <a:cubicBezTo>
                    <a:pt x="1572" y="632"/>
                    <a:pt x="1715" y="482"/>
                    <a:pt x="1715" y="310"/>
                  </a:cubicBezTo>
                  <a:cubicBezTo>
                    <a:pt x="1715" y="132"/>
                    <a:pt x="1572"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205;p56">
              <a:extLst>
                <a:ext uri="{FF2B5EF4-FFF2-40B4-BE49-F238E27FC236}">
                  <a16:creationId xmlns:a16="http://schemas.microsoft.com/office/drawing/2014/main" id="{1F0C3F8B-974C-4103-E1A3-6DB2CBD8EC2D}"/>
                </a:ext>
              </a:extLst>
            </p:cNvPr>
            <p:cNvSpPr/>
            <p:nvPr/>
          </p:nvSpPr>
          <p:spPr>
            <a:xfrm>
              <a:off x="5352150" y="3288925"/>
              <a:ext cx="42875" cy="15825"/>
            </a:xfrm>
            <a:custGeom>
              <a:avLst/>
              <a:gdLst/>
              <a:ahLst/>
              <a:cxnLst/>
              <a:rect l="l" t="t" r="r" b="b"/>
              <a:pathLst>
                <a:path w="1715" h="633" extrusionOk="0">
                  <a:moveTo>
                    <a:pt x="322" y="1"/>
                  </a:moveTo>
                  <a:cubicBezTo>
                    <a:pt x="143" y="1"/>
                    <a:pt x="0" y="132"/>
                    <a:pt x="0" y="310"/>
                  </a:cubicBezTo>
                  <a:cubicBezTo>
                    <a:pt x="0" y="489"/>
                    <a:pt x="143" y="632"/>
                    <a:pt x="322" y="632"/>
                  </a:cubicBezTo>
                  <a:lnTo>
                    <a:pt x="1405" y="632"/>
                  </a:lnTo>
                  <a:cubicBezTo>
                    <a:pt x="1411" y="632"/>
                    <a:pt x="1417" y="632"/>
                    <a:pt x="1423" y="632"/>
                  </a:cubicBezTo>
                  <a:cubicBezTo>
                    <a:pt x="1582" y="632"/>
                    <a:pt x="1715" y="482"/>
                    <a:pt x="1715" y="310"/>
                  </a:cubicBezTo>
                  <a:cubicBezTo>
                    <a:pt x="1715" y="132"/>
                    <a:pt x="1584" y="1"/>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206;p56">
              <a:extLst>
                <a:ext uri="{FF2B5EF4-FFF2-40B4-BE49-F238E27FC236}">
                  <a16:creationId xmlns:a16="http://schemas.microsoft.com/office/drawing/2014/main" id="{A663822D-93CC-B3E3-4A9C-73E03C2F40A6}"/>
                </a:ext>
              </a:extLst>
            </p:cNvPr>
            <p:cNvSpPr/>
            <p:nvPr/>
          </p:nvSpPr>
          <p:spPr>
            <a:xfrm>
              <a:off x="5408100" y="3288925"/>
              <a:ext cx="42900" cy="15825"/>
            </a:xfrm>
            <a:custGeom>
              <a:avLst/>
              <a:gdLst/>
              <a:ahLst/>
              <a:cxnLst/>
              <a:rect l="l" t="t" r="r" b="b"/>
              <a:pathLst>
                <a:path w="1716" h="633" extrusionOk="0">
                  <a:moveTo>
                    <a:pt x="310" y="1"/>
                  </a:moveTo>
                  <a:cubicBezTo>
                    <a:pt x="132" y="1"/>
                    <a:pt x="1" y="132"/>
                    <a:pt x="1" y="310"/>
                  </a:cubicBezTo>
                  <a:cubicBezTo>
                    <a:pt x="1" y="489"/>
                    <a:pt x="132" y="632"/>
                    <a:pt x="310" y="632"/>
                  </a:cubicBezTo>
                  <a:lnTo>
                    <a:pt x="1394" y="632"/>
                  </a:lnTo>
                  <a:cubicBezTo>
                    <a:pt x="1400" y="632"/>
                    <a:pt x="1406" y="632"/>
                    <a:pt x="1412" y="632"/>
                  </a:cubicBezTo>
                  <a:cubicBezTo>
                    <a:pt x="1571" y="632"/>
                    <a:pt x="1715" y="482"/>
                    <a:pt x="1715" y="310"/>
                  </a:cubicBezTo>
                  <a:cubicBezTo>
                    <a:pt x="1715" y="132"/>
                    <a:pt x="1572"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207;p56">
              <a:extLst>
                <a:ext uri="{FF2B5EF4-FFF2-40B4-BE49-F238E27FC236}">
                  <a16:creationId xmlns:a16="http://schemas.microsoft.com/office/drawing/2014/main" id="{3EAEC59F-4A5D-D8B3-9B9E-323F18D776C2}"/>
                </a:ext>
              </a:extLst>
            </p:cNvPr>
            <p:cNvSpPr/>
            <p:nvPr/>
          </p:nvSpPr>
          <p:spPr>
            <a:xfrm>
              <a:off x="4670225" y="3396075"/>
              <a:ext cx="820350" cy="103625"/>
            </a:xfrm>
            <a:custGeom>
              <a:avLst/>
              <a:gdLst/>
              <a:ahLst/>
              <a:cxnLst/>
              <a:rect l="l" t="t" r="r" b="b"/>
              <a:pathLst>
                <a:path w="32814" h="4145" extrusionOk="0">
                  <a:moveTo>
                    <a:pt x="0" y="1"/>
                  </a:moveTo>
                  <a:lnTo>
                    <a:pt x="0" y="4144"/>
                  </a:lnTo>
                  <a:lnTo>
                    <a:pt x="798" y="4144"/>
                  </a:lnTo>
                  <a:lnTo>
                    <a:pt x="3024" y="2382"/>
                  </a:lnTo>
                  <a:lnTo>
                    <a:pt x="12394" y="1953"/>
                  </a:lnTo>
                  <a:lnTo>
                    <a:pt x="12394" y="3346"/>
                  </a:lnTo>
                  <a:lnTo>
                    <a:pt x="18264" y="2656"/>
                  </a:lnTo>
                  <a:lnTo>
                    <a:pt x="18264" y="1180"/>
                  </a:lnTo>
                  <a:lnTo>
                    <a:pt x="25051" y="775"/>
                  </a:lnTo>
                  <a:lnTo>
                    <a:pt x="32802" y="394"/>
                  </a:lnTo>
                  <a:lnTo>
                    <a:pt x="32814" y="1"/>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208;p56">
              <a:extLst>
                <a:ext uri="{FF2B5EF4-FFF2-40B4-BE49-F238E27FC236}">
                  <a16:creationId xmlns:a16="http://schemas.microsoft.com/office/drawing/2014/main" id="{43F83220-334A-39DC-4897-36B3705E3E8B}"/>
                </a:ext>
              </a:extLst>
            </p:cNvPr>
            <p:cNvSpPr/>
            <p:nvPr/>
          </p:nvSpPr>
          <p:spPr>
            <a:xfrm>
              <a:off x="5774225" y="3144850"/>
              <a:ext cx="46750" cy="120575"/>
            </a:xfrm>
            <a:custGeom>
              <a:avLst/>
              <a:gdLst/>
              <a:ahLst/>
              <a:cxnLst/>
              <a:rect l="l" t="t" r="r" b="b"/>
              <a:pathLst>
                <a:path w="1870" h="4823" extrusionOk="0">
                  <a:moveTo>
                    <a:pt x="941" y="1"/>
                  </a:moveTo>
                  <a:cubicBezTo>
                    <a:pt x="417" y="1"/>
                    <a:pt x="0" y="418"/>
                    <a:pt x="0" y="942"/>
                  </a:cubicBezTo>
                  <a:lnTo>
                    <a:pt x="0" y="3882"/>
                  </a:lnTo>
                  <a:cubicBezTo>
                    <a:pt x="0" y="4406"/>
                    <a:pt x="417" y="4823"/>
                    <a:pt x="941" y="4823"/>
                  </a:cubicBezTo>
                  <a:cubicBezTo>
                    <a:pt x="1453" y="4823"/>
                    <a:pt x="1870" y="4406"/>
                    <a:pt x="1870" y="3882"/>
                  </a:cubicBezTo>
                  <a:lnTo>
                    <a:pt x="1870" y="942"/>
                  </a:lnTo>
                  <a:cubicBezTo>
                    <a:pt x="1870" y="418"/>
                    <a:pt x="1453" y="1"/>
                    <a:pt x="941"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209;p56">
              <a:extLst>
                <a:ext uri="{FF2B5EF4-FFF2-40B4-BE49-F238E27FC236}">
                  <a16:creationId xmlns:a16="http://schemas.microsoft.com/office/drawing/2014/main" id="{CC341857-3F91-2B74-0015-73E8F7B81C86}"/>
                </a:ext>
              </a:extLst>
            </p:cNvPr>
            <p:cNvSpPr/>
            <p:nvPr/>
          </p:nvSpPr>
          <p:spPr>
            <a:xfrm>
              <a:off x="5542650" y="3256475"/>
              <a:ext cx="292925" cy="39925"/>
            </a:xfrm>
            <a:custGeom>
              <a:avLst/>
              <a:gdLst/>
              <a:ahLst/>
              <a:cxnLst/>
              <a:rect l="l" t="t" r="r" b="b"/>
              <a:pathLst>
                <a:path w="11717" h="1597" extrusionOk="0">
                  <a:moveTo>
                    <a:pt x="322" y="1"/>
                  </a:moveTo>
                  <a:cubicBezTo>
                    <a:pt x="143" y="1"/>
                    <a:pt x="0" y="156"/>
                    <a:pt x="0" y="322"/>
                  </a:cubicBezTo>
                  <a:lnTo>
                    <a:pt x="0" y="1287"/>
                  </a:lnTo>
                  <a:cubicBezTo>
                    <a:pt x="0" y="1465"/>
                    <a:pt x="155" y="1596"/>
                    <a:pt x="322" y="1596"/>
                  </a:cubicBezTo>
                  <a:lnTo>
                    <a:pt x="11406" y="1596"/>
                  </a:lnTo>
                  <a:cubicBezTo>
                    <a:pt x="11585" y="1596"/>
                    <a:pt x="11716" y="1453"/>
                    <a:pt x="11716" y="1287"/>
                  </a:cubicBezTo>
                  <a:lnTo>
                    <a:pt x="11716" y="322"/>
                  </a:lnTo>
                  <a:cubicBezTo>
                    <a:pt x="11716" y="156"/>
                    <a:pt x="11573" y="1"/>
                    <a:pt x="1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210;p56">
              <a:extLst>
                <a:ext uri="{FF2B5EF4-FFF2-40B4-BE49-F238E27FC236}">
                  <a16:creationId xmlns:a16="http://schemas.microsoft.com/office/drawing/2014/main" id="{E4D049AA-FC5C-9DE6-D99A-1D5092ACE625}"/>
                </a:ext>
              </a:extLst>
            </p:cNvPr>
            <p:cNvSpPr/>
            <p:nvPr/>
          </p:nvSpPr>
          <p:spPr>
            <a:xfrm>
              <a:off x="5568550" y="3267200"/>
              <a:ext cx="42575" cy="15800"/>
            </a:xfrm>
            <a:custGeom>
              <a:avLst/>
              <a:gdLst/>
              <a:ahLst/>
              <a:cxnLst/>
              <a:rect l="l" t="t" r="r" b="b"/>
              <a:pathLst>
                <a:path w="1703" h="632" extrusionOk="0">
                  <a:moveTo>
                    <a:pt x="310" y="0"/>
                  </a:moveTo>
                  <a:cubicBezTo>
                    <a:pt x="131" y="0"/>
                    <a:pt x="0" y="143"/>
                    <a:pt x="0" y="322"/>
                  </a:cubicBezTo>
                  <a:cubicBezTo>
                    <a:pt x="0" y="500"/>
                    <a:pt x="131" y="631"/>
                    <a:pt x="310" y="631"/>
                  </a:cubicBezTo>
                  <a:lnTo>
                    <a:pt x="1393" y="631"/>
                  </a:lnTo>
                  <a:cubicBezTo>
                    <a:pt x="1560" y="631"/>
                    <a:pt x="1703" y="500"/>
                    <a:pt x="1703" y="322"/>
                  </a:cubicBezTo>
                  <a:cubicBezTo>
                    <a:pt x="1703" y="143"/>
                    <a:pt x="1572"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211;p56">
              <a:extLst>
                <a:ext uri="{FF2B5EF4-FFF2-40B4-BE49-F238E27FC236}">
                  <a16:creationId xmlns:a16="http://schemas.microsoft.com/office/drawing/2014/main" id="{DF06ED35-09FB-B90E-238D-EC953C816183}"/>
                </a:ext>
              </a:extLst>
            </p:cNvPr>
            <p:cNvSpPr/>
            <p:nvPr/>
          </p:nvSpPr>
          <p:spPr>
            <a:xfrm>
              <a:off x="5627475" y="3267200"/>
              <a:ext cx="42900" cy="15800"/>
            </a:xfrm>
            <a:custGeom>
              <a:avLst/>
              <a:gdLst/>
              <a:ahLst/>
              <a:cxnLst/>
              <a:rect l="l" t="t" r="r" b="b"/>
              <a:pathLst>
                <a:path w="1716" h="632" extrusionOk="0">
                  <a:moveTo>
                    <a:pt x="322" y="0"/>
                  </a:moveTo>
                  <a:cubicBezTo>
                    <a:pt x="143" y="0"/>
                    <a:pt x="1" y="143"/>
                    <a:pt x="1" y="322"/>
                  </a:cubicBezTo>
                  <a:cubicBezTo>
                    <a:pt x="1" y="500"/>
                    <a:pt x="143" y="631"/>
                    <a:pt x="322" y="631"/>
                  </a:cubicBezTo>
                  <a:lnTo>
                    <a:pt x="1406" y="631"/>
                  </a:lnTo>
                  <a:cubicBezTo>
                    <a:pt x="1584" y="631"/>
                    <a:pt x="1715" y="500"/>
                    <a:pt x="1715" y="322"/>
                  </a:cubicBezTo>
                  <a:cubicBezTo>
                    <a:pt x="1715" y="143"/>
                    <a:pt x="1584" y="0"/>
                    <a:pt x="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212;p56">
              <a:extLst>
                <a:ext uri="{FF2B5EF4-FFF2-40B4-BE49-F238E27FC236}">
                  <a16:creationId xmlns:a16="http://schemas.microsoft.com/office/drawing/2014/main" id="{715E2F15-8AEA-901C-3F2E-35ADDBB39A62}"/>
                </a:ext>
              </a:extLst>
            </p:cNvPr>
            <p:cNvSpPr/>
            <p:nvPr/>
          </p:nvSpPr>
          <p:spPr>
            <a:xfrm>
              <a:off x="5687000" y="3267200"/>
              <a:ext cx="42900" cy="15800"/>
            </a:xfrm>
            <a:custGeom>
              <a:avLst/>
              <a:gdLst/>
              <a:ahLst/>
              <a:cxnLst/>
              <a:rect l="l" t="t" r="r" b="b"/>
              <a:pathLst>
                <a:path w="1716" h="632" extrusionOk="0">
                  <a:moveTo>
                    <a:pt x="322" y="0"/>
                  </a:moveTo>
                  <a:cubicBezTo>
                    <a:pt x="144" y="0"/>
                    <a:pt x="1" y="143"/>
                    <a:pt x="1" y="322"/>
                  </a:cubicBezTo>
                  <a:cubicBezTo>
                    <a:pt x="1" y="500"/>
                    <a:pt x="144" y="631"/>
                    <a:pt x="322" y="631"/>
                  </a:cubicBezTo>
                  <a:lnTo>
                    <a:pt x="1406" y="631"/>
                  </a:lnTo>
                  <a:cubicBezTo>
                    <a:pt x="1572" y="631"/>
                    <a:pt x="1715" y="500"/>
                    <a:pt x="1715" y="322"/>
                  </a:cubicBezTo>
                  <a:cubicBezTo>
                    <a:pt x="1715" y="143"/>
                    <a:pt x="1584" y="0"/>
                    <a:pt x="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213;p56">
              <a:extLst>
                <a:ext uri="{FF2B5EF4-FFF2-40B4-BE49-F238E27FC236}">
                  <a16:creationId xmlns:a16="http://schemas.microsoft.com/office/drawing/2014/main" id="{86DF9843-6548-CD6F-9375-1B96489DBA1D}"/>
                </a:ext>
              </a:extLst>
            </p:cNvPr>
            <p:cNvSpPr/>
            <p:nvPr/>
          </p:nvSpPr>
          <p:spPr>
            <a:xfrm>
              <a:off x="5746250" y="3267200"/>
              <a:ext cx="42875" cy="15800"/>
            </a:xfrm>
            <a:custGeom>
              <a:avLst/>
              <a:gdLst/>
              <a:ahLst/>
              <a:cxnLst/>
              <a:rect l="l" t="t" r="r" b="b"/>
              <a:pathLst>
                <a:path w="1715" h="632" extrusionOk="0">
                  <a:moveTo>
                    <a:pt x="310" y="0"/>
                  </a:moveTo>
                  <a:cubicBezTo>
                    <a:pt x="131" y="0"/>
                    <a:pt x="0" y="143"/>
                    <a:pt x="0" y="322"/>
                  </a:cubicBezTo>
                  <a:cubicBezTo>
                    <a:pt x="0" y="500"/>
                    <a:pt x="131" y="631"/>
                    <a:pt x="310" y="631"/>
                  </a:cubicBezTo>
                  <a:lnTo>
                    <a:pt x="1405" y="631"/>
                  </a:lnTo>
                  <a:cubicBezTo>
                    <a:pt x="1584" y="631"/>
                    <a:pt x="1715" y="500"/>
                    <a:pt x="1715" y="322"/>
                  </a:cubicBezTo>
                  <a:cubicBezTo>
                    <a:pt x="1715" y="143"/>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214;p56">
              <a:extLst>
                <a:ext uri="{FF2B5EF4-FFF2-40B4-BE49-F238E27FC236}">
                  <a16:creationId xmlns:a16="http://schemas.microsoft.com/office/drawing/2014/main" id="{8E39C66E-81E1-BDC2-D7DE-A9EF06334B98}"/>
                </a:ext>
              </a:extLst>
            </p:cNvPr>
            <p:cNvSpPr/>
            <p:nvPr/>
          </p:nvSpPr>
          <p:spPr>
            <a:xfrm>
              <a:off x="5499175" y="3303800"/>
              <a:ext cx="482250" cy="109575"/>
            </a:xfrm>
            <a:custGeom>
              <a:avLst/>
              <a:gdLst/>
              <a:ahLst/>
              <a:cxnLst/>
              <a:rect l="l" t="t" r="r" b="b"/>
              <a:pathLst>
                <a:path w="19290" h="4383" extrusionOk="0">
                  <a:moveTo>
                    <a:pt x="1" y="1"/>
                  </a:moveTo>
                  <a:lnTo>
                    <a:pt x="1" y="3704"/>
                  </a:lnTo>
                  <a:lnTo>
                    <a:pt x="1263" y="3704"/>
                  </a:lnTo>
                  <a:cubicBezTo>
                    <a:pt x="1835" y="3704"/>
                    <a:pt x="2335" y="3978"/>
                    <a:pt x="2668" y="4382"/>
                  </a:cubicBezTo>
                  <a:lnTo>
                    <a:pt x="18087" y="4382"/>
                  </a:lnTo>
                  <a:cubicBezTo>
                    <a:pt x="18753" y="4382"/>
                    <a:pt x="19289" y="3847"/>
                    <a:pt x="19289" y="3168"/>
                  </a:cubicBezTo>
                  <a:lnTo>
                    <a:pt x="19289" y="1215"/>
                  </a:lnTo>
                  <a:cubicBezTo>
                    <a:pt x="19289" y="537"/>
                    <a:pt x="18753" y="1"/>
                    <a:pt x="18087" y="1"/>
                  </a:cubicBez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215;p56">
              <a:extLst>
                <a:ext uri="{FF2B5EF4-FFF2-40B4-BE49-F238E27FC236}">
                  <a16:creationId xmlns:a16="http://schemas.microsoft.com/office/drawing/2014/main" id="{75A0A9BC-C9FB-B967-C60B-1382C9DC3EA2}"/>
                </a:ext>
              </a:extLst>
            </p:cNvPr>
            <p:cNvSpPr/>
            <p:nvPr/>
          </p:nvSpPr>
          <p:spPr>
            <a:xfrm>
              <a:off x="5523000" y="3316025"/>
              <a:ext cx="42875" cy="15800"/>
            </a:xfrm>
            <a:custGeom>
              <a:avLst/>
              <a:gdLst/>
              <a:ahLst/>
              <a:cxnLst/>
              <a:rect l="l" t="t" r="r" b="b"/>
              <a:pathLst>
                <a:path w="1715" h="632" extrusionOk="0">
                  <a:moveTo>
                    <a:pt x="310" y="0"/>
                  </a:moveTo>
                  <a:cubicBezTo>
                    <a:pt x="131" y="0"/>
                    <a:pt x="0" y="131"/>
                    <a:pt x="0" y="322"/>
                  </a:cubicBezTo>
                  <a:cubicBezTo>
                    <a:pt x="0" y="500"/>
                    <a:pt x="131" y="631"/>
                    <a:pt x="310" y="631"/>
                  </a:cubicBezTo>
                  <a:lnTo>
                    <a:pt x="1405" y="631"/>
                  </a:lnTo>
                  <a:cubicBezTo>
                    <a:pt x="1560" y="631"/>
                    <a:pt x="1715" y="476"/>
                    <a:pt x="1715" y="322"/>
                  </a:cubicBezTo>
                  <a:cubicBezTo>
                    <a:pt x="1715" y="131"/>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216;p56">
              <a:extLst>
                <a:ext uri="{FF2B5EF4-FFF2-40B4-BE49-F238E27FC236}">
                  <a16:creationId xmlns:a16="http://schemas.microsoft.com/office/drawing/2014/main" id="{45413CC7-2882-0D49-E49E-51A69EFA3FBF}"/>
                </a:ext>
              </a:extLst>
            </p:cNvPr>
            <p:cNvSpPr/>
            <p:nvPr/>
          </p:nvSpPr>
          <p:spPr>
            <a:xfrm>
              <a:off x="5718850" y="3315725"/>
              <a:ext cx="42600" cy="15800"/>
            </a:xfrm>
            <a:custGeom>
              <a:avLst/>
              <a:gdLst/>
              <a:ahLst/>
              <a:cxnLst/>
              <a:rect l="l" t="t" r="r" b="b"/>
              <a:pathLst>
                <a:path w="1704" h="632" extrusionOk="0">
                  <a:moveTo>
                    <a:pt x="310" y="0"/>
                  </a:moveTo>
                  <a:cubicBezTo>
                    <a:pt x="132" y="0"/>
                    <a:pt x="1" y="155"/>
                    <a:pt x="1" y="310"/>
                  </a:cubicBezTo>
                  <a:cubicBezTo>
                    <a:pt x="1" y="488"/>
                    <a:pt x="132" y="631"/>
                    <a:pt x="310" y="631"/>
                  </a:cubicBezTo>
                  <a:lnTo>
                    <a:pt x="1394" y="631"/>
                  </a:lnTo>
                  <a:cubicBezTo>
                    <a:pt x="1572" y="631"/>
                    <a:pt x="1703" y="488"/>
                    <a:pt x="1703" y="310"/>
                  </a:cubicBezTo>
                  <a:cubicBezTo>
                    <a:pt x="1703" y="131"/>
                    <a:pt x="1572" y="0"/>
                    <a:pt x="1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217;p56">
              <a:extLst>
                <a:ext uri="{FF2B5EF4-FFF2-40B4-BE49-F238E27FC236}">
                  <a16:creationId xmlns:a16="http://schemas.microsoft.com/office/drawing/2014/main" id="{D1436749-1EB6-12D3-4D67-50C6A21D4D3E}"/>
                </a:ext>
              </a:extLst>
            </p:cNvPr>
            <p:cNvSpPr/>
            <p:nvPr/>
          </p:nvSpPr>
          <p:spPr>
            <a:xfrm>
              <a:off x="5653375" y="3315725"/>
              <a:ext cx="42875" cy="15800"/>
            </a:xfrm>
            <a:custGeom>
              <a:avLst/>
              <a:gdLst/>
              <a:ahLst/>
              <a:cxnLst/>
              <a:rect l="l" t="t" r="r" b="b"/>
              <a:pathLst>
                <a:path w="1715" h="632" extrusionOk="0">
                  <a:moveTo>
                    <a:pt x="322" y="0"/>
                  </a:moveTo>
                  <a:cubicBezTo>
                    <a:pt x="143" y="0"/>
                    <a:pt x="0" y="155"/>
                    <a:pt x="12" y="310"/>
                  </a:cubicBezTo>
                  <a:cubicBezTo>
                    <a:pt x="12" y="488"/>
                    <a:pt x="143" y="631"/>
                    <a:pt x="322" y="631"/>
                  </a:cubicBezTo>
                  <a:lnTo>
                    <a:pt x="1405" y="631"/>
                  </a:lnTo>
                  <a:cubicBezTo>
                    <a:pt x="1584" y="631"/>
                    <a:pt x="1715" y="488"/>
                    <a:pt x="1715" y="310"/>
                  </a:cubicBezTo>
                  <a:cubicBezTo>
                    <a:pt x="1715" y="131"/>
                    <a:pt x="1584"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218;p56">
              <a:extLst>
                <a:ext uri="{FF2B5EF4-FFF2-40B4-BE49-F238E27FC236}">
                  <a16:creationId xmlns:a16="http://schemas.microsoft.com/office/drawing/2014/main" id="{CA9071A4-BD2E-CD09-6BB4-1832DFF0924D}"/>
                </a:ext>
              </a:extLst>
            </p:cNvPr>
            <p:cNvSpPr/>
            <p:nvPr/>
          </p:nvSpPr>
          <p:spPr>
            <a:xfrm>
              <a:off x="5588175" y="3315725"/>
              <a:ext cx="42900" cy="15800"/>
            </a:xfrm>
            <a:custGeom>
              <a:avLst/>
              <a:gdLst/>
              <a:ahLst/>
              <a:cxnLst/>
              <a:rect l="l" t="t" r="r" b="b"/>
              <a:pathLst>
                <a:path w="1716" h="632" extrusionOk="0">
                  <a:moveTo>
                    <a:pt x="311" y="0"/>
                  </a:moveTo>
                  <a:cubicBezTo>
                    <a:pt x="144" y="0"/>
                    <a:pt x="1" y="155"/>
                    <a:pt x="1" y="310"/>
                  </a:cubicBezTo>
                  <a:cubicBezTo>
                    <a:pt x="1" y="488"/>
                    <a:pt x="132" y="631"/>
                    <a:pt x="311" y="631"/>
                  </a:cubicBezTo>
                  <a:lnTo>
                    <a:pt x="1394" y="631"/>
                  </a:lnTo>
                  <a:cubicBezTo>
                    <a:pt x="1573" y="631"/>
                    <a:pt x="1715" y="488"/>
                    <a:pt x="1715" y="310"/>
                  </a:cubicBezTo>
                  <a:cubicBezTo>
                    <a:pt x="1715" y="131"/>
                    <a:pt x="1573" y="0"/>
                    <a:pt x="1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219;p56">
              <a:extLst>
                <a:ext uri="{FF2B5EF4-FFF2-40B4-BE49-F238E27FC236}">
                  <a16:creationId xmlns:a16="http://schemas.microsoft.com/office/drawing/2014/main" id="{1E0D0782-2FF0-63CB-2CE7-2C1CB982E7EC}"/>
                </a:ext>
              </a:extLst>
            </p:cNvPr>
            <p:cNvSpPr/>
            <p:nvPr/>
          </p:nvSpPr>
          <p:spPr>
            <a:xfrm>
              <a:off x="5575100" y="3345775"/>
              <a:ext cx="278325" cy="34250"/>
            </a:xfrm>
            <a:custGeom>
              <a:avLst/>
              <a:gdLst/>
              <a:ahLst/>
              <a:cxnLst/>
              <a:rect l="l" t="t" r="r" b="b"/>
              <a:pathLst>
                <a:path w="11133" h="1370" extrusionOk="0">
                  <a:moveTo>
                    <a:pt x="9287" y="1"/>
                  </a:moveTo>
                  <a:cubicBezTo>
                    <a:pt x="9001" y="1"/>
                    <a:pt x="8763" y="203"/>
                    <a:pt x="8668" y="453"/>
                  </a:cubicBezTo>
                  <a:lnTo>
                    <a:pt x="345" y="453"/>
                  </a:lnTo>
                  <a:cubicBezTo>
                    <a:pt x="155" y="453"/>
                    <a:pt x="0" y="596"/>
                    <a:pt x="0" y="798"/>
                  </a:cubicBezTo>
                  <a:cubicBezTo>
                    <a:pt x="0" y="989"/>
                    <a:pt x="155" y="1132"/>
                    <a:pt x="345" y="1132"/>
                  </a:cubicBezTo>
                  <a:lnTo>
                    <a:pt x="8799" y="1132"/>
                  </a:lnTo>
                  <a:cubicBezTo>
                    <a:pt x="8918" y="1287"/>
                    <a:pt x="9096" y="1370"/>
                    <a:pt x="9299" y="1370"/>
                  </a:cubicBezTo>
                  <a:cubicBezTo>
                    <a:pt x="9513" y="1370"/>
                    <a:pt x="9692" y="1287"/>
                    <a:pt x="9811" y="1132"/>
                  </a:cubicBezTo>
                  <a:lnTo>
                    <a:pt x="10787" y="1132"/>
                  </a:lnTo>
                  <a:cubicBezTo>
                    <a:pt x="10990" y="1132"/>
                    <a:pt x="11132" y="977"/>
                    <a:pt x="11121" y="798"/>
                  </a:cubicBezTo>
                  <a:cubicBezTo>
                    <a:pt x="11121" y="596"/>
                    <a:pt x="10966" y="453"/>
                    <a:pt x="10775" y="453"/>
                  </a:cubicBezTo>
                  <a:lnTo>
                    <a:pt x="9918" y="453"/>
                  </a:lnTo>
                  <a:cubicBezTo>
                    <a:pt x="9823" y="179"/>
                    <a:pt x="9585" y="1"/>
                    <a:pt x="9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220;p56">
              <a:extLst>
                <a:ext uri="{FF2B5EF4-FFF2-40B4-BE49-F238E27FC236}">
                  <a16:creationId xmlns:a16="http://schemas.microsoft.com/office/drawing/2014/main" id="{CD86BB26-376B-A79D-CA2E-8BBDCDE42C73}"/>
                </a:ext>
              </a:extLst>
            </p:cNvPr>
            <p:cNvSpPr/>
            <p:nvPr/>
          </p:nvSpPr>
          <p:spPr>
            <a:xfrm>
              <a:off x="5247075" y="3398475"/>
              <a:ext cx="302150" cy="252275"/>
            </a:xfrm>
            <a:custGeom>
              <a:avLst/>
              <a:gdLst/>
              <a:ahLst/>
              <a:cxnLst/>
              <a:rect l="l" t="t" r="r" b="b"/>
              <a:pathLst>
                <a:path w="12086" h="10091" extrusionOk="0">
                  <a:moveTo>
                    <a:pt x="9537" y="0"/>
                  </a:moveTo>
                  <a:lnTo>
                    <a:pt x="9537" y="298"/>
                  </a:lnTo>
                  <a:lnTo>
                    <a:pt x="10907" y="298"/>
                  </a:lnTo>
                  <a:cubicBezTo>
                    <a:pt x="11371" y="298"/>
                    <a:pt x="11764" y="929"/>
                    <a:pt x="11764" y="1691"/>
                  </a:cubicBezTo>
                  <a:cubicBezTo>
                    <a:pt x="11764" y="2453"/>
                    <a:pt x="11383" y="3084"/>
                    <a:pt x="10907" y="3084"/>
                  </a:cubicBezTo>
                  <a:lnTo>
                    <a:pt x="8240" y="3084"/>
                  </a:lnTo>
                  <a:lnTo>
                    <a:pt x="7097" y="2310"/>
                  </a:lnTo>
                  <a:lnTo>
                    <a:pt x="7358" y="1750"/>
                  </a:lnTo>
                  <a:lnTo>
                    <a:pt x="7358" y="214"/>
                  </a:lnTo>
                  <a:lnTo>
                    <a:pt x="1989" y="214"/>
                  </a:lnTo>
                  <a:lnTo>
                    <a:pt x="1989" y="691"/>
                  </a:lnTo>
                  <a:cubicBezTo>
                    <a:pt x="2751" y="1393"/>
                    <a:pt x="3560" y="2322"/>
                    <a:pt x="2953" y="2941"/>
                  </a:cubicBezTo>
                  <a:lnTo>
                    <a:pt x="191" y="7525"/>
                  </a:lnTo>
                  <a:cubicBezTo>
                    <a:pt x="0" y="7834"/>
                    <a:pt x="84" y="8251"/>
                    <a:pt x="417" y="8453"/>
                  </a:cubicBezTo>
                  <a:lnTo>
                    <a:pt x="2596" y="9823"/>
                  </a:lnTo>
                  <a:cubicBezTo>
                    <a:pt x="2932" y="10015"/>
                    <a:pt x="3158" y="10090"/>
                    <a:pt x="3310" y="10090"/>
                  </a:cubicBezTo>
                  <a:cubicBezTo>
                    <a:pt x="3771" y="10090"/>
                    <a:pt x="3551" y="9395"/>
                    <a:pt x="3668" y="9144"/>
                  </a:cubicBezTo>
                  <a:lnTo>
                    <a:pt x="6966" y="2643"/>
                  </a:lnTo>
                  <a:lnTo>
                    <a:pt x="8156" y="3417"/>
                  </a:lnTo>
                  <a:lnTo>
                    <a:pt x="10918" y="3417"/>
                  </a:lnTo>
                  <a:cubicBezTo>
                    <a:pt x="11561" y="3417"/>
                    <a:pt x="12085" y="2655"/>
                    <a:pt x="12085" y="1726"/>
                  </a:cubicBezTo>
                  <a:cubicBezTo>
                    <a:pt x="12050" y="750"/>
                    <a:pt x="11549" y="0"/>
                    <a:pt x="10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221;p56">
              <a:extLst>
                <a:ext uri="{FF2B5EF4-FFF2-40B4-BE49-F238E27FC236}">
                  <a16:creationId xmlns:a16="http://schemas.microsoft.com/office/drawing/2014/main" id="{7BC5A71C-99BF-A026-DD78-69BA33220DCF}"/>
                </a:ext>
              </a:extLst>
            </p:cNvPr>
            <p:cNvSpPr/>
            <p:nvPr/>
          </p:nvSpPr>
          <p:spPr>
            <a:xfrm>
              <a:off x="5436075" y="3402025"/>
              <a:ext cx="43200" cy="18500"/>
            </a:xfrm>
            <a:custGeom>
              <a:avLst/>
              <a:gdLst/>
              <a:ahLst/>
              <a:cxnLst/>
              <a:rect l="l" t="t" r="r" b="b"/>
              <a:pathLst>
                <a:path w="1728" h="740" extrusionOk="0">
                  <a:moveTo>
                    <a:pt x="1" y="1"/>
                  </a:moveTo>
                  <a:lnTo>
                    <a:pt x="1" y="739"/>
                  </a:lnTo>
                  <a:lnTo>
                    <a:pt x="1727" y="739"/>
                  </a:lnTo>
                  <a:lnTo>
                    <a:pt x="172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222;p56">
              <a:extLst>
                <a:ext uri="{FF2B5EF4-FFF2-40B4-BE49-F238E27FC236}">
                  <a16:creationId xmlns:a16="http://schemas.microsoft.com/office/drawing/2014/main" id="{E4D62023-1252-9222-02CC-CC7D2E3CA7DE}"/>
                </a:ext>
              </a:extLst>
            </p:cNvPr>
            <p:cNvSpPr/>
            <p:nvPr/>
          </p:nvSpPr>
          <p:spPr>
            <a:xfrm>
              <a:off x="5436075" y="3398475"/>
              <a:ext cx="43200" cy="22350"/>
            </a:xfrm>
            <a:custGeom>
              <a:avLst/>
              <a:gdLst/>
              <a:ahLst/>
              <a:cxnLst/>
              <a:rect l="l" t="t" r="r" b="b"/>
              <a:pathLst>
                <a:path w="1728" h="894" extrusionOk="0">
                  <a:moveTo>
                    <a:pt x="1" y="0"/>
                  </a:moveTo>
                  <a:lnTo>
                    <a:pt x="1" y="893"/>
                  </a:lnTo>
                  <a:lnTo>
                    <a:pt x="1727" y="893"/>
                  </a:lnTo>
                  <a:lnTo>
                    <a:pt x="1727" y="95"/>
                  </a:lnTo>
                  <a:lnTo>
                    <a:pt x="1" y="0"/>
                  </a:lnTo>
                  <a:close/>
                </a:path>
              </a:pathLst>
            </a:custGeom>
            <a:solidFill>
              <a:srgbClr val="302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223;p56">
              <a:extLst>
                <a:ext uri="{FF2B5EF4-FFF2-40B4-BE49-F238E27FC236}">
                  <a16:creationId xmlns:a16="http://schemas.microsoft.com/office/drawing/2014/main" id="{DD6711E2-1B34-111B-FD0E-61D507D2B5A0}"/>
                </a:ext>
              </a:extLst>
            </p:cNvPr>
            <p:cNvSpPr/>
            <p:nvPr/>
          </p:nvSpPr>
          <p:spPr>
            <a:xfrm>
              <a:off x="5246475" y="3433600"/>
              <a:ext cx="184575" cy="216600"/>
            </a:xfrm>
            <a:custGeom>
              <a:avLst/>
              <a:gdLst/>
              <a:ahLst/>
              <a:cxnLst/>
              <a:rect l="l" t="t" r="r" b="b"/>
              <a:pathLst>
                <a:path w="7383" h="8664" extrusionOk="0">
                  <a:moveTo>
                    <a:pt x="2703" y="0"/>
                  </a:moveTo>
                  <a:cubicBezTo>
                    <a:pt x="3132" y="536"/>
                    <a:pt x="3382" y="1107"/>
                    <a:pt x="2965" y="1524"/>
                  </a:cubicBezTo>
                  <a:lnTo>
                    <a:pt x="203" y="6108"/>
                  </a:lnTo>
                  <a:cubicBezTo>
                    <a:pt x="1" y="6417"/>
                    <a:pt x="96" y="6834"/>
                    <a:pt x="417" y="7025"/>
                  </a:cubicBezTo>
                  <a:lnTo>
                    <a:pt x="2608" y="8394"/>
                  </a:lnTo>
                  <a:cubicBezTo>
                    <a:pt x="2947" y="8587"/>
                    <a:pt x="3173" y="8663"/>
                    <a:pt x="3324" y="8663"/>
                  </a:cubicBezTo>
                  <a:cubicBezTo>
                    <a:pt x="3778" y="8663"/>
                    <a:pt x="3555" y="7977"/>
                    <a:pt x="3680" y="7727"/>
                  </a:cubicBezTo>
                  <a:lnTo>
                    <a:pt x="7382" y="345"/>
                  </a:lnTo>
                  <a:lnTo>
                    <a:pt x="73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randomBar dir="vert"/>
  </p:transition>
</p:sld>
</file>

<file path=ppt/theme/theme1.xml><?xml version="1.0" encoding="utf-8"?>
<a:theme xmlns:a="http://schemas.openxmlformats.org/drawingml/2006/main" name="Gun Control Thesis by Slidesgo">
  <a:themeElements>
    <a:clrScheme name="Simple Light">
      <a:dk1>
        <a:srgbClr val="000000"/>
      </a:dk1>
      <a:lt1>
        <a:srgbClr val="FFFFFF"/>
      </a:lt1>
      <a:dk2>
        <a:srgbClr val="201B55"/>
      </a:dk2>
      <a:lt2>
        <a:srgbClr val="EEEEEE"/>
      </a:lt2>
      <a:accent1>
        <a:srgbClr val="F0ECE6"/>
      </a:accent1>
      <a:accent2>
        <a:srgbClr val="DFD0B3"/>
      </a:accent2>
      <a:accent3>
        <a:srgbClr val="CAB8AC"/>
      </a:accent3>
      <a:accent4>
        <a:srgbClr val="79D2F4"/>
      </a:accent4>
      <a:accent5>
        <a:srgbClr val="201B55"/>
      </a:accent5>
      <a:accent6>
        <a:srgbClr val="ED5B2C"/>
      </a:accent6>
      <a:hlink>
        <a:srgbClr val="201B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595959"/>
      </a:dk2>
      <a:lt2>
        <a:srgbClr val="657E93"/>
      </a:lt2>
      <a:accent1>
        <a:srgbClr val="F3F6F7"/>
      </a:accent1>
      <a:accent2>
        <a:srgbClr val="CBD2D7"/>
      </a:accent2>
      <a:accent3>
        <a:srgbClr val="9BABB9"/>
      </a:accent3>
      <a:accent4>
        <a:srgbClr val="7E8D9D"/>
      </a:accent4>
      <a:accent5>
        <a:srgbClr val="637689"/>
      </a:accent5>
      <a:accent6>
        <a:srgbClr val="445D73"/>
      </a:accent6>
      <a:hlink>
        <a:srgbClr val="0E2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1782</TotalTime>
  <Words>2065</Words>
  <Application>Microsoft Office PowerPoint</Application>
  <PresentationFormat>On-screen Show (16:9)</PresentationFormat>
  <Paragraphs>312</Paragraphs>
  <Slides>51</Slides>
  <Notes>51</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51</vt:i4>
      </vt:variant>
    </vt:vector>
  </HeadingPairs>
  <TitlesOfParts>
    <vt:vector size="66" baseType="lpstr">
      <vt:lpstr>Calibri</vt:lpstr>
      <vt:lpstr>Proxima Nova Semibold</vt:lpstr>
      <vt:lpstr>Calisto MT</vt:lpstr>
      <vt:lpstr>Roboto Condensed Light</vt:lpstr>
      <vt:lpstr>Red Hat Display</vt:lpstr>
      <vt:lpstr>Roboto Medium</vt:lpstr>
      <vt:lpstr>Arial</vt:lpstr>
      <vt:lpstr>Proxima Nova</vt:lpstr>
      <vt:lpstr>Amatic SC</vt:lpstr>
      <vt:lpstr>Muli</vt:lpstr>
      <vt:lpstr>Lexend Deca</vt:lpstr>
      <vt:lpstr>Roboto</vt:lpstr>
      <vt:lpstr>Gun Control Thesis by Slidesgo</vt:lpstr>
      <vt:lpstr>Slidesgo Final Pages</vt:lpstr>
      <vt:lpstr>Slidesgo Final Pages</vt:lpstr>
      <vt:lpstr>Gun Violence  in America </vt:lpstr>
      <vt:lpstr>Gun Violence in America </vt:lpstr>
      <vt:lpstr>Table of contents</vt:lpstr>
      <vt:lpstr>Objectives</vt:lpstr>
      <vt:lpstr>Finding Gun Violence Datasets </vt:lpstr>
      <vt:lpstr>Gun Data Cleaned </vt:lpstr>
      <vt:lpstr>Hypothesis</vt:lpstr>
      <vt:lpstr>300 </vt:lpstr>
      <vt:lpstr>Dispelling Myths Vs. Facts</vt:lpstr>
      <vt:lpstr>Dispelling Myths Vs. Facts</vt:lpstr>
      <vt:lpstr>Injuries, Suicides and Deaths (Malicious)</vt:lpstr>
      <vt:lpstr>Regulations By State</vt:lpstr>
      <vt:lpstr>How We Get There! </vt:lpstr>
      <vt:lpstr>Coding Approach</vt:lpstr>
      <vt:lpstr>Extract, Transform, Load</vt:lpstr>
      <vt:lpstr>Mapbox, Plot.ly, API, Leaflet</vt:lpstr>
      <vt:lpstr>      Methodology</vt:lpstr>
      <vt:lpstr>      Methodology</vt:lpstr>
      <vt:lpstr>PowerPoint Presentation</vt:lpstr>
      <vt:lpstr>Comparison</vt:lpstr>
      <vt:lpstr>Results analysis</vt:lpstr>
      <vt:lpstr>Use a graph to show your data</vt:lpstr>
      <vt:lpstr>Further concepts</vt:lpstr>
      <vt:lpstr>Conclusions</vt:lpstr>
      <vt:lpstr>Timeline</vt:lpstr>
      <vt:lpstr>Bibliography</vt:lpstr>
      <vt:lpstr>THANK YOU!</vt:lpstr>
      <vt:lpstr>Gun icon pack</vt:lpstr>
      <vt:lpstr>Alternative resources</vt:lpstr>
      <vt:lpstr>Resources</vt:lpstr>
      <vt:lpstr>Fonts &amp; colors used</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Premium infographics... </vt:lpstr>
      <vt:lpstr>Premium infographics... </vt:lpstr>
      <vt:lpstr>Premium Icons</vt:lpstr>
      <vt:lpstr>Premium Icons</vt:lpstr>
      <vt:lpstr>Premium Icons</vt:lpstr>
      <vt:lpstr>Premium Icons</vt:lpstr>
      <vt:lpstr>Premium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Gun Violence  in America</dc:title>
  <dc:creator>Pamela Phillips</dc:creator>
  <cp:lastModifiedBy>Pamela Phillips</cp:lastModifiedBy>
  <cp:revision>5</cp:revision>
  <dcterms:modified xsi:type="dcterms:W3CDTF">2022-07-14T00:08:37Z</dcterms:modified>
</cp:coreProperties>
</file>